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4"/>
  </p:sldMasterIdLst>
  <p:notesMasterIdLst>
    <p:notesMasterId r:id="rId17"/>
  </p:notesMasterIdLst>
  <p:handoutMasterIdLst>
    <p:handoutMasterId r:id="rId18"/>
  </p:handoutMasterIdLst>
  <p:sldIdLst>
    <p:sldId id="265" r:id="rId5"/>
    <p:sldId id="262" r:id="rId6"/>
    <p:sldId id="270" r:id="rId7"/>
    <p:sldId id="266" r:id="rId8"/>
    <p:sldId id="268" r:id="rId9"/>
    <p:sldId id="269" r:id="rId10"/>
    <p:sldId id="274" r:id="rId11"/>
    <p:sldId id="271" r:id="rId12"/>
    <p:sldId id="272" r:id="rId13"/>
    <p:sldId id="275" r:id="rId14"/>
    <p:sldId id="276" r:id="rId15"/>
    <p:sldId id="264" r:id="rId16"/>
  </p:sldIdLst>
  <p:sldSz cx="12192000" cy="6858000"/>
  <p:notesSz cx="6858000" cy="9144000"/>
  <p:embeddedFontLst>
    <p:embeddedFont>
      <p:font typeface="Netcompany-Offc" pitchFamily="2" charset="77"/>
      <p:regular r:id="rId19"/>
      <p:bold r:id="rId20"/>
      <p:italic r:id="rId21"/>
      <p:boldItalic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3836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0FABA5B-A766-4130-900D-415A08239FDE}" v="407" dt="2024-02-26T12:37:25.208"/>
  </p1510:revLst>
</p1510:revInfo>
</file>

<file path=ppt/tableStyles.xml><?xml version="1.0" encoding="utf-8"?>
<a:tblStyleLst xmlns:a="http://schemas.openxmlformats.org/drawingml/2006/main" def="{21E4AEA4-8DFA-4A89-87EB-49C32662AFE0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828" autoAdjust="0"/>
    <p:restoredTop sz="88523" autoAdjust="0"/>
  </p:normalViewPr>
  <p:slideViewPr>
    <p:cSldViewPr snapToGrid="0" showGuides="1">
      <p:cViewPr varScale="1">
        <p:scale>
          <a:sx n="85" d="100"/>
          <a:sy n="85" d="100"/>
        </p:scale>
        <p:origin x="208" y="79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00" d="100"/>
          <a:sy n="100" d="100"/>
        </p:scale>
        <p:origin x="5400" y="6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font" Target="fonts/font3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font" Target="fonts/font2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font" Target="fonts/font1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4.fntdata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rần Hữu Quốc Thông" userId="a5e2c3ea-2548-4b2a-98f4-6f6f1103b955" providerId="ADAL" clId="{30FABA5B-A766-4130-900D-415A08239FDE}"/>
    <pc:docChg chg="undo custSel addSld delSld modSld">
      <pc:chgData name="Trần Hữu Quốc Thông" userId="a5e2c3ea-2548-4b2a-98f4-6f6f1103b955" providerId="ADAL" clId="{30FABA5B-A766-4130-900D-415A08239FDE}" dt="2024-02-26T12:40:43.129" v="2130" actId="1076"/>
      <pc:docMkLst>
        <pc:docMk/>
      </pc:docMkLst>
      <pc:sldChg chg="modSp mod">
        <pc:chgData name="Trần Hữu Quốc Thông" userId="a5e2c3ea-2548-4b2a-98f4-6f6f1103b955" providerId="ADAL" clId="{30FABA5B-A766-4130-900D-415A08239FDE}" dt="2024-02-26T12:11:00.646" v="1725" actId="20577"/>
        <pc:sldMkLst>
          <pc:docMk/>
          <pc:sldMk cId="3953102291" sldId="262"/>
        </pc:sldMkLst>
        <pc:spChg chg="mod">
          <ac:chgData name="Trần Hữu Quốc Thông" userId="a5e2c3ea-2548-4b2a-98f4-6f6f1103b955" providerId="ADAL" clId="{30FABA5B-A766-4130-900D-415A08239FDE}" dt="2024-02-26T12:11:00.646" v="1725" actId="20577"/>
          <ac:spMkLst>
            <pc:docMk/>
            <pc:sldMk cId="3953102291" sldId="262"/>
            <ac:spMk id="4" creationId="{060EBBEB-B3C4-5E66-74FE-68AAF2B937E8}"/>
          </ac:spMkLst>
        </pc:spChg>
      </pc:sldChg>
      <pc:sldChg chg="delSp modSp mod">
        <pc:chgData name="Trần Hữu Quốc Thông" userId="a5e2c3ea-2548-4b2a-98f4-6f6f1103b955" providerId="ADAL" clId="{30FABA5B-A766-4130-900D-415A08239FDE}" dt="2024-02-26T12:05:34.194" v="1669" actId="20577"/>
        <pc:sldMkLst>
          <pc:docMk/>
          <pc:sldMk cId="3341905459" sldId="265"/>
        </pc:sldMkLst>
        <pc:spChg chg="mod">
          <ac:chgData name="Trần Hữu Quốc Thông" userId="a5e2c3ea-2548-4b2a-98f4-6f6f1103b955" providerId="ADAL" clId="{30FABA5B-A766-4130-900D-415A08239FDE}" dt="2024-02-26T12:05:34.194" v="1669" actId="20577"/>
          <ac:spMkLst>
            <pc:docMk/>
            <pc:sldMk cId="3341905459" sldId="265"/>
            <ac:spMk id="5" creationId="{8C583BC1-11AB-F347-57F1-9247C47F49C6}"/>
          </ac:spMkLst>
        </pc:spChg>
        <pc:spChg chg="mod">
          <ac:chgData name="Trần Hữu Quốc Thông" userId="a5e2c3ea-2548-4b2a-98f4-6f6f1103b955" providerId="ADAL" clId="{30FABA5B-A766-4130-900D-415A08239FDE}" dt="2024-02-25T10:15:21.246" v="77" actId="20577"/>
          <ac:spMkLst>
            <pc:docMk/>
            <pc:sldMk cId="3341905459" sldId="265"/>
            <ac:spMk id="7" creationId="{9B0A3AF0-C07B-2D08-5786-1B15A52948BF}"/>
          </ac:spMkLst>
        </pc:spChg>
        <pc:spChg chg="del mod">
          <ac:chgData name="Trần Hữu Quốc Thông" userId="a5e2c3ea-2548-4b2a-98f4-6f6f1103b955" providerId="ADAL" clId="{30FABA5B-A766-4130-900D-415A08239FDE}" dt="2024-02-25T10:15:27.180" v="78" actId="478"/>
          <ac:spMkLst>
            <pc:docMk/>
            <pc:sldMk cId="3341905459" sldId="265"/>
            <ac:spMk id="8" creationId="{BD9B366D-1157-B4A1-D399-F7F82D280F76}"/>
          </ac:spMkLst>
        </pc:spChg>
      </pc:sldChg>
      <pc:sldChg chg="modSp mod">
        <pc:chgData name="Trần Hữu Quốc Thông" userId="a5e2c3ea-2548-4b2a-98f4-6f6f1103b955" providerId="ADAL" clId="{30FABA5B-A766-4130-900D-415A08239FDE}" dt="2024-02-25T11:11:48.395" v="979" actId="14100"/>
        <pc:sldMkLst>
          <pc:docMk/>
          <pc:sldMk cId="2055266772" sldId="266"/>
        </pc:sldMkLst>
        <pc:spChg chg="mod">
          <ac:chgData name="Trần Hữu Quốc Thông" userId="a5e2c3ea-2548-4b2a-98f4-6f6f1103b955" providerId="ADAL" clId="{30FABA5B-A766-4130-900D-415A08239FDE}" dt="2024-02-25T11:11:48.395" v="979" actId="14100"/>
          <ac:spMkLst>
            <pc:docMk/>
            <pc:sldMk cId="2055266772" sldId="266"/>
            <ac:spMk id="6" creationId="{F80B01E7-EF4A-14EA-2900-CCCCE374A675}"/>
          </ac:spMkLst>
        </pc:spChg>
      </pc:sldChg>
      <pc:sldChg chg="addSp delSp modSp del mod">
        <pc:chgData name="Trần Hữu Quốc Thông" userId="a5e2c3ea-2548-4b2a-98f4-6f6f1103b955" providerId="ADAL" clId="{30FABA5B-A766-4130-900D-415A08239FDE}" dt="2024-02-25T10:50:18.909" v="309" actId="47"/>
        <pc:sldMkLst>
          <pc:docMk/>
          <pc:sldMk cId="1745600411" sldId="267"/>
        </pc:sldMkLst>
        <pc:spChg chg="del">
          <ac:chgData name="Trần Hữu Quốc Thông" userId="a5e2c3ea-2548-4b2a-98f4-6f6f1103b955" providerId="ADAL" clId="{30FABA5B-A766-4130-900D-415A08239FDE}" dt="2024-02-25T10:19:30.117" v="89" actId="1032"/>
          <ac:spMkLst>
            <pc:docMk/>
            <pc:sldMk cId="1745600411" sldId="267"/>
            <ac:spMk id="6" creationId="{01E2429E-A9E4-C288-9358-7D126E189705}"/>
          </ac:spMkLst>
        </pc:spChg>
        <pc:graphicFrameChg chg="add mod modGraphic">
          <ac:chgData name="Trần Hữu Quốc Thông" userId="a5e2c3ea-2548-4b2a-98f4-6f6f1103b955" providerId="ADAL" clId="{30FABA5B-A766-4130-900D-415A08239FDE}" dt="2024-02-25T10:23:04.419" v="251" actId="12789"/>
          <ac:graphicFrameMkLst>
            <pc:docMk/>
            <pc:sldMk cId="1745600411" sldId="267"/>
            <ac:graphicFrameMk id="7" creationId="{3DA229BE-B864-A4EC-11F5-1EE0DD693DBB}"/>
          </ac:graphicFrameMkLst>
        </pc:graphicFrameChg>
      </pc:sldChg>
      <pc:sldChg chg="addSp delSp modSp mod">
        <pc:chgData name="Trần Hữu Quốc Thông" userId="a5e2c3ea-2548-4b2a-98f4-6f6f1103b955" providerId="ADAL" clId="{30FABA5B-A766-4130-900D-415A08239FDE}" dt="2024-02-25T10:54:29.900" v="498" actId="20577"/>
        <pc:sldMkLst>
          <pc:docMk/>
          <pc:sldMk cId="2024305468" sldId="269"/>
        </pc:sldMkLst>
        <pc:spChg chg="mod">
          <ac:chgData name="Trần Hữu Quốc Thông" userId="a5e2c3ea-2548-4b2a-98f4-6f6f1103b955" providerId="ADAL" clId="{30FABA5B-A766-4130-900D-415A08239FDE}" dt="2024-02-25T10:50:29.604" v="338" actId="20577"/>
          <ac:spMkLst>
            <pc:docMk/>
            <pc:sldMk cId="2024305468" sldId="269"/>
            <ac:spMk id="4" creationId="{0C7AA4E7-98A2-54E5-4318-A019903071AF}"/>
          </ac:spMkLst>
        </pc:spChg>
        <pc:spChg chg="del">
          <ac:chgData name="Trần Hữu Quốc Thông" userId="a5e2c3ea-2548-4b2a-98f4-6f6f1103b955" providerId="ADAL" clId="{30FABA5B-A766-4130-900D-415A08239FDE}" dt="2024-02-25T10:51:09.880" v="339" actId="1032"/>
          <ac:spMkLst>
            <pc:docMk/>
            <pc:sldMk cId="2024305468" sldId="269"/>
            <ac:spMk id="6" creationId="{A3D15BC5-A176-8536-BFBD-32DC63E974FB}"/>
          </ac:spMkLst>
        </pc:spChg>
        <pc:graphicFrameChg chg="add mod modGraphic">
          <ac:chgData name="Trần Hữu Quốc Thông" userId="a5e2c3ea-2548-4b2a-98f4-6f6f1103b955" providerId="ADAL" clId="{30FABA5B-A766-4130-900D-415A08239FDE}" dt="2024-02-25T10:54:29.900" v="498" actId="20577"/>
          <ac:graphicFrameMkLst>
            <pc:docMk/>
            <pc:sldMk cId="2024305468" sldId="269"/>
            <ac:graphicFrameMk id="7" creationId="{D1D1624B-9B63-6ECF-3B31-6C549A7F2F02}"/>
          </ac:graphicFrameMkLst>
        </pc:graphicFrameChg>
      </pc:sldChg>
      <pc:sldChg chg="addSp delSp modSp mod modClrScheme chgLayout">
        <pc:chgData name="Trần Hữu Quốc Thông" userId="a5e2c3ea-2548-4b2a-98f4-6f6f1103b955" providerId="ADAL" clId="{30FABA5B-A766-4130-900D-415A08239FDE}" dt="2024-02-26T12:22:27.027" v="2033" actId="1076"/>
        <pc:sldMkLst>
          <pc:docMk/>
          <pc:sldMk cId="220444663" sldId="270"/>
        </pc:sldMkLst>
        <pc:spChg chg="mod ord">
          <ac:chgData name="Trần Hữu Quốc Thông" userId="a5e2c3ea-2548-4b2a-98f4-6f6f1103b955" providerId="ADAL" clId="{30FABA5B-A766-4130-900D-415A08239FDE}" dt="2024-02-26T12:17:09.037" v="1843" actId="700"/>
          <ac:spMkLst>
            <pc:docMk/>
            <pc:sldMk cId="220444663" sldId="270"/>
            <ac:spMk id="2" creationId="{A2582242-0207-B7EB-D3FA-0A15A5D17EB2}"/>
          </ac:spMkLst>
        </pc:spChg>
        <pc:spChg chg="mod ord">
          <ac:chgData name="Trần Hữu Quốc Thông" userId="a5e2c3ea-2548-4b2a-98f4-6f6f1103b955" providerId="ADAL" clId="{30FABA5B-A766-4130-900D-415A08239FDE}" dt="2024-02-26T12:17:09.037" v="1843" actId="700"/>
          <ac:spMkLst>
            <pc:docMk/>
            <pc:sldMk cId="220444663" sldId="270"/>
            <ac:spMk id="3" creationId="{FE5FF632-AA6C-88C3-E9E1-32952FB88595}"/>
          </ac:spMkLst>
        </pc:spChg>
        <pc:spChg chg="mod ord">
          <ac:chgData name="Trần Hữu Quốc Thông" userId="a5e2c3ea-2548-4b2a-98f4-6f6f1103b955" providerId="ADAL" clId="{30FABA5B-A766-4130-900D-415A08239FDE}" dt="2024-02-26T12:22:27.027" v="2033" actId="1076"/>
          <ac:spMkLst>
            <pc:docMk/>
            <pc:sldMk cId="220444663" sldId="270"/>
            <ac:spMk id="4" creationId="{D5FBC371-72DE-8AA1-B743-1FE3F073DF57}"/>
          </ac:spMkLst>
        </pc:spChg>
        <pc:spChg chg="mod ord">
          <ac:chgData name="Trần Hữu Quốc Thông" userId="a5e2c3ea-2548-4b2a-98f4-6f6f1103b955" providerId="ADAL" clId="{30FABA5B-A766-4130-900D-415A08239FDE}" dt="2024-02-26T12:17:35.273" v="1847" actId="20577"/>
          <ac:spMkLst>
            <pc:docMk/>
            <pc:sldMk cId="220444663" sldId="270"/>
            <ac:spMk id="5" creationId="{035F6FF6-C5D0-3994-88E1-2FBCA1E912FE}"/>
          </ac:spMkLst>
        </pc:spChg>
        <pc:spChg chg="mod ord">
          <ac:chgData name="Trần Hữu Quốc Thông" userId="a5e2c3ea-2548-4b2a-98f4-6f6f1103b955" providerId="ADAL" clId="{30FABA5B-A766-4130-900D-415A08239FDE}" dt="2024-02-26T12:17:20.912" v="1845" actId="20577"/>
          <ac:spMkLst>
            <pc:docMk/>
            <pc:sldMk cId="220444663" sldId="270"/>
            <ac:spMk id="6" creationId="{A61B4F64-CE90-DEFC-8D64-397DE57B8C21}"/>
          </ac:spMkLst>
        </pc:spChg>
        <pc:spChg chg="mod ord">
          <ac:chgData name="Trần Hữu Quốc Thông" userId="a5e2c3ea-2548-4b2a-98f4-6f6f1103b955" providerId="ADAL" clId="{30FABA5B-A766-4130-900D-415A08239FDE}" dt="2024-02-26T12:17:09.037" v="1843" actId="700"/>
          <ac:spMkLst>
            <pc:docMk/>
            <pc:sldMk cId="220444663" sldId="270"/>
            <ac:spMk id="7" creationId="{628E0B10-1512-735D-270D-9945D5EB62B6}"/>
          </ac:spMkLst>
        </pc:spChg>
        <pc:spChg chg="add mod ord">
          <ac:chgData name="Trần Hữu Quốc Thông" userId="a5e2c3ea-2548-4b2a-98f4-6f6f1103b955" providerId="ADAL" clId="{30FABA5B-A766-4130-900D-415A08239FDE}" dt="2024-02-26T12:17:40.977" v="1849" actId="20577"/>
          <ac:spMkLst>
            <pc:docMk/>
            <pc:sldMk cId="220444663" sldId="270"/>
            <ac:spMk id="8" creationId="{F8E9C96B-0471-E258-97A3-44B13AC8DCAA}"/>
          </ac:spMkLst>
        </pc:spChg>
        <pc:spChg chg="add mod ord">
          <ac:chgData name="Trần Hữu Quốc Thông" userId="a5e2c3ea-2548-4b2a-98f4-6f6f1103b955" providerId="ADAL" clId="{30FABA5B-A766-4130-900D-415A08239FDE}" dt="2024-02-26T12:17:38.754" v="1848"/>
          <ac:spMkLst>
            <pc:docMk/>
            <pc:sldMk cId="220444663" sldId="270"/>
            <ac:spMk id="9" creationId="{756A0CC6-97A5-BA89-58E7-4F038F6EDE18}"/>
          </ac:spMkLst>
        </pc:spChg>
        <pc:spChg chg="add mod ord">
          <ac:chgData name="Trần Hữu Quốc Thông" userId="a5e2c3ea-2548-4b2a-98f4-6f6f1103b955" providerId="ADAL" clId="{30FABA5B-A766-4130-900D-415A08239FDE}" dt="2024-02-26T12:17:33.320" v="1846"/>
          <ac:spMkLst>
            <pc:docMk/>
            <pc:sldMk cId="220444663" sldId="270"/>
            <ac:spMk id="10" creationId="{5FB44F7A-78A3-E427-4180-88EE2BFC2231}"/>
          </ac:spMkLst>
        </pc:spChg>
        <pc:picChg chg="add mod ord replST delST">
          <ac:chgData name="Trần Hữu Quốc Thông" userId="a5e2c3ea-2548-4b2a-98f4-6f6f1103b955" providerId="ADAL" clId="{30FABA5B-A766-4130-900D-415A08239FDE}" dt="2024-02-26T12:19:40.890" v="1923"/>
          <ac:picMkLst>
            <pc:docMk/>
            <pc:sldMk cId="220444663" sldId="270"/>
            <ac:picMk id="12" creationId="{2F296249-9A47-FDD0-9A41-65710CCB29B7}"/>
          </ac:picMkLst>
        </pc:picChg>
        <pc:picChg chg="add del mod ord replST delST">
          <ac:chgData name="Trần Hữu Quốc Thông" userId="a5e2c3ea-2548-4b2a-98f4-6f6f1103b955" providerId="ADAL" clId="{30FABA5B-A766-4130-900D-415A08239FDE}" dt="2024-02-26T12:19:39.925" v="1909"/>
          <ac:picMkLst>
            <pc:docMk/>
            <pc:sldMk cId="220444663" sldId="270"/>
            <ac:picMk id="14" creationId="{DE5187ED-F8D9-60DD-F601-41AFCD64DF6B}"/>
          </ac:picMkLst>
        </pc:picChg>
        <pc:picChg chg="add mod ord replST delST">
          <ac:chgData name="Trần Hữu Quốc Thông" userId="a5e2c3ea-2548-4b2a-98f4-6f6f1103b955" providerId="ADAL" clId="{30FABA5B-A766-4130-900D-415A08239FDE}" dt="2024-02-26T12:19:51.921" v="1944"/>
          <ac:picMkLst>
            <pc:docMk/>
            <pc:sldMk cId="220444663" sldId="270"/>
            <ac:picMk id="16" creationId="{F000BE55-572B-8992-D5A5-419BDCA6ED5A}"/>
          </ac:picMkLst>
        </pc:picChg>
        <pc:picChg chg="add del mod ord replST modCrop">
          <ac:chgData name="Trần Hữu Quốc Thông" userId="a5e2c3ea-2548-4b2a-98f4-6f6f1103b955" providerId="ADAL" clId="{30FABA5B-A766-4130-900D-415A08239FDE}" dt="2024-02-26T12:22:15.728" v="2032" actId="478"/>
          <ac:picMkLst>
            <pc:docMk/>
            <pc:sldMk cId="220444663" sldId="270"/>
            <ac:picMk id="18" creationId="{D50E5B20-8ED1-C1D0-A6C3-7B955908EC86}"/>
          </ac:picMkLst>
        </pc:picChg>
        <pc:picChg chg="add mod ord replST delST modCrop">
          <ac:chgData name="Trần Hữu Quốc Thông" userId="a5e2c3ea-2548-4b2a-98f4-6f6f1103b955" providerId="ADAL" clId="{30FABA5B-A766-4130-900D-415A08239FDE}" dt="2024-02-26T12:22:15.348" v="2031"/>
          <ac:picMkLst>
            <pc:docMk/>
            <pc:sldMk cId="220444663" sldId="270"/>
            <ac:picMk id="20" creationId="{0A70F28B-25AD-F694-9F39-F70200510FAE}"/>
          </ac:picMkLst>
        </pc:picChg>
      </pc:sldChg>
      <pc:sldChg chg="modSp mod">
        <pc:chgData name="Trần Hữu Quốc Thông" userId="a5e2c3ea-2548-4b2a-98f4-6f6f1103b955" providerId="ADAL" clId="{30FABA5B-A766-4130-900D-415A08239FDE}" dt="2024-02-26T12:31:09.224" v="2084" actId="6549"/>
        <pc:sldMkLst>
          <pc:docMk/>
          <pc:sldMk cId="992085638" sldId="271"/>
        </pc:sldMkLst>
        <pc:spChg chg="mod">
          <ac:chgData name="Trần Hữu Quốc Thông" userId="a5e2c3ea-2548-4b2a-98f4-6f6f1103b955" providerId="ADAL" clId="{30FABA5B-A766-4130-900D-415A08239FDE}" dt="2024-02-26T12:24:11.414" v="2058" actId="20577"/>
          <ac:spMkLst>
            <pc:docMk/>
            <pc:sldMk cId="992085638" sldId="271"/>
            <ac:spMk id="4" creationId="{0C7AA4E7-98A2-54E5-4318-A019903071AF}"/>
          </ac:spMkLst>
        </pc:spChg>
        <pc:spChg chg="mod">
          <ac:chgData name="Trần Hữu Quốc Thông" userId="a5e2c3ea-2548-4b2a-98f4-6f6f1103b955" providerId="ADAL" clId="{30FABA5B-A766-4130-900D-415A08239FDE}" dt="2024-02-26T12:31:09.224" v="2084" actId="6549"/>
          <ac:spMkLst>
            <pc:docMk/>
            <pc:sldMk cId="992085638" sldId="271"/>
            <ac:spMk id="6" creationId="{A3D15BC5-A176-8536-BFBD-32DC63E974FB}"/>
          </ac:spMkLst>
        </pc:spChg>
      </pc:sldChg>
      <pc:sldChg chg="modSp mod">
        <pc:chgData name="Trần Hữu Quốc Thông" userId="a5e2c3ea-2548-4b2a-98f4-6f6f1103b955" providerId="ADAL" clId="{30FABA5B-A766-4130-900D-415A08239FDE}" dt="2024-02-26T12:33:21.197" v="2116"/>
        <pc:sldMkLst>
          <pc:docMk/>
          <pc:sldMk cId="3249674078" sldId="272"/>
        </pc:sldMkLst>
        <pc:spChg chg="mod">
          <ac:chgData name="Trần Hữu Quốc Thông" userId="a5e2c3ea-2548-4b2a-98f4-6f6f1103b955" providerId="ADAL" clId="{30FABA5B-A766-4130-900D-415A08239FDE}" dt="2024-02-26T12:31:19.731" v="2114" actId="20577"/>
          <ac:spMkLst>
            <pc:docMk/>
            <pc:sldMk cId="3249674078" sldId="272"/>
            <ac:spMk id="4" creationId="{0C7AA4E7-98A2-54E5-4318-A019903071AF}"/>
          </ac:spMkLst>
        </pc:spChg>
        <pc:spChg chg="mod">
          <ac:chgData name="Trần Hữu Quốc Thông" userId="a5e2c3ea-2548-4b2a-98f4-6f6f1103b955" providerId="ADAL" clId="{30FABA5B-A766-4130-900D-415A08239FDE}" dt="2024-02-26T12:33:21.197" v="2116"/>
          <ac:spMkLst>
            <pc:docMk/>
            <pc:sldMk cId="3249674078" sldId="272"/>
            <ac:spMk id="6" creationId="{A3D15BC5-A176-8536-BFBD-32DC63E974FB}"/>
          </ac:spMkLst>
        </pc:spChg>
      </pc:sldChg>
      <pc:sldChg chg="add del">
        <pc:chgData name="Trần Hữu Quốc Thông" userId="a5e2c3ea-2548-4b2a-98f4-6f6f1103b955" providerId="ADAL" clId="{30FABA5B-A766-4130-900D-415A08239FDE}" dt="2024-02-25T11:08:42.557" v="976" actId="47"/>
        <pc:sldMkLst>
          <pc:docMk/>
          <pc:sldMk cId="509205819" sldId="273"/>
        </pc:sldMkLst>
      </pc:sldChg>
      <pc:sldChg chg="addSp delSp modSp add mod">
        <pc:chgData name="Trần Hữu Quốc Thông" userId="a5e2c3ea-2548-4b2a-98f4-6f6f1103b955" providerId="ADAL" clId="{30FABA5B-A766-4130-900D-415A08239FDE}" dt="2024-02-26T12:40:43.129" v="2130" actId="1076"/>
        <pc:sldMkLst>
          <pc:docMk/>
          <pc:sldMk cId="727701016" sldId="274"/>
        </pc:sldMkLst>
        <pc:spChg chg="mod">
          <ac:chgData name="Trần Hữu Quốc Thông" userId="a5e2c3ea-2548-4b2a-98f4-6f6f1103b955" providerId="ADAL" clId="{30FABA5B-A766-4130-900D-415A08239FDE}" dt="2024-02-25T10:56:05.761" v="529" actId="20577"/>
          <ac:spMkLst>
            <pc:docMk/>
            <pc:sldMk cId="727701016" sldId="274"/>
            <ac:spMk id="4" creationId="{695EB7A2-235F-AA61-B34F-2BFF49A0CA50}"/>
          </ac:spMkLst>
        </pc:spChg>
        <pc:spChg chg="mod">
          <ac:chgData name="Trần Hữu Quốc Thông" userId="a5e2c3ea-2548-4b2a-98f4-6f6f1103b955" providerId="ADAL" clId="{30FABA5B-A766-4130-900D-415A08239FDE}" dt="2024-02-26T12:40:43.129" v="2130" actId="1076"/>
          <ac:spMkLst>
            <pc:docMk/>
            <pc:sldMk cId="727701016" sldId="274"/>
            <ac:spMk id="5" creationId="{E07D805F-832A-EDFA-8334-46A9895866ED}"/>
          </ac:spMkLst>
        </pc:spChg>
        <pc:spChg chg="mod">
          <ac:chgData name="Trần Hữu Quốc Thông" userId="a5e2c3ea-2548-4b2a-98f4-6f6f1103b955" providerId="ADAL" clId="{30FABA5B-A766-4130-900D-415A08239FDE}" dt="2024-02-25T11:31:49.670" v="1638" actId="3064"/>
          <ac:spMkLst>
            <pc:docMk/>
            <pc:sldMk cId="727701016" sldId="274"/>
            <ac:spMk id="9" creationId="{01CF3915-D4D1-AEA7-4A3B-40C2FE90B56D}"/>
          </ac:spMkLst>
        </pc:spChg>
        <pc:spChg chg="mod">
          <ac:chgData name="Trần Hữu Quốc Thông" userId="a5e2c3ea-2548-4b2a-98f4-6f6f1103b955" providerId="ADAL" clId="{30FABA5B-A766-4130-900D-415A08239FDE}" dt="2024-02-25T11:31:49.670" v="1638" actId="3064"/>
          <ac:spMkLst>
            <pc:docMk/>
            <pc:sldMk cId="727701016" sldId="274"/>
            <ac:spMk id="10" creationId="{1478AB06-45D2-E567-71C8-1F12BDAC92B2}"/>
          </ac:spMkLst>
        </pc:spChg>
        <pc:spChg chg="mod">
          <ac:chgData name="Trần Hữu Quốc Thông" userId="a5e2c3ea-2548-4b2a-98f4-6f6f1103b955" providerId="ADAL" clId="{30FABA5B-A766-4130-900D-415A08239FDE}" dt="2024-02-25T10:58:09.307" v="627" actId="20577"/>
          <ac:spMkLst>
            <pc:docMk/>
            <pc:sldMk cId="727701016" sldId="274"/>
            <ac:spMk id="11" creationId="{204B0A2D-88D1-976B-72FA-BCD1A9A848B0}"/>
          </ac:spMkLst>
        </pc:spChg>
        <pc:spChg chg="mod">
          <ac:chgData name="Trần Hữu Quốc Thông" userId="a5e2c3ea-2548-4b2a-98f4-6f6f1103b955" providerId="ADAL" clId="{30FABA5B-A766-4130-900D-415A08239FDE}" dt="2024-02-25T11:31:49.670" v="1638" actId="3064"/>
          <ac:spMkLst>
            <pc:docMk/>
            <pc:sldMk cId="727701016" sldId="274"/>
            <ac:spMk id="12" creationId="{090E0FA6-E272-E38F-A20D-CCBB9DA08075}"/>
          </ac:spMkLst>
        </pc:spChg>
        <pc:spChg chg="mod">
          <ac:chgData name="Trần Hữu Quốc Thông" userId="a5e2c3ea-2548-4b2a-98f4-6f6f1103b955" providerId="ADAL" clId="{30FABA5B-A766-4130-900D-415A08239FDE}" dt="2024-02-25T11:31:49.670" v="1638" actId="3064"/>
          <ac:spMkLst>
            <pc:docMk/>
            <pc:sldMk cId="727701016" sldId="274"/>
            <ac:spMk id="13" creationId="{AEB499D0-81BB-1E0C-D0C5-CEE2C63461A3}"/>
          </ac:spMkLst>
        </pc:spChg>
        <pc:spChg chg="mod">
          <ac:chgData name="Trần Hữu Quốc Thông" userId="a5e2c3ea-2548-4b2a-98f4-6f6f1103b955" providerId="ADAL" clId="{30FABA5B-A766-4130-900D-415A08239FDE}" dt="2024-02-25T11:03:31.755" v="735" actId="1076"/>
          <ac:spMkLst>
            <pc:docMk/>
            <pc:sldMk cId="727701016" sldId="274"/>
            <ac:spMk id="14" creationId="{47098EE5-6641-090A-7E0C-0F71D0EA8A45}"/>
          </ac:spMkLst>
        </pc:spChg>
        <pc:spChg chg="mod">
          <ac:chgData name="Trần Hữu Quốc Thông" userId="a5e2c3ea-2548-4b2a-98f4-6f6f1103b955" providerId="ADAL" clId="{30FABA5B-A766-4130-900D-415A08239FDE}" dt="2024-02-25T11:31:49.670" v="1638" actId="3064"/>
          <ac:spMkLst>
            <pc:docMk/>
            <pc:sldMk cId="727701016" sldId="274"/>
            <ac:spMk id="15" creationId="{C632F073-BCA6-D2D6-6C0F-F061A76A89BE}"/>
          </ac:spMkLst>
        </pc:spChg>
        <pc:spChg chg="mod">
          <ac:chgData name="Trần Hữu Quốc Thông" userId="a5e2c3ea-2548-4b2a-98f4-6f6f1103b955" providerId="ADAL" clId="{30FABA5B-A766-4130-900D-415A08239FDE}" dt="2024-02-25T11:31:49.670" v="1638" actId="3064"/>
          <ac:spMkLst>
            <pc:docMk/>
            <pc:sldMk cId="727701016" sldId="274"/>
            <ac:spMk id="16" creationId="{61C4FC57-8415-6143-961C-0BD1DA01D3A5}"/>
          </ac:spMkLst>
        </pc:spChg>
        <pc:spChg chg="mod">
          <ac:chgData name="Trần Hữu Quốc Thông" userId="a5e2c3ea-2548-4b2a-98f4-6f6f1103b955" providerId="ADAL" clId="{30FABA5B-A766-4130-900D-415A08239FDE}" dt="2024-02-25T11:32:21.385" v="1640" actId="1076"/>
          <ac:spMkLst>
            <pc:docMk/>
            <pc:sldMk cId="727701016" sldId="274"/>
            <ac:spMk id="17" creationId="{FD0C169D-B9A6-60C5-5BB7-27773877CA3A}"/>
          </ac:spMkLst>
        </pc:spChg>
        <pc:spChg chg="mod">
          <ac:chgData name="Trần Hữu Quốc Thông" userId="a5e2c3ea-2548-4b2a-98f4-6f6f1103b955" providerId="ADAL" clId="{30FABA5B-A766-4130-900D-415A08239FDE}" dt="2024-02-25T11:33:42.631" v="1663" actId="20577"/>
          <ac:spMkLst>
            <pc:docMk/>
            <pc:sldMk cId="727701016" sldId="274"/>
            <ac:spMk id="18" creationId="{D7335DC5-932F-6B1E-4961-54ABDD18D838}"/>
          </ac:spMkLst>
        </pc:spChg>
        <pc:spChg chg="add del mod">
          <ac:chgData name="Trần Hữu Quốc Thông" userId="a5e2c3ea-2548-4b2a-98f4-6f6f1103b955" providerId="ADAL" clId="{30FABA5B-A766-4130-900D-415A08239FDE}" dt="2024-02-25T11:31:49.670" v="1638" actId="3064"/>
          <ac:spMkLst>
            <pc:docMk/>
            <pc:sldMk cId="727701016" sldId="274"/>
            <ac:spMk id="19" creationId="{500AA1C6-A78B-18A0-9819-CE7369092317}"/>
          </ac:spMkLst>
        </pc:spChg>
        <pc:spChg chg="del">
          <ac:chgData name="Trần Hữu Quốc Thông" userId="a5e2c3ea-2548-4b2a-98f4-6f6f1103b955" providerId="ADAL" clId="{30FABA5B-A766-4130-900D-415A08239FDE}" dt="2024-02-25T11:00:01.491" v="652" actId="478"/>
          <ac:spMkLst>
            <pc:docMk/>
            <pc:sldMk cId="727701016" sldId="274"/>
            <ac:spMk id="20" creationId="{D01D6635-7003-BCF8-27C1-1EFAEB31B081}"/>
          </ac:spMkLst>
        </pc:spChg>
        <pc:spChg chg="del">
          <ac:chgData name="Trần Hữu Quốc Thông" userId="a5e2c3ea-2548-4b2a-98f4-6f6f1103b955" providerId="ADAL" clId="{30FABA5B-A766-4130-900D-415A08239FDE}" dt="2024-02-25T11:00:05.030" v="654" actId="478"/>
          <ac:spMkLst>
            <pc:docMk/>
            <pc:sldMk cId="727701016" sldId="274"/>
            <ac:spMk id="21" creationId="{69E10A3A-C90B-A62B-CC5A-CB1B1075DBB9}"/>
          </ac:spMkLst>
        </pc:spChg>
        <pc:spChg chg="add del">
          <ac:chgData name="Trần Hữu Quốc Thông" userId="a5e2c3ea-2548-4b2a-98f4-6f6f1103b955" providerId="ADAL" clId="{30FABA5B-A766-4130-900D-415A08239FDE}" dt="2024-02-25T11:00:13.057" v="662" actId="478"/>
          <ac:spMkLst>
            <pc:docMk/>
            <pc:sldMk cId="727701016" sldId="274"/>
            <ac:spMk id="22" creationId="{EB8C3D8E-7A8D-3358-92DD-076A182D60D2}"/>
          </ac:spMkLst>
        </pc:spChg>
        <pc:spChg chg="del">
          <ac:chgData name="Trần Hữu Quốc Thông" userId="a5e2c3ea-2548-4b2a-98f4-6f6f1103b955" providerId="ADAL" clId="{30FABA5B-A766-4130-900D-415A08239FDE}" dt="2024-02-25T11:00:03.384" v="653" actId="478"/>
          <ac:spMkLst>
            <pc:docMk/>
            <pc:sldMk cId="727701016" sldId="274"/>
            <ac:spMk id="23" creationId="{B80DF706-E410-B999-3831-0CBF28548C6A}"/>
          </ac:spMkLst>
        </pc:spChg>
        <pc:spChg chg="del">
          <ac:chgData name="Trần Hữu Quốc Thông" userId="a5e2c3ea-2548-4b2a-98f4-6f6f1103b955" providerId="ADAL" clId="{30FABA5B-A766-4130-900D-415A08239FDE}" dt="2024-02-25T11:00:06.366" v="655" actId="478"/>
          <ac:spMkLst>
            <pc:docMk/>
            <pc:sldMk cId="727701016" sldId="274"/>
            <ac:spMk id="24" creationId="{67E868DA-558D-4DB8-FD9E-A677179ED328}"/>
          </ac:spMkLst>
        </pc:spChg>
        <pc:spChg chg="add del">
          <ac:chgData name="Trần Hữu Quốc Thông" userId="a5e2c3ea-2548-4b2a-98f4-6f6f1103b955" providerId="ADAL" clId="{30FABA5B-A766-4130-900D-415A08239FDE}" dt="2024-02-25T11:00:13.954" v="663" actId="478"/>
          <ac:spMkLst>
            <pc:docMk/>
            <pc:sldMk cId="727701016" sldId="274"/>
            <ac:spMk id="25" creationId="{FABFA082-F099-2837-017F-CDF6AF233D3E}"/>
          </ac:spMkLst>
        </pc:spChg>
      </pc:sldChg>
      <pc:sldChg chg="modSp add mod">
        <pc:chgData name="Trần Hữu Quốc Thông" userId="a5e2c3ea-2548-4b2a-98f4-6f6f1103b955" providerId="ADAL" clId="{30FABA5B-A766-4130-900D-415A08239FDE}" dt="2024-02-26T12:33:25.756" v="2121" actId="20577"/>
        <pc:sldMkLst>
          <pc:docMk/>
          <pc:sldMk cId="839440159" sldId="275"/>
        </pc:sldMkLst>
        <pc:spChg chg="mod">
          <ac:chgData name="Trần Hữu Quốc Thông" userId="a5e2c3ea-2548-4b2a-98f4-6f6f1103b955" providerId="ADAL" clId="{30FABA5B-A766-4130-900D-415A08239FDE}" dt="2024-02-26T12:33:25.756" v="2121" actId="20577"/>
          <ac:spMkLst>
            <pc:docMk/>
            <pc:sldMk cId="839440159" sldId="275"/>
            <ac:spMk id="4" creationId="{0C7AA4E7-98A2-54E5-4318-A019903071AF}"/>
          </ac:spMkLst>
        </pc:spChg>
      </pc:sldChg>
      <pc:sldChg chg="addSp delSp modSp add mod">
        <pc:chgData name="Trần Hữu Quốc Thông" userId="a5e2c3ea-2548-4b2a-98f4-6f6f1103b955" providerId="ADAL" clId="{30FABA5B-A766-4130-900D-415A08239FDE}" dt="2024-02-26T12:37:39.420" v="2129" actId="12789"/>
        <pc:sldMkLst>
          <pc:docMk/>
          <pc:sldMk cId="534250818" sldId="276"/>
        </pc:sldMkLst>
        <pc:spChg chg="mod">
          <ac:chgData name="Trần Hữu Quốc Thông" userId="a5e2c3ea-2548-4b2a-98f4-6f6f1103b955" providerId="ADAL" clId="{30FABA5B-A766-4130-900D-415A08239FDE}" dt="2024-02-26T12:37:29.644" v="2127" actId="20577"/>
          <ac:spMkLst>
            <pc:docMk/>
            <pc:sldMk cId="534250818" sldId="276"/>
            <ac:spMk id="4" creationId="{0C7AA4E7-98A2-54E5-4318-A019903071AF}"/>
          </ac:spMkLst>
        </pc:spChg>
        <pc:spChg chg="del">
          <ac:chgData name="Trần Hữu Quốc Thông" userId="a5e2c3ea-2548-4b2a-98f4-6f6f1103b955" providerId="ADAL" clId="{30FABA5B-A766-4130-900D-415A08239FDE}" dt="2024-02-26T12:37:25.208" v="2126" actId="931"/>
          <ac:spMkLst>
            <pc:docMk/>
            <pc:sldMk cId="534250818" sldId="276"/>
            <ac:spMk id="6" creationId="{A3D15BC5-A176-8536-BFBD-32DC63E974FB}"/>
          </ac:spMkLst>
        </pc:spChg>
        <pc:picChg chg="add mod">
          <ac:chgData name="Trần Hữu Quốc Thông" userId="a5e2c3ea-2548-4b2a-98f4-6f6f1103b955" providerId="ADAL" clId="{30FABA5B-A766-4130-900D-415A08239FDE}" dt="2024-02-26T12:37:39.420" v="2129" actId="12789"/>
          <ac:picMkLst>
            <pc:docMk/>
            <pc:sldMk cId="534250818" sldId="276"/>
            <ac:picMk id="8" creationId="{E5346D70-8865-1A6F-7C3A-C25AA4F91AE4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3DB32A7-6FE1-45C6-8BD7-8F45027E514E}" type="doc">
      <dgm:prSet loTypeId="urn:microsoft.com/office/officeart/2005/8/layout/defaul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10881CF3-87FF-46FF-8746-6DE6DEB6D7BE}">
      <dgm:prSet phldrT="[Text]" custT="1"/>
      <dgm:spPr/>
      <dgm:t>
        <a:bodyPr/>
        <a:lstStyle/>
        <a:p>
          <a:r>
            <a:rPr lang="en-US" sz="2800" dirty="0"/>
            <a:t>Functional Testing</a:t>
          </a:r>
        </a:p>
      </dgm:t>
    </dgm:pt>
    <dgm:pt modelId="{5D4BDC95-199D-4FA9-AAA8-A52F05D92C09}" type="parTrans" cxnId="{7648102A-F3C7-47B6-91B5-B4C1ED46334A}">
      <dgm:prSet/>
      <dgm:spPr/>
      <dgm:t>
        <a:bodyPr/>
        <a:lstStyle/>
        <a:p>
          <a:endParaRPr lang="en-US" sz="2800"/>
        </a:p>
      </dgm:t>
    </dgm:pt>
    <dgm:pt modelId="{0C1CD6FA-E2FF-458D-AAA3-82A283B64C27}" type="sibTrans" cxnId="{7648102A-F3C7-47B6-91B5-B4C1ED46334A}">
      <dgm:prSet/>
      <dgm:spPr/>
      <dgm:t>
        <a:bodyPr/>
        <a:lstStyle/>
        <a:p>
          <a:endParaRPr lang="en-US" sz="2800"/>
        </a:p>
      </dgm:t>
    </dgm:pt>
    <dgm:pt modelId="{02936549-F8FB-4AC7-A31D-5ECF2D89D596}">
      <dgm:prSet phldrT="[Text]" custT="1"/>
      <dgm:spPr/>
      <dgm:t>
        <a:bodyPr/>
        <a:lstStyle/>
        <a:p>
          <a:r>
            <a:rPr lang="en-US" sz="2800" dirty="0"/>
            <a:t>Compatibility Testing</a:t>
          </a:r>
        </a:p>
      </dgm:t>
    </dgm:pt>
    <dgm:pt modelId="{0FC7A721-E44E-4975-93C3-75D798E1F64E}" type="parTrans" cxnId="{F9057A1D-811F-446F-888D-835E215C26EC}">
      <dgm:prSet/>
      <dgm:spPr/>
      <dgm:t>
        <a:bodyPr/>
        <a:lstStyle/>
        <a:p>
          <a:endParaRPr lang="en-US" sz="2800"/>
        </a:p>
      </dgm:t>
    </dgm:pt>
    <dgm:pt modelId="{0DFF5222-7C36-4AA5-B348-A44DF08ED60E}" type="sibTrans" cxnId="{F9057A1D-811F-446F-888D-835E215C26EC}">
      <dgm:prSet/>
      <dgm:spPr/>
      <dgm:t>
        <a:bodyPr/>
        <a:lstStyle/>
        <a:p>
          <a:endParaRPr lang="en-US" sz="2800"/>
        </a:p>
      </dgm:t>
    </dgm:pt>
    <dgm:pt modelId="{160C2081-27ED-401F-82E1-D972D52A2E3C}">
      <dgm:prSet phldrT="[Text]" custT="1"/>
      <dgm:spPr/>
      <dgm:t>
        <a:bodyPr/>
        <a:lstStyle/>
        <a:p>
          <a:r>
            <a:rPr lang="en-US" sz="2800" dirty="0"/>
            <a:t>Usability Testing</a:t>
          </a:r>
        </a:p>
      </dgm:t>
    </dgm:pt>
    <dgm:pt modelId="{49001D0D-8314-47B4-B127-C165F579D39B}" type="parTrans" cxnId="{F6EE7DFC-7F90-4177-B1BF-4C98AFDD183D}">
      <dgm:prSet/>
      <dgm:spPr/>
      <dgm:t>
        <a:bodyPr/>
        <a:lstStyle/>
        <a:p>
          <a:endParaRPr lang="en-US" sz="2800"/>
        </a:p>
      </dgm:t>
    </dgm:pt>
    <dgm:pt modelId="{AD00F43B-8E46-4E08-9C61-5FAA351AEA77}" type="sibTrans" cxnId="{F6EE7DFC-7F90-4177-B1BF-4C98AFDD183D}">
      <dgm:prSet/>
      <dgm:spPr/>
      <dgm:t>
        <a:bodyPr/>
        <a:lstStyle/>
        <a:p>
          <a:endParaRPr lang="en-US" sz="2800"/>
        </a:p>
      </dgm:t>
    </dgm:pt>
    <dgm:pt modelId="{83051E08-F9EF-4E2D-A2FC-8F927D7F3188}">
      <dgm:prSet phldrT="[Text]" custT="1"/>
      <dgm:spPr/>
      <dgm:t>
        <a:bodyPr/>
        <a:lstStyle/>
        <a:p>
          <a:r>
            <a:rPr lang="en-US" sz="2800" dirty="0"/>
            <a:t>Accessibility Testing</a:t>
          </a:r>
        </a:p>
      </dgm:t>
    </dgm:pt>
    <dgm:pt modelId="{E146F4A6-9D6A-4934-847B-2AD555AA1BC6}" type="parTrans" cxnId="{9D573C56-5F43-472E-8E59-09BD189AE65E}">
      <dgm:prSet/>
      <dgm:spPr/>
      <dgm:t>
        <a:bodyPr/>
        <a:lstStyle/>
        <a:p>
          <a:endParaRPr lang="en-US" sz="2800"/>
        </a:p>
      </dgm:t>
    </dgm:pt>
    <dgm:pt modelId="{D229A5C5-F6C6-4FA7-AE46-E089C2FF9A2E}" type="sibTrans" cxnId="{9D573C56-5F43-472E-8E59-09BD189AE65E}">
      <dgm:prSet/>
      <dgm:spPr/>
      <dgm:t>
        <a:bodyPr/>
        <a:lstStyle/>
        <a:p>
          <a:endParaRPr lang="en-US" sz="2800"/>
        </a:p>
      </dgm:t>
    </dgm:pt>
    <dgm:pt modelId="{B3839380-65E4-465F-A465-47D22E9054D4}">
      <dgm:prSet phldrT="[Text]" custT="1"/>
      <dgm:spPr/>
      <dgm:t>
        <a:bodyPr/>
        <a:lstStyle/>
        <a:p>
          <a:r>
            <a:rPr lang="en-US" sz="2800" dirty="0"/>
            <a:t>Performance Testing</a:t>
          </a:r>
        </a:p>
      </dgm:t>
    </dgm:pt>
    <dgm:pt modelId="{753BF692-CE74-45B5-9A40-CA28DED7EDE6}" type="parTrans" cxnId="{C612B60E-4994-4A07-BE03-251D469353A9}">
      <dgm:prSet/>
      <dgm:spPr/>
      <dgm:t>
        <a:bodyPr/>
        <a:lstStyle/>
        <a:p>
          <a:endParaRPr lang="en-US" sz="2800"/>
        </a:p>
      </dgm:t>
    </dgm:pt>
    <dgm:pt modelId="{659260EE-58DC-4315-AF86-A49BAF0D60AC}" type="sibTrans" cxnId="{C612B60E-4994-4A07-BE03-251D469353A9}">
      <dgm:prSet/>
      <dgm:spPr/>
      <dgm:t>
        <a:bodyPr/>
        <a:lstStyle/>
        <a:p>
          <a:endParaRPr lang="en-US" sz="2800"/>
        </a:p>
      </dgm:t>
    </dgm:pt>
    <dgm:pt modelId="{3C26CDC6-831D-4FC9-9AA7-FA065E86CB37}" type="pres">
      <dgm:prSet presAssocID="{03DB32A7-6FE1-45C6-8BD7-8F45027E514E}" presName="diagram" presStyleCnt="0">
        <dgm:presLayoutVars>
          <dgm:dir/>
          <dgm:resizeHandles val="exact"/>
        </dgm:presLayoutVars>
      </dgm:prSet>
      <dgm:spPr/>
    </dgm:pt>
    <dgm:pt modelId="{72684B37-4B2B-4920-B51E-C45D65F1C862}" type="pres">
      <dgm:prSet presAssocID="{10881CF3-87FF-46FF-8746-6DE6DEB6D7BE}" presName="node" presStyleLbl="node1" presStyleIdx="0" presStyleCnt="5">
        <dgm:presLayoutVars>
          <dgm:bulletEnabled val="1"/>
        </dgm:presLayoutVars>
      </dgm:prSet>
      <dgm:spPr/>
    </dgm:pt>
    <dgm:pt modelId="{9F58A77E-DCF9-4905-874B-2D44CB320A2C}" type="pres">
      <dgm:prSet presAssocID="{0C1CD6FA-E2FF-458D-AAA3-82A283B64C27}" presName="sibTrans" presStyleCnt="0"/>
      <dgm:spPr/>
    </dgm:pt>
    <dgm:pt modelId="{62C12D19-D791-43B0-8651-8ACEF290CC92}" type="pres">
      <dgm:prSet presAssocID="{02936549-F8FB-4AC7-A31D-5ECF2D89D596}" presName="node" presStyleLbl="node1" presStyleIdx="1" presStyleCnt="5">
        <dgm:presLayoutVars>
          <dgm:bulletEnabled val="1"/>
        </dgm:presLayoutVars>
      </dgm:prSet>
      <dgm:spPr/>
    </dgm:pt>
    <dgm:pt modelId="{A9A8025B-4D96-4372-849D-9F9EBDB37F8A}" type="pres">
      <dgm:prSet presAssocID="{0DFF5222-7C36-4AA5-B348-A44DF08ED60E}" presName="sibTrans" presStyleCnt="0"/>
      <dgm:spPr/>
    </dgm:pt>
    <dgm:pt modelId="{8F4C84B8-9B0C-4155-AC72-42908DE249B4}" type="pres">
      <dgm:prSet presAssocID="{160C2081-27ED-401F-82E1-D972D52A2E3C}" presName="node" presStyleLbl="node1" presStyleIdx="2" presStyleCnt="5">
        <dgm:presLayoutVars>
          <dgm:bulletEnabled val="1"/>
        </dgm:presLayoutVars>
      </dgm:prSet>
      <dgm:spPr/>
    </dgm:pt>
    <dgm:pt modelId="{5FAEA5E7-3C51-4B5D-BCD9-438BEC92FFFF}" type="pres">
      <dgm:prSet presAssocID="{AD00F43B-8E46-4E08-9C61-5FAA351AEA77}" presName="sibTrans" presStyleCnt="0"/>
      <dgm:spPr/>
    </dgm:pt>
    <dgm:pt modelId="{1F8EE84E-14F3-4CF4-9522-4B644E953AC3}" type="pres">
      <dgm:prSet presAssocID="{83051E08-F9EF-4E2D-A2FC-8F927D7F3188}" presName="node" presStyleLbl="node1" presStyleIdx="3" presStyleCnt="5">
        <dgm:presLayoutVars>
          <dgm:bulletEnabled val="1"/>
        </dgm:presLayoutVars>
      </dgm:prSet>
      <dgm:spPr/>
    </dgm:pt>
    <dgm:pt modelId="{B1D284E5-D385-450A-B5CA-B4BD3F3D9574}" type="pres">
      <dgm:prSet presAssocID="{D229A5C5-F6C6-4FA7-AE46-E089C2FF9A2E}" presName="sibTrans" presStyleCnt="0"/>
      <dgm:spPr/>
    </dgm:pt>
    <dgm:pt modelId="{B624E2B1-814F-4D65-9E8B-9E6FE516794A}" type="pres">
      <dgm:prSet presAssocID="{B3839380-65E4-465F-A465-47D22E9054D4}" presName="node" presStyleLbl="node1" presStyleIdx="4" presStyleCnt="5">
        <dgm:presLayoutVars>
          <dgm:bulletEnabled val="1"/>
        </dgm:presLayoutVars>
      </dgm:prSet>
      <dgm:spPr/>
    </dgm:pt>
  </dgm:ptLst>
  <dgm:cxnLst>
    <dgm:cxn modelId="{6C71050D-747F-41BB-8A33-58FA66073C63}" type="presOf" srcId="{B3839380-65E4-465F-A465-47D22E9054D4}" destId="{B624E2B1-814F-4D65-9E8B-9E6FE516794A}" srcOrd="0" destOrd="0" presId="urn:microsoft.com/office/officeart/2005/8/layout/default"/>
    <dgm:cxn modelId="{C612B60E-4994-4A07-BE03-251D469353A9}" srcId="{03DB32A7-6FE1-45C6-8BD7-8F45027E514E}" destId="{B3839380-65E4-465F-A465-47D22E9054D4}" srcOrd="4" destOrd="0" parTransId="{753BF692-CE74-45B5-9A40-CA28DED7EDE6}" sibTransId="{659260EE-58DC-4315-AF86-A49BAF0D60AC}"/>
    <dgm:cxn modelId="{F9057A1D-811F-446F-888D-835E215C26EC}" srcId="{03DB32A7-6FE1-45C6-8BD7-8F45027E514E}" destId="{02936549-F8FB-4AC7-A31D-5ECF2D89D596}" srcOrd="1" destOrd="0" parTransId="{0FC7A721-E44E-4975-93C3-75D798E1F64E}" sibTransId="{0DFF5222-7C36-4AA5-B348-A44DF08ED60E}"/>
    <dgm:cxn modelId="{7648102A-F3C7-47B6-91B5-B4C1ED46334A}" srcId="{03DB32A7-6FE1-45C6-8BD7-8F45027E514E}" destId="{10881CF3-87FF-46FF-8746-6DE6DEB6D7BE}" srcOrd="0" destOrd="0" parTransId="{5D4BDC95-199D-4FA9-AAA8-A52F05D92C09}" sibTransId="{0C1CD6FA-E2FF-458D-AAA3-82A283B64C27}"/>
    <dgm:cxn modelId="{9D573C56-5F43-472E-8E59-09BD189AE65E}" srcId="{03DB32A7-6FE1-45C6-8BD7-8F45027E514E}" destId="{83051E08-F9EF-4E2D-A2FC-8F927D7F3188}" srcOrd="3" destOrd="0" parTransId="{E146F4A6-9D6A-4934-847B-2AD555AA1BC6}" sibTransId="{D229A5C5-F6C6-4FA7-AE46-E089C2FF9A2E}"/>
    <dgm:cxn modelId="{2DC06174-43E0-4B66-908E-F0A6512A392D}" type="presOf" srcId="{83051E08-F9EF-4E2D-A2FC-8F927D7F3188}" destId="{1F8EE84E-14F3-4CF4-9522-4B644E953AC3}" srcOrd="0" destOrd="0" presId="urn:microsoft.com/office/officeart/2005/8/layout/default"/>
    <dgm:cxn modelId="{FC87BE8D-E7C2-465B-BDBC-7991A70D5771}" type="presOf" srcId="{10881CF3-87FF-46FF-8746-6DE6DEB6D7BE}" destId="{72684B37-4B2B-4920-B51E-C45D65F1C862}" srcOrd="0" destOrd="0" presId="urn:microsoft.com/office/officeart/2005/8/layout/default"/>
    <dgm:cxn modelId="{5E72A8A0-4A54-482F-BA7D-F794C9604BE5}" type="presOf" srcId="{03DB32A7-6FE1-45C6-8BD7-8F45027E514E}" destId="{3C26CDC6-831D-4FC9-9AA7-FA065E86CB37}" srcOrd="0" destOrd="0" presId="urn:microsoft.com/office/officeart/2005/8/layout/default"/>
    <dgm:cxn modelId="{328EB9C7-8F25-42A0-A07F-D90CEA3500F1}" type="presOf" srcId="{160C2081-27ED-401F-82E1-D972D52A2E3C}" destId="{8F4C84B8-9B0C-4155-AC72-42908DE249B4}" srcOrd="0" destOrd="0" presId="urn:microsoft.com/office/officeart/2005/8/layout/default"/>
    <dgm:cxn modelId="{8A0572E6-6067-435E-8467-D2EE752D3946}" type="presOf" srcId="{02936549-F8FB-4AC7-A31D-5ECF2D89D596}" destId="{62C12D19-D791-43B0-8651-8ACEF290CC92}" srcOrd="0" destOrd="0" presId="urn:microsoft.com/office/officeart/2005/8/layout/default"/>
    <dgm:cxn modelId="{F6EE7DFC-7F90-4177-B1BF-4C98AFDD183D}" srcId="{03DB32A7-6FE1-45C6-8BD7-8F45027E514E}" destId="{160C2081-27ED-401F-82E1-D972D52A2E3C}" srcOrd="2" destOrd="0" parTransId="{49001D0D-8314-47B4-B127-C165F579D39B}" sibTransId="{AD00F43B-8E46-4E08-9C61-5FAA351AEA77}"/>
    <dgm:cxn modelId="{293078B5-0E6A-4113-BDC7-1F2F27461C22}" type="presParOf" srcId="{3C26CDC6-831D-4FC9-9AA7-FA065E86CB37}" destId="{72684B37-4B2B-4920-B51E-C45D65F1C862}" srcOrd="0" destOrd="0" presId="urn:microsoft.com/office/officeart/2005/8/layout/default"/>
    <dgm:cxn modelId="{214AC773-A37D-4DD9-86D6-F94240018D0F}" type="presParOf" srcId="{3C26CDC6-831D-4FC9-9AA7-FA065E86CB37}" destId="{9F58A77E-DCF9-4905-874B-2D44CB320A2C}" srcOrd="1" destOrd="0" presId="urn:microsoft.com/office/officeart/2005/8/layout/default"/>
    <dgm:cxn modelId="{242D27DF-BF69-4ABA-B3C1-B06D476D712C}" type="presParOf" srcId="{3C26CDC6-831D-4FC9-9AA7-FA065E86CB37}" destId="{62C12D19-D791-43B0-8651-8ACEF290CC92}" srcOrd="2" destOrd="0" presId="urn:microsoft.com/office/officeart/2005/8/layout/default"/>
    <dgm:cxn modelId="{879E1C03-365B-4060-AB49-3EE8E9723D79}" type="presParOf" srcId="{3C26CDC6-831D-4FC9-9AA7-FA065E86CB37}" destId="{A9A8025B-4D96-4372-849D-9F9EBDB37F8A}" srcOrd="3" destOrd="0" presId="urn:microsoft.com/office/officeart/2005/8/layout/default"/>
    <dgm:cxn modelId="{42E28796-829D-4617-8C77-66BB1FADDA2C}" type="presParOf" srcId="{3C26CDC6-831D-4FC9-9AA7-FA065E86CB37}" destId="{8F4C84B8-9B0C-4155-AC72-42908DE249B4}" srcOrd="4" destOrd="0" presId="urn:microsoft.com/office/officeart/2005/8/layout/default"/>
    <dgm:cxn modelId="{53648864-0878-476B-A60C-42C4D3210933}" type="presParOf" srcId="{3C26CDC6-831D-4FC9-9AA7-FA065E86CB37}" destId="{5FAEA5E7-3C51-4B5D-BCD9-438BEC92FFFF}" srcOrd="5" destOrd="0" presId="urn:microsoft.com/office/officeart/2005/8/layout/default"/>
    <dgm:cxn modelId="{9E2EBCD5-EA92-4D9F-A9D2-B30D57B88B3E}" type="presParOf" srcId="{3C26CDC6-831D-4FC9-9AA7-FA065E86CB37}" destId="{1F8EE84E-14F3-4CF4-9522-4B644E953AC3}" srcOrd="6" destOrd="0" presId="urn:microsoft.com/office/officeart/2005/8/layout/default"/>
    <dgm:cxn modelId="{AD364FE6-D919-438D-8239-E32FCAD70E2D}" type="presParOf" srcId="{3C26CDC6-831D-4FC9-9AA7-FA065E86CB37}" destId="{B1D284E5-D385-450A-B5CA-B4BD3F3D9574}" srcOrd="7" destOrd="0" presId="urn:microsoft.com/office/officeart/2005/8/layout/default"/>
    <dgm:cxn modelId="{13784EF9-F9BE-4890-B549-A0BD3ED09932}" type="presParOf" srcId="{3C26CDC6-831D-4FC9-9AA7-FA065E86CB37}" destId="{B624E2B1-814F-4D65-9E8B-9E6FE516794A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2684B37-4B2B-4920-B51E-C45D65F1C862}">
      <dsp:nvSpPr>
        <dsp:cNvPr id="0" name=""/>
        <dsp:cNvSpPr/>
      </dsp:nvSpPr>
      <dsp:spPr>
        <a:xfrm>
          <a:off x="295473" y="552"/>
          <a:ext cx="3508746" cy="2105248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Functional Testing</a:t>
          </a:r>
        </a:p>
      </dsp:txBody>
      <dsp:txXfrm>
        <a:off x="295473" y="552"/>
        <a:ext cx="3508746" cy="2105248"/>
      </dsp:txXfrm>
    </dsp:sp>
    <dsp:sp modelId="{62C12D19-D791-43B0-8651-8ACEF290CC92}">
      <dsp:nvSpPr>
        <dsp:cNvPr id="0" name=""/>
        <dsp:cNvSpPr/>
      </dsp:nvSpPr>
      <dsp:spPr>
        <a:xfrm>
          <a:off x="4155095" y="552"/>
          <a:ext cx="3508746" cy="2105248"/>
        </a:xfrm>
        <a:prstGeom prst="rect">
          <a:avLst/>
        </a:prstGeom>
        <a:solidFill>
          <a:schemeClr val="accent2">
            <a:hueOff val="-494510"/>
            <a:satOff val="3802"/>
            <a:lumOff val="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Compatibility Testing</a:t>
          </a:r>
        </a:p>
      </dsp:txBody>
      <dsp:txXfrm>
        <a:off x="4155095" y="552"/>
        <a:ext cx="3508746" cy="2105248"/>
      </dsp:txXfrm>
    </dsp:sp>
    <dsp:sp modelId="{8F4C84B8-9B0C-4155-AC72-42908DE249B4}">
      <dsp:nvSpPr>
        <dsp:cNvPr id="0" name=""/>
        <dsp:cNvSpPr/>
      </dsp:nvSpPr>
      <dsp:spPr>
        <a:xfrm>
          <a:off x="8014716" y="552"/>
          <a:ext cx="3508746" cy="2105248"/>
        </a:xfrm>
        <a:prstGeom prst="rect">
          <a:avLst/>
        </a:prstGeom>
        <a:solidFill>
          <a:schemeClr val="accent2">
            <a:hueOff val="-989019"/>
            <a:satOff val="7604"/>
            <a:lumOff val="353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Usability Testing</a:t>
          </a:r>
        </a:p>
      </dsp:txBody>
      <dsp:txXfrm>
        <a:off x="8014716" y="552"/>
        <a:ext cx="3508746" cy="2105248"/>
      </dsp:txXfrm>
    </dsp:sp>
    <dsp:sp modelId="{1F8EE84E-14F3-4CF4-9522-4B644E953AC3}">
      <dsp:nvSpPr>
        <dsp:cNvPr id="0" name=""/>
        <dsp:cNvSpPr/>
      </dsp:nvSpPr>
      <dsp:spPr>
        <a:xfrm>
          <a:off x="2225284" y="2456674"/>
          <a:ext cx="3508746" cy="2105248"/>
        </a:xfrm>
        <a:prstGeom prst="rect">
          <a:avLst/>
        </a:prstGeom>
        <a:solidFill>
          <a:schemeClr val="accent2">
            <a:hueOff val="-1483529"/>
            <a:satOff val="11406"/>
            <a:lumOff val="529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Accessibility Testing</a:t>
          </a:r>
        </a:p>
      </dsp:txBody>
      <dsp:txXfrm>
        <a:off x="2225284" y="2456674"/>
        <a:ext cx="3508746" cy="2105248"/>
      </dsp:txXfrm>
    </dsp:sp>
    <dsp:sp modelId="{B624E2B1-814F-4D65-9E8B-9E6FE516794A}">
      <dsp:nvSpPr>
        <dsp:cNvPr id="0" name=""/>
        <dsp:cNvSpPr/>
      </dsp:nvSpPr>
      <dsp:spPr>
        <a:xfrm>
          <a:off x="6084905" y="2456674"/>
          <a:ext cx="3508746" cy="2105248"/>
        </a:xfrm>
        <a:prstGeom prst="rect">
          <a:avLst/>
        </a:prstGeom>
        <a:solidFill>
          <a:schemeClr val="accent2">
            <a:hueOff val="-1978038"/>
            <a:satOff val="15208"/>
            <a:lumOff val="705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Performance Testing</a:t>
          </a:r>
        </a:p>
      </dsp:txBody>
      <dsp:txXfrm>
        <a:off x="6084905" y="2456674"/>
        <a:ext cx="3508746" cy="210524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261ADCD-0986-466F-BCF4-F1403744020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FAD45B1-DDA3-4823-B57F-398ED6D7CE5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6D1F8A-F8D0-4BE8-A68D-D0E19DFD7784}" type="datetime1">
              <a:rPr lang="en-GB" smtClean="0"/>
              <a:t>26/02/2024</a:t>
            </a:fld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3B3C53-DC75-4A5C-81E7-5D7CB96E129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BF6EE6-6533-46A0-A8FB-DBC252423243}" type="slidenum">
              <a:rPr lang="en-GB" smtClean="0"/>
              <a:t>‹#›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91B013-C79C-4BAB-9591-CE1E1BF2A98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4799716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7838611-CB23-4A11-B466-01829FB3E6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1D025B-ACD2-45C1-B156-1DDB470CE319}" type="slidenum">
              <a:rPr lang="en-GB" smtClean="0"/>
              <a:t>‹#›</a:t>
            </a:fld>
            <a:endParaRPr lang="en-GB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5F8BE06-C1AD-4FF4-9212-678516BAB91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410225-CB48-4A2A-9739-463AD2DBC317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6A58AC-7754-4623-9BAF-1E5C377CA539}" type="datetime1">
              <a:rPr lang="en-GB" smtClean="0"/>
              <a:t>26/02/2024</a:t>
            </a:fld>
            <a:endParaRPr lang="en-GB"/>
          </a:p>
        </p:txBody>
      </p:sp>
      <p:sp>
        <p:nvSpPr>
          <p:cNvPr id="5" name="Header Placeholder 4">
            <a:extLst>
              <a:ext uri="{FF2B5EF4-FFF2-40B4-BE49-F238E27FC236}">
                <a16:creationId xmlns:a16="http://schemas.microsoft.com/office/drawing/2014/main" id="{668863D3-1D0C-412C-99BB-873840116AC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6" name="Slide Image Placeholder 5">
            <a:extLst>
              <a:ext uri="{FF2B5EF4-FFF2-40B4-BE49-F238E27FC236}">
                <a16:creationId xmlns:a16="http://schemas.microsoft.com/office/drawing/2014/main" id="{5E44B7E2-ED93-42BE-81A6-FE398D91C19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5691570-C65F-4C66-9CB2-8798BF7E897F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00601147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indent="0" algn="l" defTabSz="914400" rtl="0" eaLnBrk="1" latinLnBrk="0" hangingPunct="1">
      <a:buFont typeface="Arial" panose="020B0604020202020204" pitchFamily="34" charset="0"/>
      <a:buNone/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180000" indent="0" algn="l" defTabSz="914400" rtl="0" eaLnBrk="1" latinLnBrk="0" hangingPunct="1">
      <a:buFont typeface="Arial" panose="020B0604020202020204" pitchFamily="34" charset="0"/>
      <a:buNone/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360000" indent="0" algn="l" defTabSz="914400" rtl="0" eaLnBrk="1" latinLnBrk="0" hangingPunct="1">
      <a:buFont typeface="Arial" panose="020B0604020202020204" pitchFamily="34" charset="0"/>
      <a:buNone/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540000" indent="0" algn="l" defTabSz="914400" rtl="0" eaLnBrk="1" latinLnBrk="0" hangingPunct="1">
      <a:buFont typeface="Arial" panose="020B0604020202020204" pitchFamily="34" charset="0"/>
      <a:buNone/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720000" indent="0" algn="l" defTabSz="914400" rtl="0" eaLnBrk="1" latinLnBrk="0" hangingPunct="1">
      <a:buFont typeface="Arial" panose="020B0604020202020204" pitchFamily="34" charset="0"/>
      <a:buNone/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1D025B-ACD2-45C1-B156-1DDB470CE319}" type="slidenum">
              <a:rPr lang="da-DK" smtClean="0"/>
              <a:t>1</a:t>
            </a:fld>
            <a:endParaRPr lang="da-DK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46A58AC-7754-4623-9BAF-1E5C377CA539}" type="datetime1">
              <a:rPr lang="da-DK" smtClean="0"/>
              <a:t>26.02.2024</a:t>
            </a:fld>
            <a:endParaRPr lang="da-DK" dirty="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8848013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1D025B-ACD2-45C1-B156-1DDB470CE319}" type="slidenum">
              <a:rPr lang="da-DK" smtClean="0"/>
              <a:t>2</a:t>
            </a:fld>
            <a:endParaRPr lang="da-DK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46A58AC-7754-4623-9BAF-1E5C377CA539}" type="datetime1">
              <a:rPr lang="da-DK" smtClean="0"/>
              <a:t>26.02.2024</a:t>
            </a:fld>
            <a:endParaRPr lang="da-DK" dirty="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9138382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1D025B-ACD2-45C1-B156-1DDB470CE319}" type="slidenum">
              <a:rPr lang="da-DK" smtClean="0"/>
              <a:t>12</a:t>
            </a:fld>
            <a:endParaRPr lang="da-DK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46A58AC-7754-4623-9BAF-1E5C377CA539}" type="datetime1">
              <a:rPr lang="da-DK" smtClean="0"/>
              <a:t>26.02.2024</a:t>
            </a:fld>
            <a:endParaRPr lang="da-DK" dirty="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42258380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6" hidden="1">
            <a:extLst>
              <a:ext uri="{FF2B5EF4-FFF2-40B4-BE49-F238E27FC236}">
                <a16:creationId xmlns:a16="http://schemas.microsoft.com/office/drawing/2014/main" id="{2572F7A2-5C22-5FA1-B89D-2E9603A5BE9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dt" sz="half" idx="15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r>
              <a:rPr lang="en-GB"/>
              <a:t>21 June, 2023</a:t>
            </a:r>
            <a:endParaRPr lang="en-GB" dirty="0"/>
          </a:p>
        </p:txBody>
      </p:sp>
      <p:sp>
        <p:nvSpPr>
          <p:cNvPr id="8" name="Footer Placeholder 8" hidden="1">
            <a:extLst>
              <a:ext uri="{FF2B5EF4-FFF2-40B4-BE49-F238E27FC236}">
                <a16:creationId xmlns:a16="http://schemas.microsoft.com/office/drawing/2014/main" id="{5CBBE704-287B-48CC-491C-67E805FB650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16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ABBA9F3-D196-BBA8-2903-EE828E53E47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  <a:endParaRPr lang="en-GB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0E4CA3E-5B1B-D3EC-3F73-1737AC332D3A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185738" y="1438274"/>
            <a:ext cx="11818937" cy="4562476"/>
          </a:xfrm>
        </p:spPr>
        <p:txBody>
          <a:bodyPr>
            <a:normAutofit/>
          </a:bodyPr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en-US" noProof="0" dirty="0"/>
              <a:t>Click to add text</a:t>
            </a:r>
            <a:endParaRPr lang="en-GB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019847-20E5-4B7E-B872-4144EE846D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ysClr val="windowText" lastClr="000000"/>
                </a:solidFill>
              </a:defRPr>
            </a:lvl1pPr>
          </a:lstStyle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573624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right green 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uide">
            <a:extLst>
              <a:ext uri="{FF2B5EF4-FFF2-40B4-BE49-F238E27FC236}">
                <a16:creationId xmlns:a16="http://schemas.microsoft.com/office/drawing/2014/main" id="{A01F3901-6933-C0F9-F1F1-575DDBA43E35}"/>
              </a:ext>
            </a:extLst>
          </p:cNvPr>
          <p:cNvGrpSpPr>
            <a:grpSpLocks noGrp="1" noUngrp="1" noRot="1" noMove="1" noResize="1"/>
          </p:cNvGrpSpPr>
          <p:nvPr userDrawn="1"/>
        </p:nvGrpSpPr>
        <p:grpSpPr>
          <a:xfrm>
            <a:off x="12587316" y="-1"/>
            <a:ext cx="2605059" cy="4512011"/>
            <a:chOff x="12587316" y="-1"/>
            <a:chExt cx="2605059" cy="4512011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D270BB3A-060E-6D64-70AE-DFF0DDA9AE97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2597199" y="524477"/>
              <a:ext cx="725714" cy="664212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515C3E2-14B9-6BA4-E0B7-7FE0A5F9AC3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12598400" y="-1"/>
              <a:ext cx="1603003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1200" b="1" dirty="0">
                  <a:solidFill>
                    <a:sysClr val="windowText" lastClr="000000"/>
                  </a:solidFill>
                </a:rPr>
                <a:t>How to insert picture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26E8E85-6706-9DC3-B64D-DDB64F23EE9A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12587316" y="290859"/>
              <a:ext cx="2390078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1200" b="0" dirty="0">
                  <a:solidFill>
                    <a:sysClr val="windowText" lastClr="000000"/>
                  </a:solidFill>
                </a:rPr>
                <a:t>Click on icon and select image </a:t>
              </a:r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FAC13CC2-230E-E906-D4B3-9B84DDBF8A3A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 userDrawn="1"/>
          </p:nvPicPr>
          <p:blipFill rotWithShape="1">
            <a:blip r:embed="rId3"/>
            <a:srcRect t="58157" r="3019" b="37657"/>
            <a:stretch/>
          </p:blipFill>
          <p:spPr>
            <a:xfrm>
              <a:off x="12597199" y="1988288"/>
              <a:ext cx="2559789" cy="279658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98F982B-5380-83E6-09AE-D22727B788F1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12597199" y="1381404"/>
              <a:ext cx="2559789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1200" b="0" dirty="0">
                  <a:solidFill>
                    <a:sysClr val="windowText" lastClr="000000"/>
                  </a:solidFill>
                </a:rPr>
                <a:t>Once you have inserted image, right click on it and select option </a:t>
              </a:r>
              <a:br>
                <a:rPr lang="en-GB" sz="1200" b="0" dirty="0">
                  <a:solidFill>
                    <a:sysClr val="windowText" lastClr="000000"/>
                  </a:solidFill>
                </a:rPr>
              </a:br>
              <a:r>
                <a:rPr lang="en-GB" sz="1200" b="1" dirty="0">
                  <a:solidFill>
                    <a:sysClr val="windowText" lastClr="000000"/>
                  </a:solidFill>
                </a:rPr>
                <a:t>Send to Back</a:t>
              </a:r>
              <a:endParaRPr lang="en-GB" sz="1200" b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925710A-9CAE-302F-1DFC-469C5C6B2A8B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12587316" y="2656615"/>
              <a:ext cx="1734449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1200" b="1" dirty="0">
                  <a:solidFill>
                    <a:sysClr val="windowText" lastClr="000000"/>
                  </a:solidFill>
                </a:rPr>
                <a:t>How to change picture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AA1EF90-A95A-2228-A38A-A8B1C841B454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12587316" y="2947475"/>
              <a:ext cx="2390078" cy="110799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1200" b="0" dirty="0">
                  <a:solidFill>
                    <a:sysClr val="windowText" lastClr="000000"/>
                  </a:solidFill>
                </a:rPr>
                <a:t>Click on the frame of slide and select picture</a:t>
              </a:r>
              <a:br>
                <a:rPr lang="en-GB" sz="1200" b="0" dirty="0">
                  <a:solidFill>
                    <a:sysClr val="windowText" lastClr="000000"/>
                  </a:solidFill>
                </a:rPr>
              </a:br>
              <a:br>
                <a:rPr lang="en-GB" sz="1200" b="0" dirty="0">
                  <a:solidFill>
                    <a:sysClr val="windowText" lastClr="000000"/>
                  </a:solidFill>
                </a:rPr>
              </a:br>
              <a:r>
                <a:rPr lang="en-GB" sz="1200" b="0" dirty="0">
                  <a:solidFill>
                    <a:sysClr val="windowText" lastClr="000000"/>
                  </a:solidFill>
                </a:rPr>
                <a:t>Once you have selected image right click on it and select option</a:t>
              </a:r>
              <a:br>
                <a:rPr lang="en-GB" sz="1200" b="0" dirty="0">
                  <a:solidFill>
                    <a:sysClr val="windowText" lastClr="000000"/>
                  </a:solidFill>
                </a:rPr>
              </a:br>
              <a:r>
                <a:rPr lang="en-GB" sz="1200" b="1" dirty="0">
                  <a:solidFill>
                    <a:sysClr val="windowText" lastClr="000000"/>
                  </a:solidFill>
                </a:rPr>
                <a:t>Change picture</a:t>
              </a:r>
              <a:endParaRPr lang="en-GB" sz="1200" b="0" dirty="0">
                <a:solidFill>
                  <a:sysClr val="windowText" lastClr="000000"/>
                </a:solidFill>
              </a:endParaRPr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03C0D355-2F8D-7ED2-7CA0-AFBDDA87C926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12595999" y="4158512"/>
              <a:ext cx="2596376" cy="353498"/>
            </a:xfrm>
            <a:prstGeom prst="rect">
              <a:avLst/>
            </a:prstGeom>
          </p:spPr>
        </p:pic>
      </p:grpSp>
      <p:sp>
        <p:nvSpPr>
          <p:cNvPr id="8" name="Date Placeholder 6" hidden="1">
            <a:extLst>
              <a:ext uri="{FF2B5EF4-FFF2-40B4-BE49-F238E27FC236}">
                <a16:creationId xmlns:a16="http://schemas.microsoft.com/office/drawing/2014/main" id="{7B3FF849-E115-55F9-93B6-5FB0E3A5E13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dt" sz="half" idx="15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r>
              <a:rPr lang="en-GB"/>
              <a:t>21 June, 2023</a:t>
            </a:r>
            <a:endParaRPr lang="en-GB" dirty="0"/>
          </a:p>
        </p:txBody>
      </p:sp>
      <p:sp>
        <p:nvSpPr>
          <p:cNvPr id="9" name="Footer Placeholder 8" hidden="1">
            <a:extLst>
              <a:ext uri="{FF2B5EF4-FFF2-40B4-BE49-F238E27FC236}">
                <a16:creationId xmlns:a16="http://schemas.microsoft.com/office/drawing/2014/main" id="{B855371F-F622-77CA-11FF-36861F42E14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16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endParaRPr lang="en-GB" dirty="0"/>
          </a:p>
        </p:txBody>
      </p:sp>
      <p:sp>
        <p:nvSpPr>
          <p:cNvPr id="4" name="Backgrounds">
            <a:extLst>
              <a:ext uri="{FF2B5EF4-FFF2-40B4-BE49-F238E27FC236}">
                <a16:creationId xmlns:a16="http://schemas.microsoft.com/office/drawing/2014/main" id="{91A2E7E4-6725-67D6-6B23-417C972DA2FA}"/>
              </a:ext>
            </a:extLst>
          </p:cNvPr>
          <p:cNvSpPr/>
          <p:nvPr userDrawn="1"/>
        </p:nvSpPr>
        <p:spPr>
          <a:xfrm>
            <a:off x="-1" y="0"/>
            <a:ext cx="6188076" cy="6861600"/>
          </a:xfrm>
          <a:prstGeom prst="rect">
            <a:avLst/>
          </a:prstGeom>
          <a:solidFill>
            <a:srgbClr val="1238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 noProof="0" dirty="0" err="1"/>
          </a:p>
        </p:txBody>
      </p:sp>
      <p:sp>
        <p:nvSpPr>
          <p:cNvPr id="12" name="Grid - green">
            <a:extLst>
              <a:ext uri="{FF2B5EF4-FFF2-40B4-BE49-F238E27FC236}">
                <a16:creationId xmlns:a16="http://schemas.microsoft.com/office/drawing/2014/main" id="{CF407EA9-CB88-C7C6-A244-A84C089EBCDD}"/>
              </a:ext>
            </a:extLst>
          </p:cNvPr>
          <p:cNvSpPr/>
          <p:nvPr userDrawn="1"/>
        </p:nvSpPr>
        <p:spPr>
          <a:xfrm>
            <a:off x="-598" y="0"/>
            <a:ext cx="12193199" cy="6858000"/>
          </a:xfrm>
          <a:custGeom>
            <a:avLst/>
            <a:gdLst>
              <a:gd name="connsiteX0" fmla="*/ 190218 w 12193199"/>
              <a:gd name="connsiteY0" fmla="*/ 190219 h 6858000"/>
              <a:gd name="connsiteX1" fmla="*/ 190218 w 12193199"/>
              <a:gd name="connsiteY1" fmla="*/ 6667781 h 6858000"/>
              <a:gd name="connsiteX2" fmla="*/ 12001837 w 12193199"/>
              <a:gd name="connsiteY2" fmla="*/ 6667781 h 6858000"/>
              <a:gd name="connsiteX3" fmla="*/ 12001837 w 12193199"/>
              <a:gd name="connsiteY3" fmla="*/ 190219 h 6858000"/>
              <a:gd name="connsiteX4" fmla="*/ 12001837 w 12193199"/>
              <a:gd name="connsiteY4" fmla="*/ 0 h 6858000"/>
              <a:gd name="connsiteX5" fmla="*/ 12009037 w 12193199"/>
              <a:gd name="connsiteY5" fmla="*/ 0 h 6858000"/>
              <a:gd name="connsiteX6" fmla="*/ 12009037 w 12193199"/>
              <a:gd name="connsiteY6" fmla="*/ 183019 h 6858000"/>
              <a:gd name="connsiteX7" fmla="*/ 12193199 w 12193199"/>
              <a:gd name="connsiteY7" fmla="*/ 183019 h 6858000"/>
              <a:gd name="connsiteX8" fmla="*/ 12193199 w 12193199"/>
              <a:gd name="connsiteY8" fmla="*/ 190219 h 6858000"/>
              <a:gd name="connsiteX9" fmla="*/ 12009037 w 12193199"/>
              <a:gd name="connsiteY9" fmla="*/ 190219 h 6858000"/>
              <a:gd name="connsiteX10" fmla="*/ 12009037 w 12193199"/>
              <a:gd name="connsiteY10" fmla="*/ 6667781 h 6858000"/>
              <a:gd name="connsiteX11" fmla="*/ 12193199 w 12193199"/>
              <a:gd name="connsiteY11" fmla="*/ 6667781 h 6858000"/>
              <a:gd name="connsiteX12" fmla="*/ 12193199 w 12193199"/>
              <a:gd name="connsiteY12" fmla="*/ 6674981 h 6858000"/>
              <a:gd name="connsiteX13" fmla="*/ 12009037 w 12193199"/>
              <a:gd name="connsiteY13" fmla="*/ 6674981 h 6858000"/>
              <a:gd name="connsiteX14" fmla="*/ 12009037 w 12193199"/>
              <a:gd name="connsiteY14" fmla="*/ 6858000 h 6858000"/>
              <a:gd name="connsiteX15" fmla="*/ 12001837 w 12193199"/>
              <a:gd name="connsiteY15" fmla="*/ 6858000 h 6858000"/>
              <a:gd name="connsiteX16" fmla="*/ 12001837 w 12193199"/>
              <a:gd name="connsiteY16" fmla="*/ 6674981 h 6858000"/>
              <a:gd name="connsiteX17" fmla="*/ 190218 w 12193199"/>
              <a:gd name="connsiteY17" fmla="*/ 6674981 h 6858000"/>
              <a:gd name="connsiteX18" fmla="*/ 190218 w 12193199"/>
              <a:gd name="connsiteY18" fmla="*/ 6858000 h 6858000"/>
              <a:gd name="connsiteX19" fmla="*/ 183018 w 12193199"/>
              <a:gd name="connsiteY19" fmla="*/ 6858000 h 6858000"/>
              <a:gd name="connsiteX20" fmla="*/ 183018 w 12193199"/>
              <a:gd name="connsiteY20" fmla="*/ 6674981 h 6858000"/>
              <a:gd name="connsiteX21" fmla="*/ 0 w 12193199"/>
              <a:gd name="connsiteY21" fmla="*/ 6674981 h 6858000"/>
              <a:gd name="connsiteX22" fmla="*/ 0 w 12193199"/>
              <a:gd name="connsiteY22" fmla="*/ 6667781 h 6858000"/>
              <a:gd name="connsiteX23" fmla="*/ 183018 w 12193199"/>
              <a:gd name="connsiteY23" fmla="*/ 6667781 h 6858000"/>
              <a:gd name="connsiteX24" fmla="*/ 183018 w 12193199"/>
              <a:gd name="connsiteY24" fmla="*/ 190219 h 6858000"/>
              <a:gd name="connsiteX25" fmla="*/ 0 w 12193199"/>
              <a:gd name="connsiteY25" fmla="*/ 190219 h 6858000"/>
              <a:gd name="connsiteX26" fmla="*/ 0 w 12193199"/>
              <a:gd name="connsiteY26" fmla="*/ 183019 h 6858000"/>
              <a:gd name="connsiteX27" fmla="*/ 183018 w 12193199"/>
              <a:gd name="connsiteY27" fmla="*/ 183019 h 6858000"/>
              <a:gd name="connsiteX28" fmla="*/ 183018 w 12193199"/>
              <a:gd name="connsiteY28" fmla="*/ 0 h 6858000"/>
              <a:gd name="connsiteX29" fmla="*/ 190218 w 12193199"/>
              <a:gd name="connsiteY29" fmla="*/ 0 h 6858000"/>
              <a:gd name="connsiteX30" fmla="*/ 190218 w 12193199"/>
              <a:gd name="connsiteY30" fmla="*/ 183019 h 6858000"/>
              <a:gd name="connsiteX31" fmla="*/ 12001837 w 12193199"/>
              <a:gd name="connsiteY31" fmla="*/ 18301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2193199" h="6858000">
                <a:moveTo>
                  <a:pt x="190218" y="190219"/>
                </a:moveTo>
                <a:lnTo>
                  <a:pt x="190218" y="6667781"/>
                </a:lnTo>
                <a:lnTo>
                  <a:pt x="12001837" y="6667781"/>
                </a:lnTo>
                <a:lnTo>
                  <a:pt x="12001837" y="190219"/>
                </a:lnTo>
                <a:close/>
                <a:moveTo>
                  <a:pt x="12001837" y="0"/>
                </a:moveTo>
                <a:lnTo>
                  <a:pt x="12009037" y="0"/>
                </a:lnTo>
                <a:lnTo>
                  <a:pt x="12009037" y="183019"/>
                </a:lnTo>
                <a:lnTo>
                  <a:pt x="12193199" y="183019"/>
                </a:lnTo>
                <a:lnTo>
                  <a:pt x="12193199" y="190219"/>
                </a:lnTo>
                <a:lnTo>
                  <a:pt x="12009037" y="190219"/>
                </a:lnTo>
                <a:lnTo>
                  <a:pt x="12009037" y="6667781"/>
                </a:lnTo>
                <a:lnTo>
                  <a:pt x="12193199" y="6667781"/>
                </a:lnTo>
                <a:lnTo>
                  <a:pt x="12193199" y="6674981"/>
                </a:lnTo>
                <a:lnTo>
                  <a:pt x="12009037" y="6674981"/>
                </a:lnTo>
                <a:lnTo>
                  <a:pt x="12009037" y="6858000"/>
                </a:lnTo>
                <a:lnTo>
                  <a:pt x="12001837" y="6858000"/>
                </a:lnTo>
                <a:lnTo>
                  <a:pt x="12001837" y="6674981"/>
                </a:lnTo>
                <a:lnTo>
                  <a:pt x="190218" y="6674981"/>
                </a:lnTo>
                <a:lnTo>
                  <a:pt x="190218" y="6858000"/>
                </a:lnTo>
                <a:lnTo>
                  <a:pt x="183018" y="6858000"/>
                </a:lnTo>
                <a:lnTo>
                  <a:pt x="183018" y="6674981"/>
                </a:lnTo>
                <a:lnTo>
                  <a:pt x="0" y="6674981"/>
                </a:lnTo>
                <a:lnTo>
                  <a:pt x="0" y="6667781"/>
                </a:lnTo>
                <a:lnTo>
                  <a:pt x="183018" y="6667781"/>
                </a:lnTo>
                <a:lnTo>
                  <a:pt x="183018" y="190219"/>
                </a:lnTo>
                <a:lnTo>
                  <a:pt x="0" y="190219"/>
                </a:lnTo>
                <a:lnTo>
                  <a:pt x="0" y="183019"/>
                </a:lnTo>
                <a:lnTo>
                  <a:pt x="183018" y="183019"/>
                </a:lnTo>
                <a:lnTo>
                  <a:pt x="183018" y="0"/>
                </a:lnTo>
                <a:lnTo>
                  <a:pt x="190218" y="0"/>
                </a:lnTo>
                <a:lnTo>
                  <a:pt x="190218" y="183019"/>
                </a:lnTo>
                <a:lnTo>
                  <a:pt x="12001837" y="183019"/>
                </a:lnTo>
                <a:close/>
              </a:path>
            </a:pathLst>
          </a:custGeom>
          <a:solidFill>
            <a:srgbClr val="2A4C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 dirty="0"/>
          </a:p>
        </p:txBody>
      </p:sp>
      <p:sp>
        <p:nvSpPr>
          <p:cNvPr id="7" name="Grid - freeform">
            <a:extLst>
              <a:ext uri="{FF2B5EF4-FFF2-40B4-BE49-F238E27FC236}">
                <a16:creationId xmlns:a16="http://schemas.microsoft.com/office/drawing/2014/main" id="{37130A60-DB98-97A9-DAD5-9A5734FBD75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 flipH="1">
            <a:off x="6189662" y="0"/>
            <a:ext cx="6002338" cy="6858000"/>
          </a:xfrm>
          <a:custGeom>
            <a:avLst/>
            <a:gdLst>
              <a:gd name="connsiteX0" fmla="*/ 183018 w 6002338"/>
              <a:gd name="connsiteY0" fmla="*/ 0 h 6858000"/>
              <a:gd name="connsiteX1" fmla="*/ 190218 w 6002338"/>
              <a:gd name="connsiteY1" fmla="*/ 0 h 6858000"/>
              <a:gd name="connsiteX2" fmla="*/ 190218 w 6002338"/>
              <a:gd name="connsiteY2" fmla="*/ 183019 h 6858000"/>
              <a:gd name="connsiteX3" fmla="*/ 6002338 w 6002338"/>
              <a:gd name="connsiteY3" fmla="*/ 183019 h 6858000"/>
              <a:gd name="connsiteX4" fmla="*/ 6002338 w 6002338"/>
              <a:gd name="connsiteY4" fmla="*/ 190219 h 6858000"/>
              <a:gd name="connsiteX5" fmla="*/ 190218 w 6002338"/>
              <a:gd name="connsiteY5" fmla="*/ 190219 h 6858000"/>
              <a:gd name="connsiteX6" fmla="*/ 190218 w 6002338"/>
              <a:gd name="connsiteY6" fmla="*/ 6667781 h 6858000"/>
              <a:gd name="connsiteX7" fmla="*/ 6002338 w 6002338"/>
              <a:gd name="connsiteY7" fmla="*/ 6667781 h 6858000"/>
              <a:gd name="connsiteX8" fmla="*/ 6002338 w 6002338"/>
              <a:gd name="connsiteY8" fmla="*/ 6674981 h 6858000"/>
              <a:gd name="connsiteX9" fmla="*/ 190218 w 6002338"/>
              <a:gd name="connsiteY9" fmla="*/ 6674981 h 6858000"/>
              <a:gd name="connsiteX10" fmla="*/ 190218 w 6002338"/>
              <a:gd name="connsiteY10" fmla="*/ 6858000 h 6858000"/>
              <a:gd name="connsiteX11" fmla="*/ 183018 w 6002338"/>
              <a:gd name="connsiteY11" fmla="*/ 6858000 h 6858000"/>
              <a:gd name="connsiteX12" fmla="*/ 183018 w 6002338"/>
              <a:gd name="connsiteY12" fmla="*/ 6674981 h 6858000"/>
              <a:gd name="connsiteX13" fmla="*/ 0 w 6002338"/>
              <a:gd name="connsiteY13" fmla="*/ 6674981 h 6858000"/>
              <a:gd name="connsiteX14" fmla="*/ 0 w 6002338"/>
              <a:gd name="connsiteY14" fmla="*/ 6667781 h 6858000"/>
              <a:gd name="connsiteX15" fmla="*/ 183018 w 6002338"/>
              <a:gd name="connsiteY15" fmla="*/ 6667781 h 6858000"/>
              <a:gd name="connsiteX16" fmla="*/ 183018 w 6002338"/>
              <a:gd name="connsiteY16" fmla="*/ 190219 h 6858000"/>
              <a:gd name="connsiteX17" fmla="*/ 0 w 6002338"/>
              <a:gd name="connsiteY17" fmla="*/ 190219 h 6858000"/>
              <a:gd name="connsiteX18" fmla="*/ 0 w 6002338"/>
              <a:gd name="connsiteY18" fmla="*/ 183019 h 6858000"/>
              <a:gd name="connsiteX19" fmla="*/ 183018 w 6002338"/>
              <a:gd name="connsiteY19" fmla="*/ 18301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002338" h="6858000">
                <a:moveTo>
                  <a:pt x="183018" y="0"/>
                </a:moveTo>
                <a:lnTo>
                  <a:pt x="190218" y="0"/>
                </a:lnTo>
                <a:lnTo>
                  <a:pt x="190218" y="183019"/>
                </a:lnTo>
                <a:lnTo>
                  <a:pt x="6002338" y="183019"/>
                </a:lnTo>
                <a:lnTo>
                  <a:pt x="6002338" y="190219"/>
                </a:lnTo>
                <a:lnTo>
                  <a:pt x="190218" y="190219"/>
                </a:lnTo>
                <a:lnTo>
                  <a:pt x="190218" y="6667781"/>
                </a:lnTo>
                <a:lnTo>
                  <a:pt x="6002338" y="6667781"/>
                </a:lnTo>
                <a:lnTo>
                  <a:pt x="6002338" y="6674981"/>
                </a:lnTo>
                <a:lnTo>
                  <a:pt x="190218" y="6674981"/>
                </a:lnTo>
                <a:lnTo>
                  <a:pt x="190218" y="6858000"/>
                </a:lnTo>
                <a:lnTo>
                  <a:pt x="183018" y="6858000"/>
                </a:lnTo>
                <a:lnTo>
                  <a:pt x="183018" y="6674981"/>
                </a:lnTo>
                <a:lnTo>
                  <a:pt x="0" y="6674981"/>
                </a:lnTo>
                <a:lnTo>
                  <a:pt x="0" y="6667781"/>
                </a:lnTo>
                <a:lnTo>
                  <a:pt x="183018" y="6667781"/>
                </a:lnTo>
                <a:lnTo>
                  <a:pt x="183018" y="190219"/>
                </a:lnTo>
                <a:lnTo>
                  <a:pt x="0" y="190219"/>
                </a:lnTo>
                <a:lnTo>
                  <a:pt x="0" y="183019"/>
                </a:lnTo>
                <a:lnTo>
                  <a:pt x="183018" y="183019"/>
                </a:lnTo>
                <a:close/>
              </a:path>
            </a:pathLst>
          </a:custGeom>
          <a:solidFill>
            <a:srgbClr val="FFFFFF">
              <a:alpha val="40000"/>
            </a:srgbClr>
          </a:solidFill>
        </p:spPr>
        <p:txBody>
          <a:bodyPr wrap="square">
            <a:noAutofit/>
          </a:bodyPr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Logo">
            <a:extLst>
              <a:ext uri="{FF2B5EF4-FFF2-40B4-BE49-F238E27FC236}">
                <a16:creationId xmlns:a16="http://schemas.microsoft.com/office/drawing/2014/main" id="{5F37B766-92F3-3EFE-31BF-5F12C286ADA6}"/>
              </a:ext>
            </a:extLst>
          </p:cNvPr>
          <p:cNvSpPr/>
          <p:nvPr userDrawn="1"/>
        </p:nvSpPr>
        <p:spPr bwMode="white">
          <a:xfrm>
            <a:off x="190800" y="6556701"/>
            <a:ext cx="936626" cy="142550"/>
          </a:xfrm>
          <a:custGeom>
            <a:avLst/>
            <a:gdLst>
              <a:gd name="connsiteX0" fmla="*/ 5882163 w 7505700"/>
              <a:gd name="connsiteY0" fmla="*/ 551211 h 1142333"/>
              <a:gd name="connsiteX1" fmla="*/ 5731859 w 7505700"/>
              <a:gd name="connsiteY1" fmla="*/ 611314 h 1142333"/>
              <a:gd name="connsiteX2" fmla="*/ 5541454 w 7505700"/>
              <a:gd name="connsiteY2" fmla="*/ 721518 h 1142333"/>
              <a:gd name="connsiteX3" fmla="*/ 5671756 w 7505700"/>
              <a:gd name="connsiteY3" fmla="*/ 821721 h 1142333"/>
              <a:gd name="connsiteX4" fmla="*/ 5882163 w 7505700"/>
              <a:gd name="connsiteY4" fmla="*/ 581215 h 1142333"/>
              <a:gd name="connsiteX5" fmla="*/ 1202531 w 7505700"/>
              <a:gd name="connsiteY5" fmla="*/ 280606 h 1142333"/>
              <a:gd name="connsiteX6" fmla="*/ 992124 w 7505700"/>
              <a:gd name="connsiteY6" fmla="*/ 491014 h 1142333"/>
              <a:gd name="connsiteX7" fmla="*/ 1402937 w 7505700"/>
              <a:gd name="connsiteY7" fmla="*/ 491014 h 1142333"/>
              <a:gd name="connsiteX8" fmla="*/ 1202531 w 7505700"/>
              <a:gd name="connsiteY8" fmla="*/ 280606 h 1142333"/>
              <a:gd name="connsiteX9" fmla="*/ 3106579 w 7505700"/>
              <a:gd name="connsiteY9" fmla="*/ 280511 h 1142333"/>
              <a:gd name="connsiteX10" fmla="*/ 2886075 w 7505700"/>
              <a:gd name="connsiteY10" fmla="*/ 551116 h 1142333"/>
              <a:gd name="connsiteX11" fmla="*/ 3106579 w 7505700"/>
              <a:gd name="connsiteY11" fmla="*/ 821721 h 1142333"/>
              <a:gd name="connsiteX12" fmla="*/ 3316986 w 7505700"/>
              <a:gd name="connsiteY12" fmla="*/ 551116 h 1142333"/>
              <a:gd name="connsiteX13" fmla="*/ 3106579 w 7505700"/>
              <a:gd name="connsiteY13" fmla="*/ 280511 h 1142333"/>
              <a:gd name="connsiteX14" fmla="*/ 5020532 w 7505700"/>
              <a:gd name="connsiteY14" fmla="*/ 270509 h 1142333"/>
              <a:gd name="connsiteX15" fmla="*/ 4800028 w 7505700"/>
              <a:gd name="connsiteY15" fmla="*/ 551116 h 1142333"/>
              <a:gd name="connsiteX16" fmla="*/ 5020532 w 7505700"/>
              <a:gd name="connsiteY16" fmla="*/ 821721 h 1142333"/>
              <a:gd name="connsiteX17" fmla="*/ 5220938 w 7505700"/>
              <a:gd name="connsiteY17" fmla="*/ 541115 h 1142333"/>
              <a:gd name="connsiteX18" fmla="*/ 5020532 w 7505700"/>
              <a:gd name="connsiteY18" fmla="*/ 270509 h 1142333"/>
              <a:gd name="connsiteX19" fmla="*/ 6824376 w 7505700"/>
              <a:gd name="connsiteY19" fmla="*/ 190404 h 1142333"/>
              <a:gd name="connsiteX20" fmla="*/ 6964680 w 7505700"/>
              <a:gd name="connsiteY20" fmla="*/ 190404 h 1142333"/>
              <a:gd name="connsiteX21" fmla="*/ 7135082 w 7505700"/>
              <a:gd name="connsiteY21" fmla="*/ 661415 h 1142333"/>
              <a:gd name="connsiteX22" fmla="*/ 7165181 w 7505700"/>
              <a:gd name="connsiteY22" fmla="*/ 791717 h 1142333"/>
              <a:gd name="connsiteX23" fmla="*/ 7175182 w 7505700"/>
              <a:gd name="connsiteY23" fmla="*/ 791717 h 1142333"/>
              <a:gd name="connsiteX24" fmla="*/ 7205281 w 7505700"/>
              <a:gd name="connsiteY24" fmla="*/ 661415 h 1142333"/>
              <a:gd name="connsiteX25" fmla="*/ 7375683 w 7505700"/>
              <a:gd name="connsiteY25" fmla="*/ 190404 h 1142333"/>
              <a:gd name="connsiteX26" fmla="*/ 7505700 w 7505700"/>
              <a:gd name="connsiteY26" fmla="*/ 190404 h 1142333"/>
              <a:gd name="connsiteX27" fmla="*/ 7245191 w 7505700"/>
              <a:gd name="connsiteY27" fmla="*/ 881824 h 1142333"/>
              <a:gd name="connsiteX28" fmla="*/ 6954583 w 7505700"/>
              <a:gd name="connsiteY28" fmla="*/ 1142333 h 1142333"/>
              <a:gd name="connsiteX29" fmla="*/ 6864381 w 7505700"/>
              <a:gd name="connsiteY29" fmla="*/ 1122330 h 1142333"/>
              <a:gd name="connsiteX30" fmla="*/ 6864381 w 7505700"/>
              <a:gd name="connsiteY30" fmla="*/ 1022127 h 1142333"/>
              <a:gd name="connsiteX31" fmla="*/ 6944582 w 7505700"/>
              <a:gd name="connsiteY31" fmla="*/ 1042130 h 1142333"/>
              <a:gd name="connsiteX32" fmla="*/ 7114984 w 7505700"/>
              <a:gd name="connsiteY32" fmla="*/ 921924 h 1142333"/>
              <a:gd name="connsiteX33" fmla="*/ 6533769 w 7505700"/>
              <a:gd name="connsiteY33" fmla="*/ 180403 h 1142333"/>
              <a:gd name="connsiteX34" fmla="*/ 6774275 w 7505700"/>
              <a:gd name="connsiteY34" fmla="*/ 420909 h 1142333"/>
              <a:gd name="connsiteX35" fmla="*/ 6774180 w 7505700"/>
              <a:gd name="connsiteY35" fmla="*/ 420909 h 1142333"/>
              <a:gd name="connsiteX36" fmla="*/ 6774180 w 7505700"/>
              <a:gd name="connsiteY36" fmla="*/ 901922 h 1142333"/>
              <a:gd name="connsiteX37" fmla="*/ 6653974 w 7505700"/>
              <a:gd name="connsiteY37" fmla="*/ 901922 h 1142333"/>
              <a:gd name="connsiteX38" fmla="*/ 6653974 w 7505700"/>
              <a:gd name="connsiteY38" fmla="*/ 451008 h 1142333"/>
              <a:gd name="connsiteX39" fmla="*/ 6503669 w 7505700"/>
              <a:gd name="connsiteY39" fmla="*/ 280606 h 1142333"/>
              <a:gd name="connsiteX40" fmla="*/ 6303263 w 7505700"/>
              <a:gd name="connsiteY40" fmla="*/ 541115 h 1142333"/>
              <a:gd name="connsiteX41" fmla="*/ 6303263 w 7505700"/>
              <a:gd name="connsiteY41" fmla="*/ 901827 h 1142333"/>
              <a:gd name="connsiteX42" fmla="*/ 6183058 w 7505700"/>
              <a:gd name="connsiteY42" fmla="*/ 901827 h 1142333"/>
              <a:gd name="connsiteX43" fmla="*/ 6183058 w 7505700"/>
              <a:gd name="connsiteY43" fmla="*/ 190404 h 1142333"/>
              <a:gd name="connsiteX44" fmla="*/ 6303263 w 7505700"/>
              <a:gd name="connsiteY44" fmla="*/ 190404 h 1142333"/>
              <a:gd name="connsiteX45" fmla="*/ 6303263 w 7505700"/>
              <a:gd name="connsiteY45" fmla="*/ 360807 h 1142333"/>
              <a:gd name="connsiteX46" fmla="*/ 6533769 w 7505700"/>
              <a:gd name="connsiteY46" fmla="*/ 180403 h 1142333"/>
              <a:gd name="connsiteX47" fmla="*/ 5731859 w 7505700"/>
              <a:gd name="connsiteY47" fmla="*/ 180403 h 1142333"/>
              <a:gd name="connsiteX48" fmla="*/ 6012465 w 7505700"/>
              <a:gd name="connsiteY48" fmla="*/ 420909 h 1142333"/>
              <a:gd name="connsiteX49" fmla="*/ 6012465 w 7505700"/>
              <a:gd name="connsiteY49" fmla="*/ 741616 h 1142333"/>
              <a:gd name="connsiteX50" fmla="*/ 6062566 w 7505700"/>
              <a:gd name="connsiteY50" fmla="*/ 821817 h 1142333"/>
              <a:gd name="connsiteX51" fmla="*/ 6122669 w 7505700"/>
              <a:gd name="connsiteY51" fmla="*/ 811815 h 1142333"/>
              <a:gd name="connsiteX52" fmla="*/ 6122765 w 7505700"/>
              <a:gd name="connsiteY52" fmla="*/ 811720 h 1142333"/>
              <a:gd name="connsiteX53" fmla="*/ 6122765 w 7505700"/>
              <a:gd name="connsiteY53" fmla="*/ 901922 h 1142333"/>
              <a:gd name="connsiteX54" fmla="*/ 6032563 w 7505700"/>
              <a:gd name="connsiteY54" fmla="*/ 911923 h 1142333"/>
              <a:gd name="connsiteX55" fmla="*/ 5892259 w 7505700"/>
              <a:gd name="connsiteY55" fmla="*/ 771620 h 1142333"/>
              <a:gd name="connsiteX56" fmla="*/ 5892259 w 7505700"/>
              <a:gd name="connsiteY56" fmla="*/ 741521 h 1142333"/>
              <a:gd name="connsiteX57" fmla="*/ 5882258 w 7505700"/>
              <a:gd name="connsiteY57" fmla="*/ 741521 h 1142333"/>
              <a:gd name="connsiteX58" fmla="*/ 5641752 w 7505700"/>
              <a:gd name="connsiteY58" fmla="*/ 921924 h 1142333"/>
              <a:gd name="connsiteX59" fmla="*/ 5421248 w 7505700"/>
              <a:gd name="connsiteY59" fmla="*/ 731520 h 1142333"/>
              <a:gd name="connsiteX60" fmla="*/ 5711856 w 7505700"/>
              <a:gd name="connsiteY60" fmla="*/ 521112 h 1142333"/>
              <a:gd name="connsiteX61" fmla="*/ 5882258 w 7505700"/>
              <a:gd name="connsiteY61" fmla="*/ 390810 h 1142333"/>
              <a:gd name="connsiteX62" fmla="*/ 5731954 w 7505700"/>
              <a:gd name="connsiteY62" fmla="*/ 270605 h 1142333"/>
              <a:gd name="connsiteX63" fmla="*/ 5561552 w 7505700"/>
              <a:gd name="connsiteY63" fmla="*/ 430911 h 1142333"/>
              <a:gd name="connsiteX64" fmla="*/ 5431250 w 7505700"/>
              <a:gd name="connsiteY64" fmla="*/ 430911 h 1142333"/>
              <a:gd name="connsiteX65" fmla="*/ 5731859 w 7505700"/>
              <a:gd name="connsiteY65" fmla="*/ 180403 h 1142333"/>
              <a:gd name="connsiteX66" fmla="*/ 5050631 w 7505700"/>
              <a:gd name="connsiteY66" fmla="*/ 180403 h 1142333"/>
              <a:gd name="connsiteX67" fmla="*/ 5351240 w 7505700"/>
              <a:gd name="connsiteY67" fmla="*/ 541115 h 1142333"/>
              <a:gd name="connsiteX68" fmla="*/ 5050631 w 7505700"/>
              <a:gd name="connsiteY68" fmla="*/ 921924 h 1142333"/>
              <a:gd name="connsiteX69" fmla="*/ 4810125 w 7505700"/>
              <a:gd name="connsiteY69" fmla="*/ 741521 h 1142333"/>
              <a:gd name="connsiteX70" fmla="*/ 4800124 w 7505700"/>
              <a:gd name="connsiteY70" fmla="*/ 741521 h 1142333"/>
              <a:gd name="connsiteX71" fmla="*/ 4800124 w 7505700"/>
              <a:gd name="connsiteY71" fmla="*/ 1142333 h 1142333"/>
              <a:gd name="connsiteX72" fmla="*/ 4679918 w 7505700"/>
              <a:gd name="connsiteY72" fmla="*/ 1142333 h 1142333"/>
              <a:gd name="connsiteX73" fmla="*/ 4679918 w 7505700"/>
              <a:gd name="connsiteY73" fmla="*/ 190404 h 1142333"/>
              <a:gd name="connsiteX74" fmla="*/ 4800124 w 7505700"/>
              <a:gd name="connsiteY74" fmla="*/ 190404 h 1142333"/>
              <a:gd name="connsiteX75" fmla="*/ 4800124 w 7505700"/>
              <a:gd name="connsiteY75" fmla="*/ 360807 h 1142333"/>
              <a:gd name="connsiteX76" fmla="*/ 4810125 w 7505700"/>
              <a:gd name="connsiteY76" fmla="*/ 360807 h 1142333"/>
              <a:gd name="connsiteX77" fmla="*/ 5050631 w 7505700"/>
              <a:gd name="connsiteY77" fmla="*/ 180403 h 1142333"/>
              <a:gd name="connsiteX78" fmla="*/ 3888010 w 7505700"/>
              <a:gd name="connsiteY78" fmla="*/ 180403 h 1142333"/>
              <a:gd name="connsiteX79" fmla="*/ 4108513 w 7505700"/>
              <a:gd name="connsiteY79" fmla="*/ 360807 h 1142333"/>
              <a:gd name="connsiteX80" fmla="*/ 4329017 w 7505700"/>
              <a:gd name="connsiteY80" fmla="*/ 180403 h 1142333"/>
              <a:gd name="connsiteX81" fmla="*/ 4569523 w 7505700"/>
              <a:gd name="connsiteY81" fmla="*/ 420909 h 1142333"/>
              <a:gd name="connsiteX82" fmla="*/ 4569523 w 7505700"/>
              <a:gd name="connsiteY82" fmla="*/ 901922 h 1142333"/>
              <a:gd name="connsiteX83" fmla="*/ 4439221 w 7505700"/>
              <a:gd name="connsiteY83" fmla="*/ 901922 h 1142333"/>
              <a:gd name="connsiteX84" fmla="*/ 4439221 w 7505700"/>
              <a:gd name="connsiteY84" fmla="*/ 430911 h 1142333"/>
              <a:gd name="connsiteX85" fmla="*/ 4298918 w 7505700"/>
              <a:gd name="connsiteY85" fmla="*/ 280606 h 1142333"/>
              <a:gd name="connsiteX86" fmla="*/ 4118515 w 7505700"/>
              <a:gd name="connsiteY86" fmla="*/ 541115 h 1142333"/>
              <a:gd name="connsiteX87" fmla="*/ 4118515 w 7505700"/>
              <a:gd name="connsiteY87" fmla="*/ 901827 h 1142333"/>
              <a:gd name="connsiteX88" fmla="*/ 3988212 w 7505700"/>
              <a:gd name="connsiteY88" fmla="*/ 901827 h 1142333"/>
              <a:gd name="connsiteX89" fmla="*/ 3988212 w 7505700"/>
              <a:gd name="connsiteY89" fmla="*/ 430815 h 1142333"/>
              <a:gd name="connsiteX90" fmla="*/ 3847909 w 7505700"/>
              <a:gd name="connsiteY90" fmla="*/ 280511 h 1142333"/>
              <a:gd name="connsiteX91" fmla="*/ 3657504 w 7505700"/>
              <a:gd name="connsiteY91" fmla="*/ 541020 h 1142333"/>
              <a:gd name="connsiteX92" fmla="*/ 3657504 w 7505700"/>
              <a:gd name="connsiteY92" fmla="*/ 901731 h 1142333"/>
              <a:gd name="connsiteX93" fmla="*/ 3537299 w 7505700"/>
              <a:gd name="connsiteY93" fmla="*/ 901731 h 1142333"/>
              <a:gd name="connsiteX94" fmla="*/ 3537299 w 7505700"/>
              <a:gd name="connsiteY94" fmla="*/ 190404 h 1142333"/>
              <a:gd name="connsiteX95" fmla="*/ 3657504 w 7505700"/>
              <a:gd name="connsiteY95" fmla="*/ 190404 h 1142333"/>
              <a:gd name="connsiteX96" fmla="*/ 3657504 w 7505700"/>
              <a:gd name="connsiteY96" fmla="*/ 360807 h 1142333"/>
              <a:gd name="connsiteX97" fmla="*/ 3888010 w 7505700"/>
              <a:gd name="connsiteY97" fmla="*/ 180403 h 1142333"/>
              <a:gd name="connsiteX98" fmla="*/ 3106484 w 7505700"/>
              <a:gd name="connsiteY98" fmla="*/ 180308 h 1142333"/>
              <a:gd name="connsiteX99" fmla="*/ 3447193 w 7505700"/>
              <a:gd name="connsiteY99" fmla="*/ 551116 h 1142333"/>
              <a:gd name="connsiteX100" fmla="*/ 3106484 w 7505700"/>
              <a:gd name="connsiteY100" fmla="*/ 921925 h 1142333"/>
              <a:gd name="connsiteX101" fmla="*/ 2755773 w 7505700"/>
              <a:gd name="connsiteY101" fmla="*/ 551116 h 1142333"/>
              <a:gd name="connsiteX102" fmla="*/ 3106484 w 7505700"/>
              <a:gd name="connsiteY102" fmla="*/ 180308 h 1142333"/>
              <a:gd name="connsiteX103" fmla="*/ 2354865 w 7505700"/>
              <a:gd name="connsiteY103" fmla="*/ 180308 h 1142333"/>
              <a:gd name="connsiteX104" fmla="*/ 2675572 w 7505700"/>
              <a:gd name="connsiteY104" fmla="*/ 460915 h 1142333"/>
              <a:gd name="connsiteX105" fmla="*/ 2545270 w 7505700"/>
              <a:gd name="connsiteY105" fmla="*/ 460915 h 1142333"/>
              <a:gd name="connsiteX106" fmla="*/ 2354865 w 7505700"/>
              <a:gd name="connsiteY106" fmla="*/ 280511 h 1142333"/>
              <a:gd name="connsiteX107" fmla="*/ 2134361 w 7505700"/>
              <a:gd name="connsiteY107" fmla="*/ 551116 h 1142333"/>
              <a:gd name="connsiteX108" fmla="*/ 2354865 w 7505700"/>
              <a:gd name="connsiteY108" fmla="*/ 821721 h 1142333"/>
              <a:gd name="connsiteX109" fmla="*/ 2555271 w 7505700"/>
              <a:gd name="connsiteY109" fmla="*/ 631317 h 1142333"/>
              <a:gd name="connsiteX110" fmla="*/ 2675476 w 7505700"/>
              <a:gd name="connsiteY110" fmla="*/ 631317 h 1142333"/>
              <a:gd name="connsiteX111" fmla="*/ 2354770 w 7505700"/>
              <a:gd name="connsiteY111" fmla="*/ 921925 h 1142333"/>
              <a:gd name="connsiteX112" fmla="*/ 2004059 w 7505700"/>
              <a:gd name="connsiteY112" fmla="*/ 551116 h 1142333"/>
              <a:gd name="connsiteX113" fmla="*/ 2004154 w 7505700"/>
              <a:gd name="connsiteY113" fmla="*/ 551116 h 1142333"/>
              <a:gd name="connsiteX114" fmla="*/ 2354865 w 7505700"/>
              <a:gd name="connsiteY114" fmla="*/ 180308 h 1142333"/>
              <a:gd name="connsiteX115" fmla="*/ 1202721 w 7505700"/>
              <a:gd name="connsiteY115" fmla="*/ 180308 h 1142333"/>
              <a:gd name="connsiteX116" fmla="*/ 1533429 w 7505700"/>
              <a:gd name="connsiteY116" fmla="*/ 561118 h 1142333"/>
              <a:gd name="connsiteX117" fmla="*/ 1533429 w 7505700"/>
              <a:gd name="connsiteY117" fmla="*/ 581120 h 1142333"/>
              <a:gd name="connsiteX118" fmla="*/ 1533239 w 7505700"/>
              <a:gd name="connsiteY118" fmla="*/ 581215 h 1142333"/>
              <a:gd name="connsiteX119" fmla="*/ 992124 w 7505700"/>
              <a:gd name="connsiteY119" fmla="*/ 581215 h 1142333"/>
              <a:gd name="connsiteX120" fmla="*/ 1212627 w 7505700"/>
              <a:gd name="connsiteY120" fmla="*/ 821721 h 1142333"/>
              <a:gd name="connsiteX121" fmla="*/ 1393031 w 7505700"/>
              <a:gd name="connsiteY121" fmla="*/ 691419 h 1142333"/>
              <a:gd name="connsiteX122" fmla="*/ 1523333 w 7505700"/>
              <a:gd name="connsiteY122" fmla="*/ 691419 h 1142333"/>
              <a:gd name="connsiteX123" fmla="*/ 1212723 w 7505700"/>
              <a:gd name="connsiteY123" fmla="*/ 921925 h 1142333"/>
              <a:gd name="connsiteX124" fmla="*/ 862012 w 7505700"/>
              <a:gd name="connsiteY124" fmla="*/ 551116 h 1142333"/>
              <a:gd name="connsiteX125" fmla="*/ 1202721 w 7505700"/>
              <a:gd name="connsiteY125" fmla="*/ 180308 h 1142333"/>
              <a:gd name="connsiteX126" fmla="*/ 1673447 w 7505700"/>
              <a:gd name="connsiteY126" fmla="*/ 0 h 1142333"/>
              <a:gd name="connsiteX127" fmla="*/ 1803749 w 7505700"/>
              <a:gd name="connsiteY127" fmla="*/ 0 h 1142333"/>
              <a:gd name="connsiteX128" fmla="*/ 1803749 w 7505700"/>
              <a:gd name="connsiteY128" fmla="*/ 190405 h 1142333"/>
              <a:gd name="connsiteX129" fmla="*/ 1954053 w 7505700"/>
              <a:gd name="connsiteY129" fmla="*/ 190405 h 1142333"/>
              <a:gd name="connsiteX130" fmla="*/ 1954053 w 7505700"/>
              <a:gd name="connsiteY130" fmla="*/ 290608 h 1142333"/>
              <a:gd name="connsiteX131" fmla="*/ 1803749 w 7505700"/>
              <a:gd name="connsiteY131" fmla="*/ 290608 h 1142333"/>
              <a:gd name="connsiteX132" fmla="*/ 1803749 w 7505700"/>
              <a:gd name="connsiteY132" fmla="*/ 711518 h 1142333"/>
              <a:gd name="connsiteX133" fmla="*/ 1883949 w 7505700"/>
              <a:gd name="connsiteY133" fmla="*/ 821722 h 1142333"/>
              <a:gd name="connsiteX134" fmla="*/ 1954053 w 7505700"/>
              <a:gd name="connsiteY134" fmla="*/ 801719 h 1142333"/>
              <a:gd name="connsiteX135" fmla="*/ 1954053 w 7505700"/>
              <a:gd name="connsiteY135" fmla="*/ 901922 h 1142333"/>
              <a:gd name="connsiteX136" fmla="*/ 1873853 w 7505700"/>
              <a:gd name="connsiteY136" fmla="*/ 921925 h 1142333"/>
              <a:gd name="connsiteX137" fmla="*/ 1673447 w 7505700"/>
              <a:gd name="connsiteY137" fmla="*/ 721519 h 1142333"/>
              <a:gd name="connsiteX138" fmla="*/ 1673447 w 7505700"/>
              <a:gd name="connsiteY138" fmla="*/ 290608 h 1142333"/>
              <a:gd name="connsiteX139" fmla="*/ 1573244 w 7505700"/>
              <a:gd name="connsiteY139" fmla="*/ 290608 h 1142333"/>
              <a:gd name="connsiteX140" fmla="*/ 1573244 w 7505700"/>
              <a:gd name="connsiteY140" fmla="*/ 190405 h 1142333"/>
              <a:gd name="connsiteX141" fmla="*/ 1673447 w 7505700"/>
              <a:gd name="connsiteY141" fmla="*/ 190405 h 1142333"/>
              <a:gd name="connsiteX142" fmla="*/ 0 w 7505700"/>
              <a:gd name="connsiteY142" fmla="*/ 0 h 1142333"/>
              <a:gd name="connsiteX143" fmla="*/ 160306 w 7505700"/>
              <a:gd name="connsiteY143" fmla="*/ 0 h 1142333"/>
              <a:gd name="connsiteX144" fmla="*/ 561118 w 7505700"/>
              <a:gd name="connsiteY144" fmla="*/ 621316 h 1142333"/>
              <a:gd name="connsiteX145" fmla="*/ 641318 w 7505700"/>
              <a:gd name="connsiteY145" fmla="*/ 761619 h 1142333"/>
              <a:gd name="connsiteX146" fmla="*/ 641318 w 7505700"/>
              <a:gd name="connsiteY146" fmla="*/ 0 h 1142333"/>
              <a:gd name="connsiteX147" fmla="*/ 761524 w 7505700"/>
              <a:gd name="connsiteY147" fmla="*/ 0 h 1142333"/>
              <a:gd name="connsiteX148" fmla="*/ 761524 w 7505700"/>
              <a:gd name="connsiteY148" fmla="*/ 901922 h 1142333"/>
              <a:gd name="connsiteX149" fmla="*/ 601218 w 7505700"/>
              <a:gd name="connsiteY149" fmla="*/ 901922 h 1142333"/>
              <a:gd name="connsiteX150" fmla="*/ 200406 w 7505700"/>
              <a:gd name="connsiteY150" fmla="*/ 290608 h 1142333"/>
              <a:gd name="connsiteX151" fmla="*/ 130302 w 7505700"/>
              <a:gd name="connsiteY151" fmla="*/ 150305 h 1142333"/>
              <a:gd name="connsiteX152" fmla="*/ 120302 w 7505700"/>
              <a:gd name="connsiteY152" fmla="*/ 150305 h 1142333"/>
              <a:gd name="connsiteX153" fmla="*/ 130302 w 7505700"/>
              <a:gd name="connsiteY153" fmla="*/ 310610 h 1142333"/>
              <a:gd name="connsiteX154" fmla="*/ 130302 w 7505700"/>
              <a:gd name="connsiteY154" fmla="*/ 901827 h 1142333"/>
              <a:gd name="connsiteX155" fmla="*/ 0 w 7505700"/>
              <a:gd name="connsiteY155" fmla="*/ 901827 h 1142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</a:cxnLst>
            <a:rect l="l" t="t" r="r" b="b"/>
            <a:pathLst>
              <a:path w="7505700" h="1142333">
                <a:moveTo>
                  <a:pt x="5882163" y="551211"/>
                </a:moveTo>
                <a:cubicBezTo>
                  <a:pt x="5842063" y="581310"/>
                  <a:pt x="5781960" y="601313"/>
                  <a:pt x="5731859" y="611314"/>
                </a:cubicBezTo>
                <a:cubicBezTo>
                  <a:pt x="5641657" y="631316"/>
                  <a:pt x="5541454" y="641413"/>
                  <a:pt x="5541454" y="721518"/>
                </a:cubicBezTo>
                <a:cubicBezTo>
                  <a:pt x="5541454" y="791622"/>
                  <a:pt x="5601557" y="821721"/>
                  <a:pt x="5671756" y="821721"/>
                </a:cubicBezTo>
                <a:cubicBezTo>
                  <a:pt x="5812059" y="821721"/>
                  <a:pt x="5882163" y="721518"/>
                  <a:pt x="5882163" y="581215"/>
                </a:cubicBezTo>
                <a:close/>
                <a:moveTo>
                  <a:pt x="1202531" y="280606"/>
                </a:moveTo>
                <a:cubicBezTo>
                  <a:pt x="1092327" y="280606"/>
                  <a:pt x="1012126" y="350710"/>
                  <a:pt x="992124" y="491014"/>
                </a:cubicBezTo>
                <a:lnTo>
                  <a:pt x="1402937" y="491014"/>
                </a:lnTo>
                <a:cubicBezTo>
                  <a:pt x="1392937" y="350710"/>
                  <a:pt x="1312735" y="280606"/>
                  <a:pt x="1202531" y="280606"/>
                </a:cubicBezTo>
                <a:close/>
                <a:moveTo>
                  <a:pt x="3106579" y="280511"/>
                </a:moveTo>
                <a:cubicBezTo>
                  <a:pt x="2966276" y="280511"/>
                  <a:pt x="2886075" y="380714"/>
                  <a:pt x="2886075" y="551116"/>
                </a:cubicBezTo>
                <a:cubicBezTo>
                  <a:pt x="2886075" y="711422"/>
                  <a:pt x="2966276" y="821721"/>
                  <a:pt x="3106579" y="821721"/>
                </a:cubicBezTo>
                <a:cubicBezTo>
                  <a:pt x="3236881" y="821721"/>
                  <a:pt x="3316986" y="711517"/>
                  <a:pt x="3316986" y="551116"/>
                </a:cubicBezTo>
                <a:cubicBezTo>
                  <a:pt x="3316986" y="380714"/>
                  <a:pt x="3236786" y="280511"/>
                  <a:pt x="3106579" y="280511"/>
                </a:cubicBezTo>
                <a:close/>
                <a:moveTo>
                  <a:pt x="5020532" y="270509"/>
                </a:moveTo>
                <a:cubicBezTo>
                  <a:pt x="4890230" y="270509"/>
                  <a:pt x="4800028" y="400812"/>
                  <a:pt x="4800028" y="551116"/>
                </a:cubicBezTo>
                <a:cubicBezTo>
                  <a:pt x="4800028" y="701421"/>
                  <a:pt x="4890230" y="821721"/>
                  <a:pt x="5020532" y="821721"/>
                </a:cubicBezTo>
                <a:cubicBezTo>
                  <a:pt x="5140738" y="821721"/>
                  <a:pt x="5220938" y="711517"/>
                  <a:pt x="5220938" y="541115"/>
                </a:cubicBezTo>
                <a:cubicBezTo>
                  <a:pt x="5220938" y="380809"/>
                  <a:pt x="5140738" y="270509"/>
                  <a:pt x="5020532" y="270509"/>
                </a:cubicBezTo>
                <a:close/>
                <a:moveTo>
                  <a:pt x="6824376" y="190404"/>
                </a:moveTo>
                <a:lnTo>
                  <a:pt x="6964680" y="190404"/>
                </a:lnTo>
                <a:lnTo>
                  <a:pt x="7135082" y="661415"/>
                </a:lnTo>
                <a:cubicBezTo>
                  <a:pt x="7145083" y="701516"/>
                  <a:pt x="7155084" y="741616"/>
                  <a:pt x="7165181" y="791717"/>
                </a:cubicBezTo>
                <a:lnTo>
                  <a:pt x="7175182" y="791717"/>
                </a:lnTo>
                <a:cubicBezTo>
                  <a:pt x="7185183" y="741616"/>
                  <a:pt x="7195185" y="701516"/>
                  <a:pt x="7205281" y="661415"/>
                </a:cubicBezTo>
                <a:lnTo>
                  <a:pt x="7375683" y="190404"/>
                </a:lnTo>
                <a:lnTo>
                  <a:pt x="7505700" y="190404"/>
                </a:lnTo>
                <a:lnTo>
                  <a:pt x="7245191" y="881824"/>
                </a:lnTo>
                <a:cubicBezTo>
                  <a:pt x="7205091" y="982027"/>
                  <a:pt x="7114889" y="1142333"/>
                  <a:pt x="6954583" y="1142333"/>
                </a:cubicBezTo>
                <a:cubicBezTo>
                  <a:pt x="6904482" y="1142333"/>
                  <a:pt x="6874382" y="1132331"/>
                  <a:pt x="6864381" y="1122330"/>
                </a:cubicBezTo>
                <a:lnTo>
                  <a:pt x="6864381" y="1022127"/>
                </a:lnTo>
                <a:cubicBezTo>
                  <a:pt x="6884384" y="1032128"/>
                  <a:pt x="6914483" y="1042130"/>
                  <a:pt x="6944582" y="1042130"/>
                </a:cubicBezTo>
                <a:cubicBezTo>
                  <a:pt x="7034784" y="1042130"/>
                  <a:pt x="7084885" y="982027"/>
                  <a:pt x="7114984" y="921924"/>
                </a:cubicBezTo>
                <a:close/>
                <a:moveTo>
                  <a:pt x="6533769" y="180403"/>
                </a:moveTo>
                <a:cubicBezTo>
                  <a:pt x="6674072" y="180403"/>
                  <a:pt x="6774275" y="280606"/>
                  <a:pt x="6774275" y="420909"/>
                </a:cubicBezTo>
                <a:lnTo>
                  <a:pt x="6774180" y="420909"/>
                </a:lnTo>
                <a:lnTo>
                  <a:pt x="6774180" y="901922"/>
                </a:lnTo>
                <a:lnTo>
                  <a:pt x="6653974" y="901922"/>
                </a:lnTo>
                <a:lnTo>
                  <a:pt x="6653974" y="451008"/>
                </a:lnTo>
                <a:cubicBezTo>
                  <a:pt x="6653974" y="340804"/>
                  <a:pt x="6593871" y="280606"/>
                  <a:pt x="6503669" y="280606"/>
                </a:cubicBezTo>
                <a:cubicBezTo>
                  <a:pt x="6383464" y="280606"/>
                  <a:pt x="6303263" y="370808"/>
                  <a:pt x="6303263" y="541115"/>
                </a:cubicBezTo>
                <a:lnTo>
                  <a:pt x="6303263" y="901827"/>
                </a:lnTo>
                <a:lnTo>
                  <a:pt x="6183058" y="901827"/>
                </a:lnTo>
                <a:lnTo>
                  <a:pt x="6183058" y="190404"/>
                </a:lnTo>
                <a:lnTo>
                  <a:pt x="6303263" y="190404"/>
                </a:lnTo>
                <a:lnTo>
                  <a:pt x="6303263" y="360807"/>
                </a:lnTo>
                <a:cubicBezTo>
                  <a:pt x="6323266" y="240601"/>
                  <a:pt x="6423469" y="180403"/>
                  <a:pt x="6533769" y="180403"/>
                </a:cubicBezTo>
                <a:close/>
                <a:moveTo>
                  <a:pt x="5731859" y="180403"/>
                </a:moveTo>
                <a:cubicBezTo>
                  <a:pt x="5912262" y="180403"/>
                  <a:pt x="6012465" y="260604"/>
                  <a:pt x="6012465" y="420909"/>
                </a:cubicBezTo>
                <a:lnTo>
                  <a:pt x="6012465" y="741616"/>
                </a:lnTo>
                <a:cubicBezTo>
                  <a:pt x="6012465" y="811720"/>
                  <a:pt x="6042564" y="821817"/>
                  <a:pt x="6062566" y="821817"/>
                </a:cubicBezTo>
                <a:cubicBezTo>
                  <a:pt x="6082569" y="821817"/>
                  <a:pt x="6102667" y="811815"/>
                  <a:pt x="6122669" y="811815"/>
                </a:cubicBezTo>
                <a:lnTo>
                  <a:pt x="6122765" y="811720"/>
                </a:lnTo>
                <a:lnTo>
                  <a:pt x="6122765" y="901922"/>
                </a:lnTo>
                <a:cubicBezTo>
                  <a:pt x="6092666" y="911923"/>
                  <a:pt x="6062662" y="911923"/>
                  <a:pt x="6032563" y="911923"/>
                </a:cubicBezTo>
                <a:cubicBezTo>
                  <a:pt x="5932360" y="911923"/>
                  <a:pt x="5892259" y="851820"/>
                  <a:pt x="5892259" y="771620"/>
                </a:cubicBezTo>
                <a:lnTo>
                  <a:pt x="5892259" y="741521"/>
                </a:lnTo>
                <a:lnTo>
                  <a:pt x="5882258" y="741521"/>
                </a:lnTo>
                <a:cubicBezTo>
                  <a:pt x="5852160" y="851725"/>
                  <a:pt x="5762053" y="921924"/>
                  <a:pt x="5641752" y="921924"/>
                </a:cubicBezTo>
                <a:cubicBezTo>
                  <a:pt x="5521451" y="921924"/>
                  <a:pt x="5421248" y="861822"/>
                  <a:pt x="5421248" y="731520"/>
                </a:cubicBezTo>
                <a:cubicBezTo>
                  <a:pt x="5421248" y="561117"/>
                  <a:pt x="5571553" y="541115"/>
                  <a:pt x="5711856" y="521112"/>
                </a:cubicBezTo>
                <a:cubicBezTo>
                  <a:pt x="5822060" y="501110"/>
                  <a:pt x="5882258" y="481012"/>
                  <a:pt x="5882258" y="390810"/>
                </a:cubicBezTo>
                <a:cubicBezTo>
                  <a:pt x="5882258" y="330708"/>
                  <a:pt x="5842158" y="270605"/>
                  <a:pt x="5731954" y="270605"/>
                </a:cubicBezTo>
                <a:cubicBezTo>
                  <a:pt x="5621750" y="270605"/>
                  <a:pt x="5561552" y="320706"/>
                  <a:pt x="5561552" y="430911"/>
                </a:cubicBezTo>
                <a:lnTo>
                  <a:pt x="5431250" y="430911"/>
                </a:lnTo>
                <a:cubicBezTo>
                  <a:pt x="5441251" y="270605"/>
                  <a:pt x="5541454" y="180403"/>
                  <a:pt x="5731859" y="180403"/>
                </a:cubicBezTo>
                <a:close/>
                <a:moveTo>
                  <a:pt x="5050631" y="180403"/>
                </a:moveTo>
                <a:cubicBezTo>
                  <a:pt x="5231035" y="180403"/>
                  <a:pt x="5351240" y="330708"/>
                  <a:pt x="5351240" y="541115"/>
                </a:cubicBezTo>
                <a:cubicBezTo>
                  <a:pt x="5351240" y="761619"/>
                  <a:pt x="5220938" y="921924"/>
                  <a:pt x="5050631" y="921924"/>
                </a:cubicBezTo>
                <a:cubicBezTo>
                  <a:pt x="4940427" y="921924"/>
                  <a:pt x="4840224" y="861822"/>
                  <a:pt x="4810125" y="741521"/>
                </a:cubicBezTo>
                <a:lnTo>
                  <a:pt x="4800124" y="741521"/>
                </a:lnTo>
                <a:lnTo>
                  <a:pt x="4800124" y="1142333"/>
                </a:lnTo>
                <a:lnTo>
                  <a:pt x="4679918" y="1142333"/>
                </a:lnTo>
                <a:lnTo>
                  <a:pt x="4679918" y="190404"/>
                </a:lnTo>
                <a:lnTo>
                  <a:pt x="4800124" y="190404"/>
                </a:lnTo>
                <a:lnTo>
                  <a:pt x="4800124" y="360807"/>
                </a:lnTo>
                <a:lnTo>
                  <a:pt x="4810125" y="360807"/>
                </a:lnTo>
                <a:cubicBezTo>
                  <a:pt x="4840224" y="240601"/>
                  <a:pt x="4940427" y="180403"/>
                  <a:pt x="5050631" y="180403"/>
                </a:cubicBezTo>
                <a:close/>
                <a:moveTo>
                  <a:pt x="3888010" y="180403"/>
                </a:moveTo>
                <a:cubicBezTo>
                  <a:pt x="3988212" y="180403"/>
                  <a:pt x="4078414" y="240506"/>
                  <a:pt x="4108513" y="360807"/>
                </a:cubicBezTo>
                <a:cubicBezTo>
                  <a:pt x="4138612" y="230505"/>
                  <a:pt x="4238815" y="180403"/>
                  <a:pt x="4329017" y="180403"/>
                </a:cubicBezTo>
                <a:cubicBezTo>
                  <a:pt x="4459319" y="180403"/>
                  <a:pt x="4569523" y="270605"/>
                  <a:pt x="4569523" y="420909"/>
                </a:cubicBezTo>
                <a:lnTo>
                  <a:pt x="4569523" y="901922"/>
                </a:lnTo>
                <a:lnTo>
                  <a:pt x="4439221" y="901922"/>
                </a:lnTo>
                <a:lnTo>
                  <a:pt x="4439221" y="430911"/>
                </a:lnTo>
                <a:cubicBezTo>
                  <a:pt x="4439221" y="340709"/>
                  <a:pt x="4379119" y="280606"/>
                  <a:pt x="4298918" y="280606"/>
                </a:cubicBezTo>
                <a:cubicBezTo>
                  <a:pt x="4188714" y="280606"/>
                  <a:pt x="4118515" y="370808"/>
                  <a:pt x="4118515" y="541115"/>
                </a:cubicBezTo>
                <a:lnTo>
                  <a:pt x="4118515" y="901827"/>
                </a:lnTo>
                <a:lnTo>
                  <a:pt x="3988212" y="901827"/>
                </a:lnTo>
                <a:lnTo>
                  <a:pt x="3988212" y="430815"/>
                </a:lnTo>
                <a:cubicBezTo>
                  <a:pt x="3988212" y="340613"/>
                  <a:pt x="3928110" y="280511"/>
                  <a:pt x="3847909" y="280511"/>
                </a:cubicBezTo>
                <a:cubicBezTo>
                  <a:pt x="3737705" y="280511"/>
                  <a:pt x="3657504" y="390715"/>
                  <a:pt x="3657504" y="541020"/>
                </a:cubicBezTo>
                <a:lnTo>
                  <a:pt x="3657504" y="901731"/>
                </a:lnTo>
                <a:lnTo>
                  <a:pt x="3537299" y="901731"/>
                </a:lnTo>
                <a:lnTo>
                  <a:pt x="3537299" y="190404"/>
                </a:lnTo>
                <a:lnTo>
                  <a:pt x="3657504" y="190404"/>
                </a:lnTo>
                <a:lnTo>
                  <a:pt x="3657504" y="360807"/>
                </a:lnTo>
                <a:cubicBezTo>
                  <a:pt x="3687603" y="240601"/>
                  <a:pt x="3777710" y="180403"/>
                  <a:pt x="3888010" y="180403"/>
                </a:cubicBezTo>
                <a:close/>
                <a:moveTo>
                  <a:pt x="3106484" y="180308"/>
                </a:moveTo>
                <a:cubicBezTo>
                  <a:pt x="3326892" y="180308"/>
                  <a:pt x="3447193" y="330612"/>
                  <a:pt x="3447193" y="551116"/>
                </a:cubicBezTo>
                <a:cubicBezTo>
                  <a:pt x="3447193" y="771620"/>
                  <a:pt x="3316891" y="921925"/>
                  <a:pt x="3106484" y="921925"/>
                </a:cubicBezTo>
                <a:cubicBezTo>
                  <a:pt x="2896076" y="921925"/>
                  <a:pt x="2755773" y="771620"/>
                  <a:pt x="2755773" y="551116"/>
                </a:cubicBezTo>
                <a:cubicBezTo>
                  <a:pt x="2755773" y="330612"/>
                  <a:pt x="2886075" y="180308"/>
                  <a:pt x="3106484" y="180308"/>
                </a:cubicBezTo>
                <a:close/>
                <a:moveTo>
                  <a:pt x="2354865" y="180308"/>
                </a:moveTo>
                <a:cubicBezTo>
                  <a:pt x="2535268" y="180308"/>
                  <a:pt x="2665475" y="290512"/>
                  <a:pt x="2675572" y="460915"/>
                </a:cubicBezTo>
                <a:lnTo>
                  <a:pt x="2545270" y="460915"/>
                </a:lnTo>
                <a:cubicBezTo>
                  <a:pt x="2535268" y="360711"/>
                  <a:pt x="2485167" y="280511"/>
                  <a:pt x="2354865" y="280511"/>
                </a:cubicBezTo>
                <a:cubicBezTo>
                  <a:pt x="2224563" y="280511"/>
                  <a:pt x="2134361" y="390715"/>
                  <a:pt x="2134361" y="551116"/>
                </a:cubicBezTo>
                <a:cubicBezTo>
                  <a:pt x="2134361" y="711517"/>
                  <a:pt x="2224563" y="821721"/>
                  <a:pt x="2354865" y="821721"/>
                </a:cubicBezTo>
                <a:cubicBezTo>
                  <a:pt x="2465069" y="821721"/>
                  <a:pt x="2535268" y="751618"/>
                  <a:pt x="2555271" y="631317"/>
                </a:cubicBezTo>
                <a:lnTo>
                  <a:pt x="2675476" y="631317"/>
                </a:lnTo>
                <a:cubicBezTo>
                  <a:pt x="2665475" y="811720"/>
                  <a:pt x="2535173" y="921925"/>
                  <a:pt x="2354770" y="921925"/>
                </a:cubicBezTo>
                <a:cubicBezTo>
                  <a:pt x="2154363" y="921925"/>
                  <a:pt x="2004059" y="771620"/>
                  <a:pt x="2004059" y="551116"/>
                </a:cubicBezTo>
                <a:lnTo>
                  <a:pt x="2004154" y="551116"/>
                </a:lnTo>
                <a:cubicBezTo>
                  <a:pt x="2004154" y="330612"/>
                  <a:pt x="2144458" y="180308"/>
                  <a:pt x="2354865" y="180308"/>
                </a:cubicBezTo>
                <a:close/>
                <a:moveTo>
                  <a:pt x="1202721" y="180308"/>
                </a:moveTo>
                <a:cubicBezTo>
                  <a:pt x="1413129" y="180308"/>
                  <a:pt x="1533429" y="340614"/>
                  <a:pt x="1533429" y="561118"/>
                </a:cubicBezTo>
                <a:lnTo>
                  <a:pt x="1533429" y="581120"/>
                </a:lnTo>
                <a:lnTo>
                  <a:pt x="1533239" y="581215"/>
                </a:lnTo>
                <a:lnTo>
                  <a:pt x="992124" y="581215"/>
                </a:lnTo>
                <a:cubicBezTo>
                  <a:pt x="1002126" y="731520"/>
                  <a:pt x="1092327" y="821721"/>
                  <a:pt x="1212627" y="821721"/>
                </a:cubicBezTo>
                <a:cubicBezTo>
                  <a:pt x="1302829" y="821721"/>
                  <a:pt x="1383029" y="771620"/>
                  <a:pt x="1393031" y="691419"/>
                </a:cubicBezTo>
                <a:lnTo>
                  <a:pt x="1523333" y="691419"/>
                </a:lnTo>
                <a:cubicBezTo>
                  <a:pt x="1503330" y="831723"/>
                  <a:pt x="1373028" y="921925"/>
                  <a:pt x="1212723" y="921925"/>
                </a:cubicBezTo>
                <a:cubicBezTo>
                  <a:pt x="1002315" y="921925"/>
                  <a:pt x="862012" y="781621"/>
                  <a:pt x="862012" y="551116"/>
                </a:cubicBezTo>
                <a:cubicBezTo>
                  <a:pt x="862012" y="340709"/>
                  <a:pt x="992314" y="180308"/>
                  <a:pt x="1202721" y="180308"/>
                </a:cubicBezTo>
                <a:close/>
                <a:moveTo>
                  <a:pt x="1673447" y="0"/>
                </a:moveTo>
                <a:lnTo>
                  <a:pt x="1803749" y="0"/>
                </a:lnTo>
                <a:lnTo>
                  <a:pt x="1803749" y="190405"/>
                </a:lnTo>
                <a:lnTo>
                  <a:pt x="1954053" y="190405"/>
                </a:lnTo>
                <a:lnTo>
                  <a:pt x="1954053" y="290608"/>
                </a:lnTo>
                <a:lnTo>
                  <a:pt x="1803749" y="290608"/>
                </a:lnTo>
                <a:lnTo>
                  <a:pt x="1803749" y="711518"/>
                </a:lnTo>
                <a:cubicBezTo>
                  <a:pt x="1803749" y="791718"/>
                  <a:pt x="1833848" y="821722"/>
                  <a:pt x="1883949" y="821722"/>
                </a:cubicBezTo>
                <a:cubicBezTo>
                  <a:pt x="1914049" y="821722"/>
                  <a:pt x="1934051" y="811721"/>
                  <a:pt x="1954053" y="801719"/>
                </a:cubicBezTo>
                <a:lnTo>
                  <a:pt x="1954053" y="901922"/>
                </a:lnTo>
                <a:cubicBezTo>
                  <a:pt x="1934051" y="911924"/>
                  <a:pt x="1903952" y="921925"/>
                  <a:pt x="1873853" y="921925"/>
                </a:cubicBezTo>
                <a:cubicBezTo>
                  <a:pt x="1753648" y="921925"/>
                  <a:pt x="1673447" y="861822"/>
                  <a:pt x="1673447" y="721519"/>
                </a:cubicBezTo>
                <a:lnTo>
                  <a:pt x="1673447" y="290608"/>
                </a:lnTo>
                <a:lnTo>
                  <a:pt x="1573244" y="290608"/>
                </a:lnTo>
                <a:lnTo>
                  <a:pt x="1573244" y="190405"/>
                </a:lnTo>
                <a:lnTo>
                  <a:pt x="1673447" y="190405"/>
                </a:lnTo>
                <a:close/>
                <a:moveTo>
                  <a:pt x="0" y="0"/>
                </a:moveTo>
                <a:lnTo>
                  <a:pt x="160306" y="0"/>
                </a:lnTo>
                <a:lnTo>
                  <a:pt x="561118" y="621316"/>
                </a:lnTo>
                <a:cubicBezTo>
                  <a:pt x="591217" y="671417"/>
                  <a:pt x="621221" y="721519"/>
                  <a:pt x="641318" y="761619"/>
                </a:cubicBezTo>
                <a:lnTo>
                  <a:pt x="641318" y="0"/>
                </a:lnTo>
                <a:lnTo>
                  <a:pt x="761524" y="0"/>
                </a:lnTo>
                <a:lnTo>
                  <a:pt x="761524" y="901922"/>
                </a:lnTo>
                <a:lnTo>
                  <a:pt x="601218" y="901922"/>
                </a:lnTo>
                <a:lnTo>
                  <a:pt x="200406" y="290608"/>
                </a:lnTo>
                <a:cubicBezTo>
                  <a:pt x="170307" y="240506"/>
                  <a:pt x="140304" y="190405"/>
                  <a:pt x="130302" y="150305"/>
                </a:cubicBezTo>
                <a:lnTo>
                  <a:pt x="120302" y="150305"/>
                </a:lnTo>
                <a:cubicBezTo>
                  <a:pt x="130302" y="190405"/>
                  <a:pt x="130302" y="250508"/>
                  <a:pt x="130302" y="310610"/>
                </a:cubicBezTo>
                <a:lnTo>
                  <a:pt x="130302" y="901827"/>
                </a:lnTo>
                <a:lnTo>
                  <a:pt x="0" y="901827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>
              <a:solidFill>
                <a:schemeClr val="accent1"/>
              </a:solidFill>
            </a:endParaRP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35D0E069-EED7-E693-F207-863701AACE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185738" y="185737"/>
            <a:ext cx="5816600" cy="947737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 bwMode="white">
          <a:xfrm>
            <a:off x="185739" y="1368000"/>
            <a:ext cx="5818470" cy="4568400"/>
          </a:xfrm>
        </p:spPr>
        <p:txBody>
          <a:bodyPr>
            <a:normAutofit/>
          </a:bodyPr>
          <a:lstStyle>
            <a:lvl1pPr>
              <a:defRPr>
                <a:solidFill>
                  <a:schemeClr val="accent1"/>
                </a:solidFill>
              </a:defRPr>
            </a:lvl1pPr>
            <a:lvl2pPr>
              <a:buClr>
                <a:schemeClr val="accent1"/>
              </a:buClr>
              <a:defRPr>
                <a:solidFill>
                  <a:schemeClr val="accent1"/>
                </a:solidFill>
              </a:defRPr>
            </a:lvl2pPr>
            <a:lvl3pPr>
              <a:buClr>
                <a:schemeClr val="accent1"/>
              </a:buCl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  <a:lvl6pPr>
              <a:defRPr>
                <a:solidFill>
                  <a:schemeClr val="accent1"/>
                </a:solidFill>
              </a:defRPr>
            </a:lvl6pPr>
            <a:lvl7pPr>
              <a:defRPr>
                <a:solidFill>
                  <a:schemeClr val="accent1"/>
                </a:solidFill>
              </a:defRPr>
            </a:lvl7pPr>
            <a:lvl8pPr>
              <a:defRPr>
                <a:solidFill>
                  <a:schemeClr val="accent1"/>
                </a:solidFill>
              </a:defRPr>
            </a:lvl8pPr>
            <a:lvl9pPr>
              <a:defRPr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noProof="0" dirty="0"/>
              <a:t>Click to add text</a:t>
            </a:r>
            <a:endParaRPr lang="en-GB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6025B7-EE4E-482B-A2F1-D4E098C9B71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white">
          <a:xfrm>
            <a:off x="3289301" y="6474619"/>
            <a:ext cx="2713037" cy="196056"/>
          </a:xfrm>
          <a:noFill/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A7EE698A-8A94-9F7E-F96D-82FCA1FD4D3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188075" y="0"/>
            <a:ext cx="6003925" cy="6858000"/>
          </a:xfrm>
          <a:solidFill>
            <a:schemeClr val="accent1">
              <a:lumMod val="85000"/>
            </a:schemeClr>
          </a:solidFill>
        </p:spPr>
        <p:txBody>
          <a:bodyPr lIns="0" tIns="3708000" anchor="t"/>
          <a:lstStyle>
            <a:lvl1pPr marL="0" indent="0" algn="ctr">
              <a:buNone/>
              <a:defRPr sz="1600">
                <a:solidFill>
                  <a:sysClr val="windowText" lastClr="000000"/>
                </a:solidFill>
              </a:defRPr>
            </a:lvl1pPr>
          </a:lstStyle>
          <a:p>
            <a:r>
              <a:rPr lang="en-US" altLang="zh-HK" dirty="0"/>
              <a:t>Click icon to add picture, then right click and select option Send to Back</a:t>
            </a:r>
          </a:p>
        </p:txBody>
      </p:sp>
    </p:spTree>
    <p:extLst>
      <p:ext uri="{BB962C8B-B14F-4D97-AF65-F5344CB8AC3E}">
        <p14:creationId xmlns:p14="http://schemas.microsoft.com/office/powerpoint/2010/main" val="1366766121"/>
      </p:ext>
    </p:extLst>
  </p:cSld>
  <p:clrMapOvr>
    <a:overrideClrMapping bg1="dk1" tx1="lt1" bg2="dk2" tx2="lt2" accent1="l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left gree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uide">
            <a:extLst>
              <a:ext uri="{FF2B5EF4-FFF2-40B4-BE49-F238E27FC236}">
                <a16:creationId xmlns:a16="http://schemas.microsoft.com/office/drawing/2014/main" id="{4FEED968-A754-189A-8AE5-FC39FF6D8F7E}"/>
              </a:ext>
            </a:extLst>
          </p:cNvPr>
          <p:cNvGrpSpPr>
            <a:grpSpLocks noGrp="1" noUngrp="1" noRot="1" noMove="1" noResize="1"/>
          </p:cNvGrpSpPr>
          <p:nvPr userDrawn="1"/>
        </p:nvGrpSpPr>
        <p:grpSpPr>
          <a:xfrm>
            <a:off x="12587316" y="-1"/>
            <a:ext cx="2605059" cy="4512011"/>
            <a:chOff x="12587316" y="-1"/>
            <a:chExt cx="2605059" cy="4512011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3CBB990-C009-1F5A-28E2-D34B2F56AE95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2597199" y="524477"/>
              <a:ext cx="725714" cy="664212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43A82F0-429A-9615-8C49-6C6036F26282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12598400" y="-1"/>
              <a:ext cx="1603003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1200" b="1" dirty="0">
                  <a:solidFill>
                    <a:sysClr val="windowText" lastClr="000000"/>
                  </a:solidFill>
                </a:rPr>
                <a:t>How to insert picture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84F163D-69E3-DAD6-2131-396C310A4A3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12587316" y="290859"/>
              <a:ext cx="2390078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1200" b="0" dirty="0">
                  <a:solidFill>
                    <a:sysClr val="windowText" lastClr="000000"/>
                  </a:solidFill>
                </a:rPr>
                <a:t>Click on icon and select image </a:t>
              </a: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C0F8A488-7D56-7A7B-5AE6-6815B96D8478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 userDrawn="1"/>
          </p:nvPicPr>
          <p:blipFill rotWithShape="1">
            <a:blip r:embed="rId3"/>
            <a:srcRect t="58157" r="3019" b="37657"/>
            <a:stretch/>
          </p:blipFill>
          <p:spPr>
            <a:xfrm>
              <a:off x="12597199" y="1988288"/>
              <a:ext cx="2559789" cy="279658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CFC36EB-6487-3E9E-031A-DD85AD53A0BB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12597199" y="1381404"/>
              <a:ext cx="2559789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1200" b="0" dirty="0">
                  <a:solidFill>
                    <a:sysClr val="windowText" lastClr="000000"/>
                  </a:solidFill>
                </a:rPr>
                <a:t>Once you have inserted image, right click on it and select option </a:t>
              </a:r>
              <a:br>
                <a:rPr lang="en-GB" sz="1200" b="0" dirty="0">
                  <a:solidFill>
                    <a:sysClr val="windowText" lastClr="000000"/>
                  </a:solidFill>
                </a:rPr>
              </a:br>
              <a:r>
                <a:rPr lang="en-GB" sz="1200" b="1" dirty="0">
                  <a:solidFill>
                    <a:sysClr val="windowText" lastClr="000000"/>
                  </a:solidFill>
                </a:rPr>
                <a:t>Send to Back</a:t>
              </a:r>
              <a:endParaRPr lang="en-GB" sz="1200" b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615FEC9-36FD-73E4-991C-5AE50AE95EB2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12587316" y="2656615"/>
              <a:ext cx="1734449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1200" b="1" dirty="0">
                  <a:solidFill>
                    <a:sysClr val="windowText" lastClr="000000"/>
                  </a:solidFill>
                </a:rPr>
                <a:t>How to change picture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4AE6CCE-0CCD-AC0C-A48A-2A280345FE54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12587316" y="2947475"/>
              <a:ext cx="2390078" cy="110799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1200" b="0" dirty="0">
                  <a:solidFill>
                    <a:sysClr val="windowText" lastClr="000000"/>
                  </a:solidFill>
                </a:rPr>
                <a:t>Click on the frame of slide and select picture</a:t>
              </a:r>
              <a:br>
                <a:rPr lang="en-GB" sz="1200" b="0" dirty="0">
                  <a:solidFill>
                    <a:sysClr val="windowText" lastClr="000000"/>
                  </a:solidFill>
                </a:rPr>
              </a:br>
              <a:br>
                <a:rPr lang="en-GB" sz="1200" b="0" dirty="0">
                  <a:solidFill>
                    <a:sysClr val="windowText" lastClr="000000"/>
                  </a:solidFill>
                </a:rPr>
              </a:br>
              <a:r>
                <a:rPr lang="en-GB" sz="1200" b="0" dirty="0">
                  <a:solidFill>
                    <a:sysClr val="windowText" lastClr="000000"/>
                  </a:solidFill>
                </a:rPr>
                <a:t>Once you have selected image right click on it and select option</a:t>
              </a:r>
              <a:br>
                <a:rPr lang="en-GB" sz="1200" b="0" dirty="0">
                  <a:solidFill>
                    <a:sysClr val="windowText" lastClr="000000"/>
                  </a:solidFill>
                </a:rPr>
              </a:br>
              <a:r>
                <a:rPr lang="en-GB" sz="1200" b="1" dirty="0">
                  <a:solidFill>
                    <a:sysClr val="windowText" lastClr="000000"/>
                  </a:solidFill>
                </a:rPr>
                <a:t>Change picture</a:t>
              </a:r>
              <a:endParaRPr lang="en-GB" sz="1200" b="0" dirty="0">
                <a:solidFill>
                  <a:sysClr val="windowText" lastClr="000000"/>
                </a:solidFill>
              </a:endParaRPr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10A97689-4FA2-8763-FE1D-55BE6E07B66E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12595999" y="4158512"/>
              <a:ext cx="2596376" cy="353498"/>
            </a:xfrm>
            <a:prstGeom prst="rect">
              <a:avLst/>
            </a:prstGeom>
          </p:spPr>
        </p:pic>
      </p:grpSp>
      <p:sp>
        <p:nvSpPr>
          <p:cNvPr id="9" name="Date Placeholder 6" hidden="1">
            <a:extLst>
              <a:ext uri="{FF2B5EF4-FFF2-40B4-BE49-F238E27FC236}">
                <a16:creationId xmlns:a16="http://schemas.microsoft.com/office/drawing/2014/main" id="{89C7818F-1E96-EF17-8CB2-21E0FE52C18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dt" sz="half" idx="15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r>
              <a:rPr lang="en-GB"/>
              <a:t>21 June, 2023</a:t>
            </a:r>
            <a:endParaRPr lang="en-GB" dirty="0"/>
          </a:p>
        </p:txBody>
      </p:sp>
      <p:sp>
        <p:nvSpPr>
          <p:cNvPr id="11" name="Footer Placeholder 8" hidden="1">
            <a:extLst>
              <a:ext uri="{FF2B5EF4-FFF2-40B4-BE49-F238E27FC236}">
                <a16:creationId xmlns:a16="http://schemas.microsoft.com/office/drawing/2014/main" id="{F31CE0FD-E401-7A28-179F-087E86A70DF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16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endParaRPr lang="en-GB" dirty="0"/>
          </a:p>
        </p:txBody>
      </p:sp>
      <p:sp>
        <p:nvSpPr>
          <p:cNvPr id="4" name="Backgrounds">
            <a:extLst>
              <a:ext uri="{FF2B5EF4-FFF2-40B4-BE49-F238E27FC236}">
                <a16:creationId xmlns:a16="http://schemas.microsoft.com/office/drawing/2014/main" id="{D86BC030-9960-8396-396A-19B6A5AF7B3F}"/>
              </a:ext>
            </a:extLst>
          </p:cNvPr>
          <p:cNvSpPr/>
          <p:nvPr userDrawn="1"/>
        </p:nvSpPr>
        <p:spPr>
          <a:xfrm>
            <a:off x="6002338" y="0"/>
            <a:ext cx="6190862" cy="6861600"/>
          </a:xfrm>
          <a:prstGeom prst="rect">
            <a:avLst/>
          </a:prstGeom>
          <a:solidFill>
            <a:srgbClr val="1238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 noProof="0" dirty="0" err="1"/>
          </a:p>
        </p:txBody>
      </p:sp>
      <p:sp>
        <p:nvSpPr>
          <p:cNvPr id="27" name="Grid - green">
            <a:extLst>
              <a:ext uri="{FF2B5EF4-FFF2-40B4-BE49-F238E27FC236}">
                <a16:creationId xmlns:a16="http://schemas.microsoft.com/office/drawing/2014/main" id="{BD3F9CF4-7EBF-26DA-F12D-4E39EAED76E6}"/>
              </a:ext>
            </a:extLst>
          </p:cNvPr>
          <p:cNvSpPr/>
          <p:nvPr userDrawn="1"/>
        </p:nvSpPr>
        <p:spPr>
          <a:xfrm>
            <a:off x="-598" y="0"/>
            <a:ext cx="12193199" cy="6858000"/>
          </a:xfrm>
          <a:custGeom>
            <a:avLst/>
            <a:gdLst>
              <a:gd name="connsiteX0" fmla="*/ 190218 w 12193199"/>
              <a:gd name="connsiteY0" fmla="*/ 190219 h 6858000"/>
              <a:gd name="connsiteX1" fmla="*/ 190218 w 12193199"/>
              <a:gd name="connsiteY1" fmla="*/ 6667781 h 6858000"/>
              <a:gd name="connsiteX2" fmla="*/ 12001837 w 12193199"/>
              <a:gd name="connsiteY2" fmla="*/ 6667781 h 6858000"/>
              <a:gd name="connsiteX3" fmla="*/ 12001837 w 12193199"/>
              <a:gd name="connsiteY3" fmla="*/ 190219 h 6858000"/>
              <a:gd name="connsiteX4" fmla="*/ 12001837 w 12193199"/>
              <a:gd name="connsiteY4" fmla="*/ 0 h 6858000"/>
              <a:gd name="connsiteX5" fmla="*/ 12009037 w 12193199"/>
              <a:gd name="connsiteY5" fmla="*/ 0 h 6858000"/>
              <a:gd name="connsiteX6" fmla="*/ 12009037 w 12193199"/>
              <a:gd name="connsiteY6" fmla="*/ 183019 h 6858000"/>
              <a:gd name="connsiteX7" fmla="*/ 12193199 w 12193199"/>
              <a:gd name="connsiteY7" fmla="*/ 183019 h 6858000"/>
              <a:gd name="connsiteX8" fmla="*/ 12193199 w 12193199"/>
              <a:gd name="connsiteY8" fmla="*/ 190219 h 6858000"/>
              <a:gd name="connsiteX9" fmla="*/ 12009037 w 12193199"/>
              <a:gd name="connsiteY9" fmla="*/ 190219 h 6858000"/>
              <a:gd name="connsiteX10" fmla="*/ 12009037 w 12193199"/>
              <a:gd name="connsiteY10" fmla="*/ 6667781 h 6858000"/>
              <a:gd name="connsiteX11" fmla="*/ 12193199 w 12193199"/>
              <a:gd name="connsiteY11" fmla="*/ 6667781 h 6858000"/>
              <a:gd name="connsiteX12" fmla="*/ 12193199 w 12193199"/>
              <a:gd name="connsiteY12" fmla="*/ 6674981 h 6858000"/>
              <a:gd name="connsiteX13" fmla="*/ 12009037 w 12193199"/>
              <a:gd name="connsiteY13" fmla="*/ 6674981 h 6858000"/>
              <a:gd name="connsiteX14" fmla="*/ 12009037 w 12193199"/>
              <a:gd name="connsiteY14" fmla="*/ 6858000 h 6858000"/>
              <a:gd name="connsiteX15" fmla="*/ 12001837 w 12193199"/>
              <a:gd name="connsiteY15" fmla="*/ 6858000 h 6858000"/>
              <a:gd name="connsiteX16" fmla="*/ 12001837 w 12193199"/>
              <a:gd name="connsiteY16" fmla="*/ 6674981 h 6858000"/>
              <a:gd name="connsiteX17" fmla="*/ 190218 w 12193199"/>
              <a:gd name="connsiteY17" fmla="*/ 6674981 h 6858000"/>
              <a:gd name="connsiteX18" fmla="*/ 190218 w 12193199"/>
              <a:gd name="connsiteY18" fmla="*/ 6858000 h 6858000"/>
              <a:gd name="connsiteX19" fmla="*/ 183018 w 12193199"/>
              <a:gd name="connsiteY19" fmla="*/ 6858000 h 6858000"/>
              <a:gd name="connsiteX20" fmla="*/ 183018 w 12193199"/>
              <a:gd name="connsiteY20" fmla="*/ 6674981 h 6858000"/>
              <a:gd name="connsiteX21" fmla="*/ 0 w 12193199"/>
              <a:gd name="connsiteY21" fmla="*/ 6674981 h 6858000"/>
              <a:gd name="connsiteX22" fmla="*/ 0 w 12193199"/>
              <a:gd name="connsiteY22" fmla="*/ 6667781 h 6858000"/>
              <a:gd name="connsiteX23" fmla="*/ 183018 w 12193199"/>
              <a:gd name="connsiteY23" fmla="*/ 6667781 h 6858000"/>
              <a:gd name="connsiteX24" fmla="*/ 183018 w 12193199"/>
              <a:gd name="connsiteY24" fmla="*/ 190219 h 6858000"/>
              <a:gd name="connsiteX25" fmla="*/ 0 w 12193199"/>
              <a:gd name="connsiteY25" fmla="*/ 190219 h 6858000"/>
              <a:gd name="connsiteX26" fmla="*/ 0 w 12193199"/>
              <a:gd name="connsiteY26" fmla="*/ 183019 h 6858000"/>
              <a:gd name="connsiteX27" fmla="*/ 183018 w 12193199"/>
              <a:gd name="connsiteY27" fmla="*/ 183019 h 6858000"/>
              <a:gd name="connsiteX28" fmla="*/ 183018 w 12193199"/>
              <a:gd name="connsiteY28" fmla="*/ 0 h 6858000"/>
              <a:gd name="connsiteX29" fmla="*/ 190218 w 12193199"/>
              <a:gd name="connsiteY29" fmla="*/ 0 h 6858000"/>
              <a:gd name="connsiteX30" fmla="*/ 190218 w 12193199"/>
              <a:gd name="connsiteY30" fmla="*/ 183019 h 6858000"/>
              <a:gd name="connsiteX31" fmla="*/ 12001837 w 12193199"/>
              <a:gd name="connsiteY31" fmla="*/ 18301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2193199" h="6858000">
                <a:moveTo>
                  <a:pt x="190218" y="190219"/>
                </a:moveTo>
                <a:lnTo>
                  <a:pt x="190218" y="6667781"/>
                </a:lnTo>
                <a:lnTo>
                  <a:pt x="12001837" y="6667781"/>
                </a:lnTo>
                <a:lnTo>
                  <a:pt x="12001837" y="190219"/>
                </a:lnTo>
                <a:close/>
                <a:moveTo>
                  <a:pt x="12001837" y="0"/>
                </a:moveTo>
                <a:lnTo>
                  <a:pt x="12009037" y="0"/>
                </a:lnTo>
                <a:lnTo>
                  <a:pt x="12009037" y="183019"/>
                </a:lnTo>
                <a:lnTo>
                  <a:pt x="12193199" y="183019"/>
                </a:lnTo>
                <a:lnTo>
                  <a:pt x="12193199" y="190219"/>
                </a:lnTo>
                <a:lnTo>
                  <a:pt x="12009037" y="190219"/>
                </a:lnTo>
                <a:lnTo>
                  <a:pt x="12009037" y="6667781"/>
                </a:lnTo>
                <a:lnTo>
                  <a:pt x="12193199" y="6667781"/>
                </a:lnTo>
                <a:lnTo>
                  <a:pt x="12193199" y="6674981"/>
                </a:lnTo>
                <a:lnTo>
                  <a:pt x="12009037" y="6674981"/>
                </a:lnTo>
                <a:lnTo>
                  <a:pt x="12009037" y="6858000"/>
                </a:lnTo>
                <a:lnTo>
                  <a:pt x="12001837" y="6858000"/>
                </a:lnTo>
                <a:lnTo>
                  <a:pt x="12001837" y="6674981"/>
                </a:lnTo>
                <a:lnTo>
                  <a:pt x="190218" y="6674981"/>
                </a:lnTo>
                <a:lnTo>
                  <a:pt x="190218" y="6858000"/>
                </a:lnTo>
                <a:lnTo>
                  <a:pt x="183018" y="6858000"/>
                </a:lnTo>
                <a:lnTo>
                  <a:pt x="183018" y="6674981"/>
                </a:lnTo>
                <a:lnTo>
                  <a:pt x="0" y="6674981"/>
                </a:lnTo>
                <a:lnTo>
                  <a:pt x="0" y="6667781"/>
                </a:lnTo>
                <a:lnTo>
                  <a:pt x="183018" y="6667781"/>
                </a:lnTo>
                <a:lnTo>
                  <a:pt x="183018" y="190219"/>
                </a:lnTo>
                <a:lnTo>
                  <a:pt x="0" y="190219"/>
                </a:lnTo>
                <a:lnTo>
                  <a:pt x="0" y="183019"/>
                </a:lnTo>
                <a:lnTo>
                  <a:pt x="183018" y="183019"/>
                </a:lnTo>
                <a:lnTo>
                  <a:pt x="183018" y="0"/>
                </a:lnTo>
                <a:lnTo>
                  <a:pt x="190218" y="0"/>
                </a:lnTo>
                <a:lnTo>
                  <a:pt x="190218" y="183019"/>
                </a:lnTo>
                <a:lnTo>
                  <a:pt x="12001837" y="183019"/>
                </a:lnTo>
                <a:close/>
              </a:path>
            </a:pathLst>
          </a:custGeom>
          <a:solidFill>
            <a:srgbClr val="2A4C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 dirty="0"/>
          </a:p>
        </p:txBody>
      </p:sp>
      <p:sp>
        <p:nvSpPr>
          <p:cNvPr id="25" name="Grid - freeform">
            <a:extLst>
              <a:ext uri="{FF2B5EF4-FFF2-40B4-BE49-F238E27FC236}">
                <a16:creationId xmlns:a16="http://schemas.microsoft.com/office/drawing/2014/main" id="{1AFD01C1-5A19-E8BB-3DCC-D61E7F7125B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0" y="0"/>
            <a:ext cx="6002338" cy="6858000"/>
          </a:xfrm>
          <a:custGeom>
            <a:avLst/>
            <a:gdLst>
              <a:gd name="connsiteX0" fmla="*/ 183018 w 6002338"/>
              <a:gd name="connsiteY0" fmla="*/ 0 h 6858000"/>
              <a:gd name="connsiteX1" fmla="*/ 190218 w 6002338"/>
              <a:gd name="connsiteY1" fmla="*/ 0 h 6858000"/>
              <a:gd name="connsiteX2" fmla="*/ 190218 w 6002338"/>
              <a:gd name="connsiteY2" fmla="*/ 183019 h 6858000"/>
              <a:gd name="connsiteX3" fmla="*/ 6002338 w 6002338"/>
              <a:gd name="connsiteY3" fmla="*/ 183019 h 6858000"/>
              <a:gd name="connsiteX4" fmla="*/ 6002338 w 6002338"/>
              <a:gd name="connsiteY4" fmla="*/ 190219 h 6858000"/>
              <a:gd name="connsiteX5" fmla="*/ 190218 w 6002338"/>
              <a:gd name="connsiteY5" fmla="*/ 190219 h 6858000"/>
              <a:gd name="connsiteX6" fmla="*/ 190218 w 6002338"/>
              <a:gd name="connsiteY6" fmla="*/ 6667781 h 6858000"/>
              <a:gd name="connsiteX7" fmla="*/ 6002338 w 6002338"/>
              <a:gd name="connsiteY7" fmla="*/ 6667781 h 6858000"/>
              <a:gd name="connsiteX8" fmla="*/ 6002338 w 6002338"/>
              <a:gd name="connsiteY8" fmla="*/ 6674981 h 6858000"/>
              <a:gd name="connsiteX9" fmla="*/ 190218 w 6002338"/>
              <a:gd name="connsiteY9" fmla="*/ 6674981 h 6858000"/>
              <a:gd name="connsiteX10" fmla="*/ 190218 w 6002338"/>
              <a:gd name="connsiteY10" fmla="*/ 6858000 h 6858000"/>
              <a:gd name="connsiteX11" fmla="*/ 183018 w 6002338"/>
              <a:gd name="connsiteY11" fmla="*/ 6858000 h 6858000"/>
              <a:gd name="connsiteX12" fmla="*/ 183018 w 6002338"/>
              <a:gd name="connsiteY12" fmla="*/ 6674981 h 6858000"/>
              <a:gd name="connsiteX13" fmla="*/ 0 w 6002338"/>
              <a:gd name="connsiteY13" fmla="*/ 6674981 h 6858000"/>
              <a:gd name="connsiteX14" fmla="*/ 0 w 6002338"/>
              <a:gd name="connsiteY14" fmla="*/ 6667781 h 6858000"/>
              <a:gd name="connsiteX15" fmla="*/ 183018 w 6002338"/>
              <a:gd name="connsiteY15" fmla="*/ 6667781 h 6858000"/>
              <a:gd name="connsiteX16" fmla="*/ 183018 w 6002338"/>
              <a:gd name="connsiteY16" fmla="*/ 190219 h 6858000"/>
              <a:gd name="connsiteX17" fmla="*/ 0 w 6002338"/>
              <a:gd name="connsiteY17" fmla="*/ 190219 h 6858000"/>
              <a:gd name="connsiteX18" fmla="*/ 0 w 6002338"/>
              <a:gd name="connsiteY18" fmla="*/ 183019 h 6858000"/>
              <a:gd name="connsiteX19" fmla="*/ 183018 w 6002338"/>
              <a:gd name="connsiteY19" fmla="*/ 18301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002338" h="6858000">
                <a:moveTo>
                  <a:pt x="183018" y="0"/>
                </a:moveTo>
                <a:lnTo>
                  <a:pt x="190218" y="0"/>
                </a:lnTo>
                <a:lnTo>
                  <a:pt x="190218" y="183019"/>
                </a:lnTo>
                <a:lnTo>
                  <a:pt x="6002338" y="183019"/>
                </a:lnTo>
                <a:lnTo>
                  <a:pt x="6002338" y="190219"/>
                </a:lnTo>
                <a:lnTo>
                  <a:pt x="190218" y="190219"/>
                </a:lnTo>
                <a:lnTo>
                  <a:pt x="190218" y="6667781"/>
                </a:lnTo>
                <a:lnTo>
                  <a:pt x="6002338" y="6667781"/>
                </a:lnTo>
                <a:lnTo>
                  <a:pt x="6002338" y="6674981"/>
                </a:lnTo>
                <a:lnTo>
                  <a:pt x="190218" y="6674981"/>
                </a:lnTo>
                <a:lnTo>
                  <a:pt x="190218" y="6858000"/>
                </a:lnTo>
                <a:lnTo>
                  <a:pt x="183018" y="6858000"/>
                </a:lnTo>
                <a:lnTo>
                  <a:pt x="183018" y="6674981"/>
                </a:lnTo>
                <a:lnTo>
                  <a:pt x="0" y="6674981"/>
                </a:lnTo>
                <a:lnTo>
                  <a:pt x="0" y="6667781"/>
                </a:lnTo>
                <a:lnTo>
                  <a:pt x="183018" y="6667781"/>
                </a:lnTo>
                <a:lnTo>
                  <a:pt x="183018" y="190219"/>
                </a:lnTo>
                <a:lnTo>
                  <a:pt x="0" y="190219"/>
                </a:lnTo>
                <a:lnTo>
                  <a:pt x="0" y="183019"/>
                </a:lnTo>
                <a:lnTo>
                  <a:pt x="183018" y="183019"/>
                </a:lnTo>
                <a:close/>
              </a:path>
            </a:pathLst>
          </a:custGeom>
          <a:solidFill>
            <a:srgbClr val="FFFFFF">
              <a:alpha val="40000"/>
            </a:srgbClr>
          </a:solidFill>
        </p:spPr>
        <p:txBody>
          <a:bodyPr wrap="square">
            <a:noAutofit/>
          </a:bodyPr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Logo">
            <a:extLst>
              <a:ext uri="{FF2B5EF4-FFF2-40B4-BE49-F238E27FC236}">
                <a16:creationId xmlns:a16="http://schemas.microsoft.com/office/drawing/2014/main" id="{72FF8C4E-1A61-40B5-B63E-B994E0B8491A}"/>
              </a:ext>
            </a:extLst>
          </p:cNvPr>
          <p:cNvSpPr/>
          <p:nvPr userDrawn="1"/>
        </p:nvSpPr>
        <p:spPr bwMode="white">
          <a:xfrm>
            <a:off x="6190695" y="6556701"/>
            <a:ext cx="936626" cy="142550"/>
          </a:xfrm>
          <a:custGeom>
            <a:avLst/>
            <a:gdLst>
              <a:gd name="connsiteX0" fmla="*/ 5882163 w 7505700"/>
              <a:gd name="connsiteY0" fmla="*/ 551211 h 1142333"/>
              <a:gd name="connsiteX1" fmla="*/ 5731859 w 7505700"/>
              <a:gd name="connsiteY1" fmla="*/ 611314 h 1142333"/>
              <a:gd name="connsiteX2" fmla="*/ 5541454 w 7505700"/>
              <a:gd name="connsiteY2" fmla="*/ 721518 h 1142333"/>
              <a:gd name="connsiteX3" fmla="*/ 5671756 w 7505700"/>
              <a:gd name="connsiteY3" fmla="*/ 821721 h 1142333"/>
              <a:gd name="connsiteX4" fmla="*/ 5882163 w 7505700"/>
              <a:gd name="connsiteY4" fmla="*/ 581215 h 1142333"/>
              <a:gd name="connsiteX5" fmla="*/ 1202531 w 7505700"/>
              <a:gd name="connsiteY5" fmla="*/ 280606 h 1142333"/>
              <a:gd name="connsiteX6" fmla="*/ 992124 w 7505700"/>
              <a:gd name="connsiteY6" fmla="*/ 491014 h 1142333"/>
              <a:gd name="connsiteX7" fmla="*/ 1402937 w 7505700"/>
              <a:gd name="connsiteY7" fmla="*/ 491014 h 1142333"/>
              <a:gd name="connsiteX8" fmla="*/ 1202531 w 7505700"/>
              <a:gd name="connsiteY8" fmla="*/ 280606 h 1142333"/>
              <a:gd name="connsiteX9" fmla="*/ 3106579 w 7505700"/>
              <a:gd name="connsiteY9" fmla="*/ 280511 h 1142333"/>
              <a:gd name="connsiteX10" fmla="*/ 2886075 w 7505700"/>
              <a:gd name="connsiteY10" fmla="*/ 551116 h 1142333"/>
              <a:gd name="connsiteX11" fmla="*/ 3106579 w 7505700"/>
              <a:gd name="connsiteY11" fmla="*/ 821721 h 1142333"/>
              <a:gd name="connsiteX12" fmla="*/ 3316986 w 7505700"/>
              <a:gd name="connsiteY12" fmla="*/ 551116 h 1142333"/>
              <a:gd name="connsiteX13" fmla="*/ 3106579 w 7505700"/>
              <a:gd name="connsiteY13" fmla="*/ 280511 h 1142333"/>
              <a:gd name="connsiteX14" fmla="*/ 5020532 w 7505700"/>
              <a:gd name="connsiteY14" fmla="*/ 270509 h 1142333"/>
              <a:gd name="connsiteX15" fmla="*/ 4800028 w 7505700"/>
              <a:gd name="connsiteY15" fmla="*/ 551116 h 1142333"/>
              <a:gd name="connsiteX16" fmla="*/ 5020532 w 7505700"/>
              <a:gd name="connsiteY16" fmla="*/ 821721 h 1142333"/>
              <a:gd name="connsiteX17" fmla="*/ 5220938 w 7505700"/>
              <a:gd name="connsiteY17" fmla="*/ 541115 h 1142333"/>
              <a:gd name="connsiteX18" fmla="*/ 5020532 w 7505700"/>
              <a:gd name="connsiteY18" fmla="*/ 270509 h 1142333"/>
              <a:gd name="connsiteX19" fmla="*/ 6824376 w 7505700"/>
              <a:gd name="connsiteY19" fmla="*/ 190404 h 1142333"/>
              <a:gd name="connsiteX20" fmla="*/ 6964680 w 7505700"/>
              <a:gd name="connsiteY20" fmla="*/ 190404 h 1142333"/>
              <a:gd name="connsiteX21" fmla="*/ 7135082 w 7505700"/>
              <a:gd name="connsiteY21" fmla="*/ 661415 h 1142333"/>
              <a:gd name="connsiteX22" fmla="*/ 7165181 w 7505700"/>
              <a:gd name="connsiteY22" fmla="*/ 791717 h 1142333"/>
              <a:gd name="connsiteX23" fmla="*/ 7175182 w 7505700"/>
              <a:gd name="connsiteY23" fmla="*/ 791717 h 1142333"/>
              <a:gd name="connsiteX24" fmla="*/ 7205281 w 7505700"/>
              <a:gd name="connsiteY24" fmla="*/ 661415 h 1142333"/>
              <a:gd name="connsiteX25" fmla="*/ 7375683 w 7505700"/>
              <a:gd name="connsiteY25" fmla="*/ 190404 h 1142333"/>
              <a:gd name="connsiteX26" fmla="*/ 7505700 w 7505700"/>
              <a:gd name="connsiteY26" fmla="*/ 190404 h 1142333"/>
              <a:gd name="connsiteX27" fmla="*/ 7245191 w 7505700"/>
              <a:gd name="connsiteY27" fmla="*/ 881824 h 1142333"/>
              <a:gd name="connsiteX28" fmla="*/ 6954583 w 7505700"/>
              <a:gd name="connsiteY28" fmla="*/ 1142333 h 1142333"/>
              <a:gd name="connsiteX29" fmla="*/ 6864381 w 7505700"/>
              <a:gd name="connsiteY29" fmla="*/ 1122330 h 1142333"/>
              <a:gd name="connsiteX30" fmla="*/ 6864381 w 7505700"/>
              <a:gd name="connsiteY30" fmla="*/ 1022127 h 1142333"/>
              <a:gd name="connsiteX31" fmla="*/ 6944582 w 7505700"/>
              <a:gd name="connsiteY31" fmla="*/ 1042130 h 1142333"/>
              <a:gd name="connsiteX32" fmla="*/ 7114984 w 7505700"/>
              <a:gd name="connsiteY32" fmla="*/ 921924 h 1142333"/>
              <a:gd name="connsiteX33" fmla="*/ 6533769 w 7505700"/>
              <a:gd name="connsiteY33" fmla="*/ 180403 h 1142333"/>
              <a:gd name="connsiteX34" fmla="*/ 6774275 w 7505700"/>
              <a:gd name="connsiteY34" fmla="*/ 420909 h 1142333"/>
              <a:gd name="connsiteX35" fmla="*/ 6774180 w 7505700"/>
              <a:gd name="connsiteY35" fmla="*/ 420909 h 1142333"/>
              <a:gd name="connsiteX36" fmla="*/ 6774180 w 7505700"/>
              <a:gd name="connsiteY36" fmla="*/ 901922 h 1142333"/>
              <a:gd name="connsiteX37" fmla="*/ 6653974 w 7505700"/>
              <a:gd name="connsiteY37" fmla="*/ 901922 h 1142333"/>
              <a:gd name="connsiteX38" fmla="*/ 6653974 w 7505700"/>
              <a:gd name="connsiteY38" fmla="*/ 451008 h 1142333"/>
              <a:gd name="connsiteX39" fmla="*/ 6503669 w 7505700"/>
              <a:gd name="connsiteY39" fmla="*/ 280606 h 1142333"/>
              <a:gd name="connsiteX40" fmla="*/ 6303263 w 7505700"/>
              <a:gd name="connsiteY40" fmla="*/ 541115 h 1142333"/>
              <a:gd name="connsiteX41" fmla="*/ 6303263 w 7505700"/>
              <a:gd name="connsiteY41" fmla="*/ 901827 h 1142333"/>
              <a:gd name="connsiteX42" fmla="*/ 6183058 w 7505700"/>
              <a:gd name="connsiteY42" fmla="*/ 901827 h 1142333"/>
              <a:gd name="connsiteX43" fmla="*/ 6183058 w 7505700"/>
              <a:gd name="connsiteY43" fmla="*/ 190404 h 1142333"/>
              <a:gd name="connsiteX44" fmla="*/ 6303263 w 7505700"/>
              <a:gd name="connsiteY44" fmla="*/ 190404 h 1142333"/>
              <a:gd name="connsiteX45" fmla="*/ 6303263 w 7505700"/>
              <a:gd name="connsiteY45" fmla="*/ 360807 h 1142333"/>
              <a:gd name="connsiteX46" fmla="*/ 6533769 w 7505700"/>
              <a:gd name="connsiteY46" fmla="*/ 180403 h 1142333"/>
              <a:gd name="connsiteX47" fmla="*/ 5731859 w 7505700"/>
              <a:gd name="connsiteY47" fmla="*/ 180403 h 1142333"/>
              <a:gd name="connsiteX48" fmla="*/ 6012465 w 7505700"/>
              <a:gd name="connsiteY48" fmla="*/ 420909 h 1142333"/>
              <a:gd name="connsiteX49" fmla="*/ 6012465 w 7505700"/>
              <a:gd name="connsiteY49" fmla="*/ 741616 h 1142333"/>
              <a:gd name="connsiteX50" fmla="*/ 6062566 w 7505700"/>
              <a:gd name="connsiteY50" fmla="*/ 821817 h 1142333"/>
              <a:gd name="connsiteX51" fmla="*/ 6122669 w 7505700"/>
              <a:gd name="connsiteY51" fmla="*/ 811815 h 1142333"/>
              <a:gd name="connsiteX52" fmla="*/ 6122765 w 7505700"/>
              <a:gd name="connsiteY52" fmla="*/ 811720 h 1142333"/>
              <a:gd name="connsiteX53" fmla="*/ 6122765 w 7505700"/>
              <a:gd name="connsiteY53" fmla="*/ 901922 h 1142333"/>
              <a:gd name="connsiteX54" fmla="*/ 6032563 w 7505700"/>
              <a:gd name="connsiteY54" fmla="*/ 911923 h 1142333"/>
              <a:gd name="connsiteX55" fmla="*/ 5892259 w 7505700"/>
              <a:gd name="connsiteY55" fmla="*/ 771620 h 1142333"/>
              <a:gd name="connsiteX56" fmla="*/ 5892259 w 7505700"/>
              <a:gd name="connsiteY56" fmla="*/ 741521 h 1142333"/>
              <a:gd name="connsiteX57" fmla="*/ 5882258 w 7505700"/>
              <a:gd name="connsiteY57" fmla="*/ 741521 h 1142333"/>
              <a:gd name="connsiteX58" fmla="*/ 5641752 w 7505700"/>
              <a:gd name="connsiteY58" fmla="*/ 921924 h 1142333"/>
              <a:gd name="connsiteX59" fmla="*/ 5421248 w 7505700"/>
              <a:gd name="connsiteY59" fmla="*/ 731520 h 1142333"/>
              <a:gd name="connsiteX60" fmla="*/ 5711856 w 7505700"/>
              <a:gd name="connsiteY60" fmla="*/ 521112 h 1142333"/>
              <a:gd name="connsiteX61" fmla="*/ 5882258 w 7505700"/>
              <a:gd name="connsiteY61" fmla="*/ 390810 h 1142333"/>
              <a:gd name="connsiteX62" fmla="*/ 5731954 w 7505700"/>
              <a:gd name="connsiteY62" fmla="*/ 270605 h 1142333"/>
              <a:gd name="connsiteX63" fmla="*/ 5561552 w 7505700"/>
              <a:gd name="connsiteY63" fmla="*/ 430911 h 1142333"/>
              <a:gd name="connsiteX64" fmla="*/ 5431250 w 7505700"/>
              <a:gd name="connsiteY64" fmla="*/ 430911 h 1142333"/>
              <a:gd name="connsiteX65" fmla="*/ 5731859 w 7505700"/>
              <a:gd name="connsiteY65" fmla="*/ 180403 h 1142333"/>
              <a:gd name="connsiteX66" fmla="*/ 5050631 w 7505700"/>
              <a:gd name="connsiteY66" fmla="*/ 180403 h 1142333"/>
              <a:gd name="connsiteX67" fmla="*/ 5351240 w 7505700"/>
              <a:gd name="connsiteY67" fmla="*/ 541115 h 1142333"/>
              <a:gd name="connsiteX68" fmla="*/ 5050631 w 7505700"/>
              <a:gd name="connsiteY68" fmla="*/ 921924 h 1142333"/>
              <a:gd name="connsiteX69" fmla="*/ 4810125 w 7505700"/>
              <a:gd name="connsiteY69" fmla="*/ 741521 h 1142333"/>
              <a:gd name="connsiteX70" fmla="*/ 4800124 w 7505700"/>
              <a:gd name="connsiteY70" fmla="*/ 741521 h 1142333"/>
              <a:gd name="connsiteX71" fmla="*/ 4800124 w 7505700"/>
              <a:gd name="connsiteY71" fmla="*/ 1142333 h 1142333"/>
              <a:gd name="connsiteX72" fmla="*/ 4679918 w 7505700"/>
              <a:gd name="connsiteY72" fmla="*/ 1142333 h 1142333"/>
              <a:gd name="connsiteX73" fmla="*/ 4679918 w 7505700"/>
              <a:gd name="connsiteY73" fmla="*/ 190404 h 1142333"/>
              <a:gd name="connsiteX74" fmla="*/ 4800124 w 7505700"/>
              <a:gd name="connsiteY74" fmla="*/ 190404 h 1142333"/>
              <a:gd name="connsiteX75" fmla="*/ 4800124 w 7505700"/>
              <a:gd name="connsiteY75" fmla="*/ 360807 h 1142333"/>
              <a:gd name="connsiteX76" fmla="*/ 4810125 w 7505700"/>
              <a:gd name="connsiteY76" fmla="*/ 360807 h 1142333"/>
              <a:gd name="connsiteX77" fmla="*/ 5050631 w 7505700"/>
              <a:gd name="connsiteY77" fmla="*/ 180403 h 1142333"/>
              <a:gd name="connsiteX78" fmla="*/ 3888010 w 7505700"/>
              <a:gd name="connsiteY78" fmla="*/ 180403 h 1142333"/>
              <a:gd name="connsiteX79" fmla="*/ 4108513 w 7505700"/>
              <a:gd name="connsiteY79" fmla="*/ 360807 h 1142333"/>
              <a:gd name="connsiteX80" fmla="*/ 4329017 w 7505700"/>
              <a:gd name="connsiteY80" fmla="*/ 180403 h 1142333"/>
              <a:gd name="connsiteX81" fmla="*/ 4569523 w 7505700"/>
              <a:gd name="connsiteY81" fmla="*/ 420909 h 1142333"/>
              <a:gd name="connsiteX82" fmla="*/ 4569523 w 7505700"/>
              <a:gd name="connsiteY82" fmla="*/ 901922 h 1142333"/>
              <a:gd name="connsiteX83" fmla="*/ 4439221 w 7505700"/>
              <a:gd name="connsiteY83" fmla="*/ 901922 h 1142333"/>
              <a:gd name="connsiteX84" fmla="*/ 4439221 w 7505700"/>
              <a:gd name="connsiteY84" fmla="*/ 430911 h 1142333"/>
              <a:gd name="connsiteX85" fmla="*/ 4298918 w 7505700"/>
              <a:gd name="connsiteY85" fmla="*/ 280606 h 1142333"/>
              <a:gd name="connsiteX86" fmla="*/ 4118515 w 7505700"/>
              <a:gd name="connsiteY86" fmla="*/ 541115 h 1142333"/>
              <a:gd name="connsiteX87" fmla="*/ 4118515 w 7505700"/>
              <a:gd name="connsiteY87" fmla="*/ 901827 h 1142333"/>
              <a:gd name="connsiteX88" fmla="*/ 3988212 w 7505700"/>
              <a:gd name="connsiteY88" fmla="*/ 901827 h 1142333"/>
              <a:gd name="connsiteX89" fmla="*/ 3988212 w 7505700"/>
              <a:gd name="connsiteY89" fmla="*/ 430815 h 1142333"/>
              <a:gd name="connsiteX90" fmla="*/ 3847909 w 7505700"/>
              <a:gd name="connsiteY90" fmla="*/ 280511 h 1142333"/>
              <a:gd name="connsiteX91" fmla="*/ 3657504 w 7505700"/>
              <a:gd name="connsiteY91" fmla="*/ 541020 h 1142333"/>
              <a:gd name="connsiteX92" fmla="*/ 3657504 w 7505700"/>
              <a:gd name="connsiteY92" fmla="*/ 901731 h 1142333"/>
              <a:gd name="connsiteX93" fmla="*/ 3537299 w 7505700"/>
              <a:gd name="connsiteY93" fmla="*/ 901731 h 1142333"/>
              <a:gd name="connsiteX94" fmla="*/ 3537299 w 7505700"/>
              <a:gd name="connsiteY94" fmla="*/ 190404 h 1142333"/>
              <a:gd name="connsiteX95" fmla="*/ 3657504 w 7505700"/>
              <a:gd name="connsiteY95" fmla="*/ 190404 h 1142333"/>
              <a:gd name="connsiteX96" fmla="*/ 3657504 w 7505700"/>
              <a:gd name="connsiteY96" fmla="*/ 360807 h 1142333"/>
              <a:gd name="connsiteX97" fmla="*/ 3888010 w 7505700"/>
              <a:gd name="connsiteY97" fmla="*/ 180403 h 1142333"/>
              <a:gd name="connsiteX98" fmla="*/ 3106484 w 7505700"/>
              <a:gd name="connsiteY98" fmla="*/ 180308 h 1142333"/>
              <a:gd name="connsiteX99" fmla="*/ 3447193 w 7505700"/>
              <a:gd name="connsiteY99" fmla="*/ 551116 h 1142333"/>
              <a:gd name="connsiteX100" fmla="*/ 3106484 w 7505700"/>
              <a:gd name="connsiteY100" fmla="*/ 921925 h 1142333"/>
              <a:gd name="connsiteX101" fmla="*/ 2755773 w 7505700"/>
              <a:gd name="connsiteY101" fmla="*/ 551116 h 1142333"/>
              <a:gd name="connsiteX102" fmla="*/ 3106484 w 7505700"/>
              <a:gd name="connsiteY102" fmla="*/ 180308 h 1142333"/>
              <a:gd name="connsiteX103" fmla="*/ 2354865 w 7505700"/>
              <a:gd name="connsiteY103" fmla="*/ 180308 h 1142333"/>
              <a:gd name="connsiteX104" fmla="*/ 2675572 w 7505700"/>
              <a:gd name="connsiteY104" fmla="*/ 460915 h 1142333"/>
              <a:gd name="connsiteX105" fmla="*/ 2545270 w 7505700"/>
              <a:gd name="connsiteY105" fmla="*/ 460915 h 1142333"/>
              <a:gd name="connsiteX106" fmla="*/ 2354865 w 7505700"/>
              <a:gd name="connsiteY106" fmla="*/ 280511 h 1142333"/>
              <a:gd name="connsiteX107" fmla="*/ 2134361 w 7505700"/>
              <a:gd name="connsiteY107" fmla="*/ 551116 h 1142333"/>
              <a:gd name="connsiteX108" fmla="*/ 2354865 w 7505700"/>
              <a:gd name="connsiteY108" fmla="*/ 821721 h 1142333"/>
              <a:gd name="connsiteX109" fmla="*/ 2555271 w 7505700"/>
              <a:gd name="connsiteY109" fmla="*/ 631317 h 1142333"/>
              <a:gd name="connsiteX110" fmla="*/ 2675476 w 7505700"/>
              <a:gd name="connsiteY110" fmla="*/ 631317 h 1142333"/>
              <a:gd name="connsiteX111" fmla="*/ 2354770 w 7505700"/>
              <a:gd name="connsiteY111" fmla="*/ 921925 h 1142333"/>
              <a:gd name="connsiteX112" fmla="*/ 2004059 w 7505700"/>
              <a:gd name="connsiteY112" fmla="*/ 551116 h 1142333"/>
              <a:gd name="connsiteX113" fmla="*/ 2004154 w 7505700"/>
              <a:gd name="connsiteY113" fmla="*/ 551116 h 1142333"/>
              <a:gd name="connsiteX114" fmla="*/ 2354865 w 7505700"/>
              <a:gd name="connsiteY114" fmla="*/ 180308 h 1142333"/>
              <a:gd name="connsiteX115" fmla="*/ 1202721 w 7505700"/>
              <a:gd name="connsiteY115" fmla="*/ 180308 h 1142333"/>
              <a:gd name="connsiteX116" fmla="*/ 1533429 w 7505700"/>
              <a:gd name="connsiteY116" fmla="*/ 561118 h 1142333"/>
              <a:gd name="connsiteX117" fmla="*/ 1533429 w 7505700"/>
              <a:gd name="connsiteY117" fmla="*/ 581120 h 1142333"/>
              <a:gd name="connsiteX118" fmla="*/ 1533239 w 7505700"/>
              <a:gd name="connsiteY118" fmla="*/ 581215 h 1142333"/>
              <a:gd name="connsiteX119" fmla="*/ 992124 w 7505700"/>
              <a:gd name="connsiteY119" fmla="*/ 581215 h 1142333"/>
              <a:gd name="connsiteX120" fmla="*/ 1212627 w 7505700"/>
              <a:gd name="connsiteY120" fmla="*/ 821721 h 1142333"/>
              <a:gd name="connsiteX121" fmla="*/ 1393031 w 7505700"/>
              <a:gd name="connsiteY121" fmla="*/ 691419 h 1142333"/>
              <a:gd name="connsiteX122" fmla="*/ 1523333 w 7505700"/>
              <a:gd name="connsiteY122" fmla="*/ 691419 h 1142333"/>
              <a:gd name="connsiteX123" fmla="*/ 1212723 w 7505700"/>
              <a:gd name="connsiteY123" fmla="*/ 921925 h 1142333"/>
              <a:gd name="connsiteX124" fmla="*/ 862012 w 7505700"/>
              <a:gd name="connsiteY124" fmla="*/ 551116 h 1142333"/>
              <a:gd name="connsiteX125" fmla="*/ 1202721 w 7505700"/>
              <a:gd name="connsiteY125" fmla="*/ 180308 h 1142333"/>
              <a:gd name="connsiteX126" fmla="*/ 1673447 w 7505700"/>
              <a:gd name="connsiteY126" fmla="*/ 0 h 1142333"/>
              <a:gd name="connsiteX127" fmla="*/ 1803749 w 7505700"/>
              <a:gd name="connsiteY127" fmla="*/ 0 h 1142333"/>
              <a:gd name="connsiteX128" fmla="*/ 1803749 w 7505700"/>
              <a:gd name="connsiteY128" fmla="*/ 190405 h 1142333"/>
              <a:gd name="connsiteX129" fmla="*/ 1954053 w 7505700"/>
              <a:gd name="connsiteY129" fmla="*/ 190405 h 1142333"/>
              <a:gd name="connsiteX130" fmla="*/ 1954053 w 7505700"/>
              <a:gd name="connsiteY130" fmla="*/ 290608 h 1142333"/>
              <a:gd name="connsiteX131" fmla="*/ 1803749 w 7505700"/>
              <a:gd name="connsiteY131" fmla="*/ 290608 h 1142333"/>
              <a:gd name="connsiteX132" fmla="*/ 1803749 w 7505700"/>
              <a:gd name="connsiteY132" fmla="*/ 711518 h 1142333"/>
              <a:gd name="connsiteX133" fmla="*/ 1883949 w 7505700"/>
              <a:gd name="connsiteY133" fmla="*/ 821722 h 1142333"/>
              <a:gd name="connsiteX134" fmla="*/ 1954053 w 7505700"/>
              <a:gd name="connsiteY134" fmla="*/ 801719 h 1142333"/>
              <a:gd name="connsiteX135" fmla="*/ 1954053 w 7505700"/>
              <a:gd name="connsiteY135" fmla="*/ 901922 h 1142333"/>
              <a:gd name="connsiteX136" fmla="*/ 1873853 w 7505700"/>
              <a:gd name="connsiteY136" fmla="*/ 921925 h 1142333"/>
              <a:gd name="connsiteX137" fmla="*/ 1673447 w 7505700"/>
              <a:gd name="connsiteY137" fmla="*/ 721519 h 1142333"/>
              <a:gd name="connsiteX138" fmla="*/ 1673447 w 7505700"/>
              <a:gd name="connsiteY138" fmla="*/ 290608 h 1142333"/>
              <a:gd name="connsiteX139" fmla="*/ 1573244 w 7505700"/>
              <a:gd name="connsiteY139" fmla="*/ 290608 h 1142333"/>
              <a:gd name="connsiteX140" fmla="*/ 1573244 w 7505700"/>
              <a:gd name="connsiteY140" fmla="*/ 190405 h 1142333"/>
              <a:gd name="connsiteX141" fmla="*/ 1673447 w 7505700"/>
              <a:gd name="connsiteY141" fmla="*/ 190405 h 1142333"/>
              <a:gd name="connsiteX142" fmla="*/ 0 w 7505700"/>
              <a:gd name="connsiteY142" fmla="*/ 0 h 1142333"/>
              <a:gd name="connsiteX143" fmla="*/ 160306 w 7505700"/>
              <a:gd name="connsiteY143" fmla="*/ 0 h 1142333"/>
              <a:gd name="connsiteX144" fmla="*/ 561118 w 7505700"/>
              <a:gd name="connsiteY144" fmla="*/ 621316 h 1142333"/>
              <a:gd name="connsiteX145" fmla="*/ 641318 w 7505700"/>
              <a:gd name="connsiteY145" fmla="*/ 761619 h 1142333"/>
              <a:gd name="connsiteX146" fmla="*/ 641318 w 7505700"/>
              <a:gd name="connsiteY146" fmla="*/ 0 h 1142333"/>
              <a:gd name="connsiteX147" fmla="*/ 761524 w 7505700"/>
              <a:gd name="connsiteY147" fmla="*/ 0 h 1142333"/>
              <a:gd name="connsiteX148" fmla="*/ 761524 w 7505700"/>
              <a:gd name="connsiteY148" fmla="*/ 901922 h 1142333"/>
              <a:gd name="connsiteX149" fmla="*/ 601218 w 7505700"/>
              <a:gd name="connsiteY149" fmla="*/ 901922 h 1142333"/>
              <a:gd name="connsiteX150" fmla="*/ 200406 w 7505700"/>
              <a:gd name="connsiteY150" fmla="*/ 290608 h 1142333"/>
              <a:gd name="connsiteX151" fmla="*/ 130302 w 7505700"/>
              <a:gd name="connsiteY151" fmla="*/ 150305 h 1142333"/>
              <a:gd name="connsiteX152" fmla="*/ 120302 w 7505700"/>
              <a:gd name="connsiteY152" fmla="*/ 150305 h 1142333"/>
              <a:gd name="connsiteX153" fmla="*/ 130302 w 7505700"/>
              <a:gd name="connsiteY153" fmla="*/ 310610 h 1142333"/>
              <a:gd name="connsiteX154" fmla="*/ 130302 w 7505700"/>
              <a:gd name="connsiteY154" fmla="*/ 901827 h 1142333"/>
              <a:gd name="connsiteX155" fmla="*/ 0 w 7505700"/>
              <a:gd name="connsiteY155" fmla="*/ 901827 h 1142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</a:cxnLst>
            <a:rect l="l" t="t" r="r" b="b"/>
            <a:pathLst>
              <a:path w="7505700" h="1142333">
                <a:moveTo>
                  <a:pt x="5882163" y="551211"/>
                </a:moveTo>
                <a:cubicBezTo>
                  <a:pt x="5842063" y="581310"/>
                  <a:pt x="5781960" y="601313"/>
                  <a:pt x="5731859" y="611314"/>
                </a:cubicBezTo>
                <a:cubicBezTo>
                  <a:pt x="5641657" y="631316"/>
                  <a:pt x="5541454" y="641413"/>
                  <a:pt x="5541454" y="721518"/>
                </a:cubicBezTo>
                <a:cubicBezTo>
                  <a:pt x="5541454" y="791622"/>
                  <a:pt x="5601557" y="821721"/>
                  <a:pt x="5671756" y="821721"/>
                </a:cubicBezTo>
                <a:cubicBezTo>
                  <a:pt x="5812059" y="821721"/>
                  <a:pt x="5882163" y="721518"/>
                  <a:pt x="5882163" y="581215"/>
                </a:cubicBezTo>
                <a:close/>
                <a:moveTo>
                  <a:pt x="1202531" y="280606"/>
                </a:moveTo>
                <a:cubicBezTo>
                  <a:pt x="1092327" y="280606"/>
                  <a:pt x="1012126" y="350710"/>
                  <a:pt x="992124" y="491014"/>
                </a:cubicBezTo>
                <a:lnTo>
                  <a:pt x="1402937" y="491014"/>
                </a:lnTo>
                <a:cubicBezTo>
                  <a:pt x="1392937" y="350710"/>
                  <a:pt x="1312735" y="280606"/>
                  <a:pt x="1202531" y="280606"/>
                </a:cubicBezTo>
                <a:close/>
                <a:moveTo>
                  <a:pt x="3106579" y="280511"/>
                </a:moveTo>
                <a:cubicBezTo>
                  <a:pt x="2966276" y="280511"/>
                  <a:pt x="2886075" y="380714"/>
                  <a:pt x="2886075" y="551116"/>
                </a:cubicBezTo>
                <a:cubicBezTo>
                  <a:pt x="2886075" y="711422"/>
                  <a:pt x="2966276" y="821721"/>
                  <a:pt x="3106579" y="821721"/>
                </a:cubicBezTo>
                <a:cubicBezTo>
                  <a:pt x="3236881" y="821721"/>
                  <a:pt x="3316986" y="711517"/>
                  <a:pt x="3316986" y="551116"/>
                </a:cubicBezTo>
                <a:cubicBezTo>
                  <a:pt x="3316986" y="380714"/>
                  <a:pt x="3236786" y="280511"/>
                  <a:pt x="3106579" y="280511"/>
                </a:cubicBezTo>
                <a:close/>
                <a:moveTo>
                  <a:pt x="5020532" y="270509"/>
                </a:moveTo>
                <a:cubicBezTo>
                  <a:pt x="4890230" y="270509"/>
                  <a:pt x="4800028" y="400812"/>
                  <a:pt x="4800028" y="551116"/>
                </a:cubicBezTo>
                <a:cubicBezTo>
                  <a:pt x="4800028" y="701421"/>
                  <a:pt x="4890230" y="821721"/>
                  <a:pt x="5020532" y="821721"/>
                </a:cubicBezTo>
                <a:cubicBezTo>
                  <a:pt x="5140738" y="821721"/>
                  <a:pt x="5220938" y="711517"/>
                  <a:pt x="5220938" y="541115"/>
                </a:cubicBezTo>
                <a:cubicBezTo>
                  <a:pt x="5220938" y="380809"/>
                  <a:pt x="5140738" y="270509"/>
                  <a:pt x="5020532" y="270509"/>
                </a:cubicBezTo>
                <a:close/>
                <a:moveTo>
                  <a:pt x="6824376" y="190404"/>
                </a:moveTo>
                <a:lnTo>
                  <a:pt x="6964680" y="190404"/>
                </a:lnTo>
                <a:lnTo>
                  <a:pt x="7135082" y="661415"/>
                </a:lnTo>
                <a:cubicBezTo>
                  <a:pt x="7145083" y="701516"/>
                  <a:pt x="7155084" y="741616"/>
                  <a:pt x="7165181" y="791717"/>
                </a:cubicBezTo>
                <a:lnTo>
                  <a:pt x="7175182" y="791717"/>
                </a:lnTo>
                <a:cubicBezTo>
                  <a:pt x="7185183" y="741616"/>
                  <a:pt x="7195185" y="701516"/>
                  <a:pt x="7205281" y="661415"/>
                </a:cubicBezTo>
                <a:lnTo>
                  <a:pt x="7375683" y="190404"/>
                </a:lnTo>
                <a:lnTo>
                  <a:pt x="7505700" y="190404"/>
                </a:lnTo>
                <a:lnTo>
                  <a:pt x="7245191" y="881824"/>
                </a:lnTo>
                <a:cubicBezTo>
                  <a:pt x="7205091" y="982027"/>
                  <a:pt x="7114889" y="1142333"/>
                  <a:pt x="6954583" y="1142333"/>
                </a:cubicBezTo>
                <a:cubicBezTo>
                  <a:pt x="6904482" y="1142333"/>
                  <a:pt x="6874382" y="1132331"/>
                  <a:pt x="6864381" y="1122330"/>
                </a:cubicBezTo>
                <a:lnTo>
                  <a:pt x="6864381" y="1022127"/>
                </a:lnTo>
                <a:cubicBezTo>
                  <a:pt x="6884384" y="1032128"/>
                  <a:pt x="6914483" y="1042130"/>
                  <a:pt x="6944582" y="1042130"/>
                </a:cubicBezTo>
                <a:cubicBezTo>
                  <a:pt x="7034784" y="1042130"/>
                  <a:pt x="7084885" y="982027"/>
                  <a:pt x="7114984" y="921924"/>
                </a:cubicBezTo>
                <a:close/>
                <a:moveTo>
                  <a:pt x="6533769" y="180403"/>
                </a:moveTo>
                <a:cubicBezTo>
                  <a:pt x="6674072" y="180403"/>
                  <a:pt x="6774275" y="280606"/>
                  <a:pt x="6774275" y="420909"/>
                </a:cubicBezTo>
                <a:lnTo>
                  <a:pt x="6774180" y="420909"/>
                </a:lnTo>
                <a:lnTo>
                  <a:pt x="6774180" y="901922"/>
                </a:lnTo>
                <a:lnTo>
                  <a:pt x="6653974" y="901922"/>
                </a:lnTo>
                <a:lnTo>
                  <a:pt x="6653974" y="451008"/>
                </a:lnTo>
                <a:cubicBezTo>
                  <a:pt x="6653974" y="340804"/>
                  <a:pt x="6593871" y="280606"/>
                  <a:pt x="6503669" y="280606"/>
                </a:cubicBezTo>
                <a:cubicBezTo>
                  <a:pt x="6383464" y="280606"/>
                  <a:pt x="6303263" y="370808"/>
                  <a:pt x="6303263" y="541115"/>
                </a:cubicBezTo>
                <a:lnTo>
                  <a:pt x="6303263" y="901827"/>
                </a:lnTo>
                <a:lnTo>
                  <a:pt x="6183058" y="901827"/>
                </a:lnTo>
                <a:lnTo>
                  <a:pt x="6183058" y="190404"/>
                </a:lnTo>
                <a:lnTo>
                  <a:pt x="6303263" y="190404"/>
                </a:lnTo>
                <a:lnTo>
                  <a:pt x="6303263" y="360807"/>
                </a:lnTo>
                <a:cubicBezTo>
                  <a:pt x="6323266" y="240601"/>
                  <a:pt x="6423469" y="180403"/>
                  <a:pt x="6533769" y="180403"/>
                </a:cubicBezTo>
                <a:close/>
                <a:moveTo>
                  <a:pt x="5731859" y="180403"/>
                </a:moveTo>
                <a:cubicBezTo>
                  <a:pt x="5912262" y="180403"/>
                  <a:pt x="6012465" y="260604"/>
                  <a:pt x="6012465" y="420909"/>
                </a:cubicBezTo>
                <a:lnTo>
                  <a:pt x="6012465" y="741616"/>
                </a:lnTo>
                <a:cubicBezTo>
                  <a:pt x="6012465" y="811720"/>
                  <a:pt x="6042564" y="821817"/>
                  <a:pt x="6062566" y="821817"/>
                </a:cubicBezTo>
                <a:cubicBezTo>
                  <a:pt x="6082569" y="821817"/>
                  <a:pt x="6102667" y="811815"/>
                  <a:pt x="6122669" y="811815"/>
                </a:cubicBezTo>
                <a:lnTo>
                  <a:pt x="6122765" y="811720"/>
                </a:lnTo>
                <a:lnTo>
                  <a:pt x="6122765" y="901922"/>
                </a:lnTo>
                <a:cubicBezTo>
                  <a:pt x="6092666" y="911923"/>
                  <a:pt x="6062662" y="911923"/>
                  <a:pt x="6032563" y="911923"/>
                </a:cubicBezTo>
                <a:cubicBezTo>
                  <a:pt x="5932360" y="911923"/>
                  <a:pt x="5892259" y="851820"/>
                  <a:pt x="5892259" y="771620"/>
                </a:cubicBezTo>
                <a:lnTo>
                  <a:pt x="5892259" y="741521"/>
                </a:lnTo>
                <a:lnTo>
                  <a:pt x="5882258" y="741521"/>
                </a:lnTo>
                <a:cubicBezTo>
                  <a:pt x="5852160" y="851725"/>
                  <a:pt x="5762053" y="921924"/>
                  <a:pt x="5641752" y="921924"/>
                </a:cubicBezTo>
                <a:cubicBezTo>
                  <a:pt x="5521451" y="921924"/>
                  <a:pt x="5421248" y="861822"/>
                  <a:pt x="5421248" y="731520"/>
                </a:cubicBezTo>
                <a:cubicBezTo>
                  <a:pt x="5421248" y="561117"/>
                  <a:pt x="5571553" y="541115"/>
                  <a:pt x="5711856" y="521112"/>
                </a:cubicBezTo>
                <a:cubicBezTo>
                  <a:pt x="5822060" y="501110"/>
                  <a:pt x="5882258" y="481012"/>
                  <a:pt x="5882258" y="390810"/>
                </a:cubicBezTo>
                <a:cubicBezTo>
                  <a:pt x="5882258" y="330708"/>
                  <a:pt x="5842158" y="270605"/>
                  <a:pt x="5731954" y="270605"/>
                </a:cubicBezTo>
                <a:cubicBezTo>
                  <a:pt x="5621750" y="270605"/>
                  <a:pt x="5561552" y="320706"/>
                  <a:pt x="5561552" y="430911"/>
                </a:cubicBezTo>
                <a:lnTo>
                  <a:pt x="5431250" y="430911"/>
                </a:lnTo>
                <a:cubicBezTo>
                  <a:pt x="5441251" y="270605"/>
                  <a:pt x="5541454" y="180403"/>
                  <a:pt x="5731859" y="180403"/>
                </a:cubicBezTo>
                <a:close/>
                <a:moveTo>
                  <a:pt x="5050631" y="180403"/>
                </a:moveTo>
                <a:cubicBezTo>
                  <a:pt x="5231035" y="180403"/>
                  <a:pt x="5351240" y="330708"/>
                  <a:pt x="5351240" y="541115"/>
                </a:cubicBezTo>
                <a:cubicBezTo>
                  <a:pt x="5351240" y="761619"/>
                  <a:pt x="5220938" y="921924"/>
                  <a:pt x="5050631" y="921924"/>
                </a:cubicBezTo>
                <a:cubicBezTo>
                  <a:pt x="4940427" y="921924"/>
                  <a:pt x="4840224" y="861822"/>
                  <a:pt x="4810125" y="741521"/>
                </a:cubicBezTo>
                <a:lnTo>
                  <a:pt x="4800124" y="741521"/>
                </a:lnTo>
                <a:lnTo>
                  <a:pt x="4800124" y="1142333"/>
                </a:lnTo>
                <a:lnTo>
                  <a:pt x="4679918" y="1142333"/>
                </a:lnTo>
                <a:lnTo>
                  <a:pt x="4679918" y="190404"/>
                </a:lnTo>
                <a:lnTo>
                  <a:pt x="4800124" y="190404"/>
                </a:lnTo>
                <a:lnTo>
                  <a:pt x="4800124" y="360807"/>
                </a:lnTo>
                <a:lnTo>
                  <a:pt x="4810125" y="360807"/>
                </a:lnTo>
                <a:cubicBezTo>
                  <a:pt x="4840224" y="240601"/>
                  <a:pt x="4940427" y="180403"/>
                  <a:pt x="5050631" y="180403"/>
                </a:cubicBezTo>
                <a:close/>
                <a:moveTo>
                  <a:pt x="3888010" y="180403"/>
                </a:moveTo>
                <a:cubicBezTo>
                  <a:pt x="3988212" y="180403"/>
                  <a:pt x="4078414" y="240506"/>
                  <a:pt x="4108513" y="360807"/>
                </a:cubicBezTo>
                <a:cubicBezTo>
                  <a:pt x="4138612" y="230505"/>
                  <a:pt x="4238815" y="180403"/>
                  <a:pt x="4329017" y="180403"/>
                </a:cubicBezTo>
                <a:cubicBezTo>
                  <a:pt x="4459319" y="180403"/>
                  <a:pt x="4569523" y="270605"/>
                  <a:pt x="4569523" y="420909"/>
                </a:cubicBezTo>
                <a:lnTo>
                  <a:pt x="4569523" y="901922"/>
                </a:lnTo>
                <a:lnTo>
                  <a:pt x="4439221" y="901922"/>
                </a:lnTo>
                <a:lnTo>
                  <a:pt x="4439221" y="430911"/>
                </a:lnTo>
                <a:cubicBezTo>
                  <a:pt x="4439221" y="340709"/>
                  <a:pt x="4379119" y="280606"/>
                  <a:pt x="4298918" y="280606"/>
                </a:cubicBezTo>
                <a:cubicBezTo>
                  <a:pt x="4188714" y="280606"/>
                  <a:pt x="4118515" y="370808"/>
                  <a:pt x="4118515" y="541115"/>
                </a:cubicBezTo>
                <a:lnTo>
                  <a:pt x="4118515" y="901827"/>
                </a:lnTo>
                <a:lnTo>
                  <a:pt x="3988212" y="901827"/>
                </a:lnTo>
                <a:lnTo>
                  <a:pt x="3988212" y="430815"/>
                </a:lnTo>
                <a:cubicBezTo>
                  <a:pt x="3988212" y="340613"/>
                  <a:pt x="3928110" y="280511"/>
                  <a:pt x="3847909" y="280511"/>
                </a:cubicBezTo>
                <a:cubicBezTo>
                  <a:pt x="3737705" y="280511"/>
                  <a:pt x="3657504" y="390715"/>
                  <a:pt x="3657504" y="541020"/>
                </a:cubicBezTo>
                <a:lnTo>
                  <a:pt x="3657504" y="901731"/>
                </a:lnTo>
                <a:lnTo>
                  <a:pt x="3537299" y="901731"/>
                </a:lnTo>
                <a:lnTo>
                  <a:pt x="3537299" y="190404"/>
                </a:lnTo>
                <a:lnTo>
                  <a:pt x="3657504" y="190404"/>
                </a:lnTo>
                <a:lnTo>
                  <a:pt x="3657504" y="360807"/>
                </a:lnTo>
                <a:cubicBezTo>
                  <a:pt x="3687603" y="240601"/>
                  <a:pt x="3777710" y="180403"/>
                  <a:pt x="3888010" y="180403"/>
                </a:cubicBezTo>
                <a:close/>
                <a:moveTo>
                  <a:pt x="3106484" y="180308"/>
                </a:moveTo>
                <a:cubicBezTo>
                  <a:pt x="3326892" y="180308"/>
                  <a:pt x="3447193" y="330612"/>
                  <a:pt x="3447193" y="551116"/>
                </a:cubicBezTo>
                <a:cubicBezTo>
                  <a:pt x="3447193" y="771620"/>
                  <a:pt x="3316891" y="921925"/>
                  <a:pt x="3106484" y="921925"/>
                </a:cubicBezTo>
                <a:cubicBezTo>
                  <a:pt x="2896076" y="921925"/>
                  <a:pt x="2755773" y="771620"/>
                  <a:pt x="2755773" y="551116"/>
                </a:cubicBezTo>
                <a:cubicBezTo>
                  <a:pt x="2755773" y="330612"/>
                  <a:pt x="2886075" y="180308"/>
                  <a:pt x="3106484" y="180308"/>
                </a:cubicBezTo>
                <a:close/>
                <a:moveTo>
                  <a:pt x="2354865" y="180308"/>
                </a:moveTo>
                <a:cubicBezTo>
                  <a:pt x="2535268" y="180308"/>
                  <a:pt x="2665475" y="290512"/>
                  <a:pt x="2675572" y="460915"/>
                </a:cubicBezTo>
                <a:lnTo>
                  <a:pt x="2545270" y="460915"/>
                </a:lnTo>
                <a:cubicBezTo>
                  <a:pt x="2535268" y="360711"/>
                  <a:pt x="2485167" y="280511"/>
                  <a:pt x="2354865" y="280511"/>
                </a:cubicBezTo>
                <a:cubicBezTo>
                  <a:pt x="2224563" y="280511"/>
                  <a:pt x="2134361" y="390715"/>
                  <a:pt x="2134361" y="551116"/>
                </a:cubicBezTo>
                <a:cubicBezTo>
                  <a:pt x="2134361" y="711517"/>
                  <a:pt x="2224563" y="821721"/>
                  <a:pt x="2354865" y="821721"/>
                </a:cubicBezTo>
                <a:cubicBezTo>
                  <a:pt x="2465069" y="821721"/>
                  <a:pt x="2535268" y="751618"/>
                  <a:pt x="2555271" y="631317"/>
                </a:cubicBezTo>
                <a:lnTo>
                  <a:pt x="2675476" y="631317"/>
                </a:lnTo>
                <a:cubicBezTo>
                  <a:pt x="2665475" y="811720"/>
                  <a:pt x="2535173" y="921925"/>
                  <a:pt x="2354770" y="921925"/>
                </a:cubicBezTo>
                <a:cubicBezTo>
                  <a:pt x="2154363" y="921925"/>
                  <a:pt x="2004059" y="771620"/>
                  <a:pt x="2004059" y="551116"/>
                </a:cubicBezTo>
                <a:lnTo>
                  <a:pt x="2004154" y="551116"/>
                </a:lnTo>
                <a:cubicBezTo>
                  <a:pt x="2004154" y="330612"/>
                  <a:pt x="2144458" y="180308"/>
                  <a:pt x="2354865" y="180308"/>
                </a:cubicBezTo>
                <a:close/>
                <a:moveTo>
                  <a:pt x="1202721" y="180308"/>
                </a:moveTo>
                <a:cubicBezTo>
                  <a:pt x="1413129" y="180308"/>
                  <a:pt x="1533429" y="340614"/>
                  <a:pt x="1533429" y="561118"/>
                </a:cubicBezTo>
                <a:lnTo>
                  <a:pt x="1533429" y="581120"/>
                </a:lnTo>
                <a:lnTo>
                  <a:pt x="1533239" y="581215"/>
                </a:lnTo>
                <a:lnTo>
                  <a:pt x="992124" y="581215"/>
                </a:lnTo>
                <a:cubicBezTo>
                  <a:pt x="1002126" y="731520"/>
                  <a:pt x="1092327" y="821721"/>
                  <a:pt x="1212627" y="821721"/>
                </a:cubicBezTo>
                <a:cubicBezTo>
                  <a:pt x="1302829" y="821721"/>
                  <a:pt x="1383029" y="771620"/>
                  <a:pt x="1393031" y="691419"/>
                </a:cubicBezTo>
                <a:lnTo>
                  <a:pt x="1523333" y="691419"/>
                </a:lnTo>
                <a:cubicBezTo>
                  <a:pt x="1503330" y="831723"/>
                  <a:pt x="1373028" y="921925"/>
                  <a:pt x="1212723" y="921925"/>
                </a:cubicBezTo>
                <a:cubicBezTo>
                  <a:pt x="1002315" y="921925"/>
                  <a:pt x="862012" y="781621"/>
                  <a:pt x="862012" y="551116"/>
                </a:cubicBezTo>
                <a:cubicBezTo>
                  <a:pt x="862012" y="340709"/>
                  <a:pt x="992314" y="180308"/>
                  <a:pt x="1202721" y="180308"/>
                </a:cubicBezTo>
                <a:close/>
                <a:moveTo>
                  <a:pt x="1673447" y="0"/>
                </a:moveTo>
                <a:lnTo>
                  <a:pt x="1803749" y="0"/>
                </a:lnTo>
                <a:lnTo>
                  <a:pt x="1803749" y="190405"/>
                </a:lnTo>
                <a:lnTo>
                  <a:pt x="1954053" y="190405"/>
                </a:lnTo>
                <a:lnTo>
                  <a:pt x="1954053" y="290608"/>
                </a:lnTo>
                <a:lnTo>
                  <a:pt x="1803749" y="290608"/>
                </a:lnTo>
                <a:lnTo>
                  <a:pt x="1803749" y="711518"/>
                </a:lnTo>
                <a:cubicBezTo>
                  <a:pt x="1803749" y="791718"/>
                  <a:pt x="1833848" y="821722"/>
                  <a:pt x="1883949" y="821722"/>
                </a:cubicBezTo>
                <a:cubicBezTo>
                  <a:pt x="1914049" y="821722"/>
                  <a:pt x="1934051" y="811721"/>
                  <a:pt x="1954053" y="801719"/>
                </a:cubicBezTo>
                <a:lnTo>
                  <a:pt x="1954053" y="901922"/>
                </a:lnTo>
                <a:cubicBezTo>
                  <a:pt x="1934051" y="911924"/>
                  <a:pt x="1903952" y="921925"/>
                  <a:pt x="1873853" y="921925"/>
                </a:cubicBezTo>
                <a:cubicBezTo>
                  <a:pt x="1753648" y="921925"/>
                  <a:pt x="1673447" y="861822"/>
                  <a:pt x="1673447" y="721519"/>
                </a:cubicBezTo>
                <a:lnTo>
                  <a:pt x="1673447" y="290608"/>
                </a:lnTo>
                <a:lnTo>
                  <a:pt x="1573244" y="290608"/>
                </a:lnTo>
                <a:lnTo>
                  <a:pt x="1573244" y="190405"/>
                </a:lnTo>
                <a:lnTo>
                  <a:pt x="1673447" y="190405"/>
                </a:lnTo>
                <a:close/>
                <a:moveTo>
                  <a:pt x="0" y="0"/>
                </a:moveTo>
                <a:lnTo>
                  <a:pt x="160306" y="0"/>
                </a:lnTo>
                <a:lnTo>
                  <a:pt x="561118" y="621316"/>
                </a:lnTo>
                <a:cubicBezTo>
                  <a:pt x="591217" y="671417"/>
                  <a:pt x="621221" y="721519"/>
                  <a:pt x="641318" y="761619"/>
                </a:cubicBezTo>
                <a:lnTo>
                  <a:pt x="641318" y="0"/>
                </a:lnTo>
                <a:lnTo>
                  <a:pt x="761524" y="0"/>
                </a:lnTo>
                <a:lnTo>
                  <a:pt x="761524" y="901922"/>
                </a:lnTo>
                <a:lnTo>
                  <a:pt x="601218" y="901922"/>
                </a:lnTo>
                <a:lnTo>
                  <a:pt x="200406" y="290608"/>
                </a:lnTo>
                <a:cubicBezTo>
                  <a:pt x="170307" y="240506"/>
                  <a:pt x="140304" y="190405"/>
                  <a:pt x="130302" y="150305"/>
                </a:cubicBezTo>
                <a:lnTo>
                  <a:pt x="120302" y="150305"/>
                </a:lnTo>
                <a:cubicBezTo>
                  <a:pt x="130302" y="190405"/>
                  <a:pt x="130302" y="250508"/>
                  <a:pt x="130302" y="310610"/>
                </a:cubicBezTo>
                <a:lnTo>
                  <a:pt x="130302" y="901827"/>
                </a:lnTo>
                <a:lnTo>
                  <a:pt x="0" y="901827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 bwMode="white">
          <a:xfrm>
            <a:off x="6189665" y="1368000"/>
            <a:ext cx="5806838" cy="4568400"/>
          </a:xfrm>
          <a:noFill/>
        </p:spPr>
        <p:txBody>
          <a:bodyPr>
            <a:normAutofit/>
          </a:bodyPr>
          <a:lstStyle>
            <a:lvl1pPr>
              <a:defRPr>
                <a:solidFill>
                  <a:schemeClr val="accent1"/>
                </a:solidFill>
              </a:defRPr>
            </a:lvl1pPr>
            <a:lvl2pPr>
              <a:buClr>
                <a:schemeClr val="accent1"/>
              </a:buClr>
              <a:defRPr>
                <a:solidFill>
                  <a:schemeClr val="accent1"/>
                </a:solidFill>
              </a:defRPr>
            </a:lvl2pPr>
            <a:lvl3pPr>
              <a:buClr>
                <a:schemeClr val="accent1"/>
              </a:buCl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  <a:lvl6pPr>
              <a:defRPr>
                <a:solidFill>
                  <a:schemeClr val="accent1"/>
                </a:solidFill>
              </a:defRPr>
            </a:lvl6pPr>
            <a:lvl7pPr>
              <a:defRPr>
                <a:solidFill>
                  <a:schemeClr val="accent1"/>
                </a:solidFill>
              </a:defRPr>
            </a:lvl7pPr>
            <a:lvl8pPr>
              <a:defRPr>
                <a:solidFill>
                  <a:schemeClr val="accent1"/>
                </a:solidFill>
              </a:defRPr>
            </a:lvl8pPr>
            <a:lvl9pPr>
              <a:defRPr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altLang="zh-HK" noProof="0" dirty="0"/>
              <a:t>Click to add text</a:t>
            </a:r>
            <a:endParaRPr lang="en-GB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6025B7-EE4E-482B-A2F1-D4E098C9B71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white">
          <a:xfrm>
            <a:off x="9283465" y="6474619"/>
            <a:ext cx="2713037" cy="196056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31A66082-E3B9-D074-20E4-E15681F3CD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6188075" y="185737"/>
            <a:ext cx="5816601" cy="947737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  <a:endParaRPr lang="en-GB" dirty="0"/>
          </a:p>
        </p:txBody>
      </p:sp>
      <p:sp>
        <p:nvSpPr>
          <p:cNvPr id="21" name="Picture Placeholder 7">
            <a:extLst>
              <a:ext uri="{FF2B5EF4-FFF2-40B4-BE49-F238E27FC236}">
                <a16:creationId xmlns:a16="http://schemas.microsoft.com/office/drawing/2014/main" id="{61A4D560-E51A-F971-14BA-98A5E2748F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-3600"/>
            <a:ext cx="6002338" cy="6858000"/>
          </a:xfrm>
          <a:solidFill>
            <a:schemeClr val="accent1">
              <a:lumMod val="85000"/>
            </a:schemeClr>
          </a:solidFill>
        </p:spPr>
        <p:txBody>
          <a:bodyPr lIns="0" tIns="3708000" anchor="t"/>
          <a:lstStyle>
            <a:lvl1pPr marL="0" indent="0" algn="ctr">
              <a:buNone/>
              <a:defRPr sz="1600">
                <a:solidFill>
                  <a:sysClr val="windowText" lastClr="000000"/>
                </a:solidFill>
              </a:defRPr>
            </a:lvl1pPr>
          </a:lstStyle>
          <a:p>
            <a:r>
              <a:rPr lang="en-US" altLang="zh-HK" dirty="0"/>
              <a:t>Click icon to add picture, then right click and select option Send to Back</a:t>
            </a:r>
          </a:p>
        </p:txBody>
      </p:sp>
    </p:spTree>
    <p:extLst>
      <p:ext uri="{BB962C8B-B14F-4D97-AF65-F5344CB8AC3E}">
        <p14:creationId xmlns:p14="http://schemas.microsoft.com/office/powerpoint/2010/main" val="1231330115"/>
      </p:ext>
    </p:extLst>
  </p:cSld>
  <p:clrMapOvr>
    <a:overrideClrMapping bg1="dk1" tx1="lt1" bg2="dk2" tx2="lt2" accent1="l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ontpage - project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Backgrounds">
            <a:extLst>
              <a:ext uri="{FF2B5EF4-FFF2-40B4-BE49-F238E27FC236}">
                <a16:creationId xmlns:a16="http://schemas.microsoft.com/office/drawing/2014/main" id="{0CA24D45-44EC-7074-5CDD-2AF3181146C9}"/>
              </a:ext>
            </a:extLst>
          </p:cNvPr>
          <p:cNvSpPr/>
          <p:nvPr userDrawn="1"/>
        </p:nvSpPr>
        <p:spPr bwMode="ltGray">
          <a:xfrm>
            <a:off x="0" y="-8312"/>
            <a:ext cx="12193200" cy="686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 noProof="0" dirty="0" err="1"/>
          </a:p>
        </p:txBody>
      </p:sp>
      <p:sp>
        <p:nvSpPr>
          <p:cNvPr id="10" name="Date Placeholder 6" hidden="1">
            <a:extLst>
              <a:ext uri="{FF2B5EF4-FFF2-40B4-BE49-F238E27FC236}">
                <a16:creationId xmlns:a16="http://schemas.microsoft.com/office/drawing/2014/main" id="{538762EA-5441-692C-0DC7-A024A8DC5D7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dt" sz="half" idx="15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r>
              <a:rPr lang="en-GB"/>
              <a:t>21 June, 2023</a:t>
            </a:r>
            <a:endParaRPr lang="en-GB" dirty="0"/>
          </a:p>
        </p:txBody>
      </p:sp>
      <p:sp>
        <p:nvSpPr>
          <p:cNvPr id="7" name="Footer Placeholder 8" hidden="1">
            <a:extLst>
              <a:ext uri="{FF2B5EF4-FFF2-40B4-BE49-F238E27FC236}">
                <a16:creationId xmlns:a16="http://schemas.microsoft.com/office/drawing/2014/main" id="{C57096C3-14D1-F10F-9342-6E43A0875EA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16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endParaRPr lang="en-GB" dirty="0"/>
          </a:p>
        </p:txBody>
      </p:sp>
      <p:sp>
        <p:nvSpPr>
          <p:cNvPr id="8" name="Slide Number Placeholder 10" hidden="1">
            <a:extLst>
              <a:ext uri="{FF2B5EF4-FFF2-40B4-BE49-F238E27FC236}">
                <a16:creationId xmlns:a16="http://schemas.microsoft.com/office/drawing/2014/main" id="{2F74DC6A-F2EA-22F0-DFF4-CDC10E80AE1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7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4" name="Grid">
            <a:extLst>
              <a:ext uri="{FF2B5EF4-FFF2-40B4-BE49-F238E27FC236}">
                <a16:creationId xmlns:a16="http://schemas.microsoft.com/office/drawing/2014/main" id="{6B14ED8E-E195-D0C0-D950-EEEE70133C27}"/>
              </a:ext>
            </a:extLst>
          </p:cNvPr>
          <p:cNvSpPr/>
          <p:nvPr userDrawn="1"/>
        </p:nvSpPr>
        <p:spPr bwMode="white">
          <a:xfrm>
            <a:off x="0" y="2"/>
            <a:ext cx="12193200" cy="6857999"/>
          </a:xfrm>
          <a:custGeom>
            <a:avLst/>
            <a:gdLst>
              <a:gd name="connsiteX0" fmla="*/ 9193444 w 12193200"/>
              <a:gd name="connsiteY0" fmla="*/ 5192943 h 6857999"/>
              <a:gd name="connsiteX1" fmla="*/ 9193444 w 12193200"/>
              <a:gd name="connsiteY1" fmla="*/ 6668993 h 6857999"/>
              <a:gd name="connsiteX2" fmla="*/ 12001406 w 12193200"/>
              <a:gd name="connsiteY2" fmla="*/ 6668993 h 6857999"/>
              <a:gd name="connsiteX3" fmla="*/ 12001406 w 12193200"/>
              <a:gd name="connsiteY3" fmla="*/ 5192943 h 6857999"/>
              <a:gd name="connsiteX4" fmla="*/ 9006666 w 12193200"/>
              <a:gd name="connsiteY4" fmla="*/ 5192943 h 6857999"/>
              <a:gd name="connsiteX5" fmla="*/ 9006666 w 12193200"/>
              <a:gd name="connsiteY5" fmla="*/ 6668993 h 6857999"/>
              <a:gd name="connsiteX6" fmla="*/ 9186244 w 12193200"/>
              <a:gd name="connsiteY6" fmla="*/ 6668993 h 6857999"/>
              <a:gd name="connsiteX7" fmla="*/ 9186244 w 12193200"/>
              <a:gd name="connsiteY7" fmla="*/ 5192943 h 6857999"/>
              <a:gd name="connsiteX8" fmla="*/ 6191504 w 12193200"/>
              <a:gd name="connsiteY8" fmla="*/ 5192943 h 6857999"/>
              <a:gd name="connsiteX9" fmla="*/ 6191504 w 12193200"/>
              <a:gd name="connsiteY9" fmla="*/ 6668993 h 6857999"/>
              <a:gd name="connsiteX10" fmla="*/ 8999466 w 12193200"/>
              <a:gd name="connsiteY10" fmla="*/ 6668993 h 6857999"/>
              <a:gd name="connsiteX11" fmla="*/ 8999466 w 12193200"/>
              <a:gd name="connsiteY11" fmla="*/ 5192943 h 6857999"/>
              <a:gd name="connsiteX12" fmla="*/ 6006316 w 12193200"/>
              <a:gd name="connsiteY12" fmla="*/ 5192943 h 6857999"/>
              <a:gd name="connsiteX13" fmla="*/ 6006316 w 12193200"/>
              <a:gd name="connsiteY13" fmla="*/ 6668993 h 6857999"/>
              <a:gd name="connsiteX14" fmla="*/ 6184304 w 12193200"/>
              <a:gd name="connsiteY14" fmla="*/ 6668993 h 6857999"/>
              <a:gd name="connsiteX15" fmla="*/ 6184304 w 12193200"/>
              <a:gd name="connsiteY15" fmla="*/ 5192943 h 6857999"/>
              <a:gd name="connsiteX16" fmla="*/ 3191152 w 12193200"/>
              <a:gd name="connsiteY16" fmla="*/ 5192943 h 6857999"/>
              <a:gd name="connsiteX17" fmla="*/ 3191152 w 12193200"/>
              <a:gd name="connsiteY17" fmla="*/ 6668993 h 6857999"/>
              <a:gd name="connsiteX18" fmla="*/ 5999116 w 12193200"/>
              <a:gd name="connsiteY18" fmla="*/ 6668993 h 6857999"/>
              <a:gd name="connsiteX19" fmla="*/ 5999116 w 12193200"/>
              <a:gd name="connsiteY19" fmla="*/ 5192943 h 6857999"/>
              <a:gd name="connsiteX20" fmla="*/ 3004803 w 12193200"/>
              <a:gd name="connsiteY20" fmla="*/ 5192943 h 6857999"/>
              <a:gd name="connsiteX21" fmla="*/ 3004803 w 12193200"/>
              <a:gd name="connsiteY21" fmla="*/ 6668993 h 6857999"/>
              <a:gd name="connsiteX22" fmla="*/ 3183952 w 12193200"/>
              <a:gd name="connsiteY22" fmla="*/ 6668993 h 6857999"/>
              <a:gd name="connsiteX23" fmla="*/ 3183952 w 12193200"/>
              <a:gd name="connsiteY23" fmla="*/ 5192943 h 6857999"/>
              <a:gd name="connsiteX24" fmla="*/ 190221 w 12193200"/>
              <a:gd name="connsiteY24" fmla="*/ 5192943 h 6857999"/>
              <a:gd name="connsiteX25" fmla="*/ 190221 w 12193200"/>
              <a:gd name="connsiteY25" fmla="*/ 6668993 h 6857999"/>
              <a:gd name="connsiteX26" fmla="*/ 2997602 w 12193200"/>
              <a:gd name="connsiteY26" fmla="*/ 6668993 h 6857999"/>
              <a:gd name="connsiteX27" fmla="*/ 2997602 w 12193200"/>
              <a:gd name="connsiteY27" fmla="*/ 5192943 h 6857999"/>
              <a:gd name="connsiteX28" fmla="*/ 9193444 w 12193200"/>
              <a:gd name="connsiteY28" fmla="*/ 5006166 h 6857999"/>
              <a:gd name="connsiteX29" fmla="*/ 9193444 w 12193200"/>
              <a:gd name="connsiteY29" fmla="*/ 5185743 h 6857999"/>
              <a:gd name="connsiteX30" fmla="*/ 12001406 w 12193200"/>
              <a:gd name="connsiteY30" fmla="*/ 5185743 h 6857999"/>
              <a:gd name="connsiteX31" fmla="*/ 12001406 w 12193200"/>
              <a:gd name="connsiteY31" fmla="*/ 5006166 h 6857999"/>
              <a:gd name="connsiteX32" fmla="*/ 9006666 w 12193200"/>
              <a:gd name="connsiteY32" fmla="*/ 5006166 h 6857999"/>
              <a:gd name="connsiteX33" fmla="*/ 9006666 w 12193200"/>
              <a:gd name="connsiteY33" fmla="*/ 5185743 h 6857999"/>
              <a:gd name="connsiteX34" fmla="*/ 9186244 w 12193200"/>
              <a:gd name="connsiteY34" fmla="*/ 5185743 h 6857999"/>
              <a:gd name="connsiteX35" fmla="*/ 9186244 w 12193200"/>
              <a:gd name="connsiteY35" fmla="*/ 5006166 h 6857999"/>
              <a:gd name="connsiteX36" fmla="*/ 6191504 w 12193200"/>
              <a:gd name="connsiteY36" fmla="*/ 5006166 h 6857999"/>
              <a:gd name="connsiteX37" fmla="*/ 6191504 w 12193200"/>
              <a:gd name="connsiteY37" fmla="*/ 5185743 h 6857999"/>
              <a:gd name="connsiteX38" fmla="*/ 8999466 w 12193200"/>
              <a:gd name="connsiteY38" fmla="*/ 5185743 h 6857999"/>
              <a:gd name="connsiteX39" fmla="*/ 8999466 w 12193200"/>
              <a:gd name="connsiteY39" fmla="*/ 5006166 h 6857999"/>
              <a:gd name="connsiteX40" fmla="*/ 6006316 w 12193200"/>
              <a:gd name="connsiteY40" fmla="*/ 5006166 h 6857999"/>
              <a:gd name="connsiteX41" fmla="*/ 6006316 w 12193200"/>
              <a:gd name="connsiteY41" fmla="*/ 5185743 h 6857999"/>
              <a:gd name="connsiteX42" fmla="*/ 6184304 w 12193200"/>
              <a:gd name="connsiteY42" fmla="*/ 5185743 h 6857999"/>
              <a:gd name="connsiteX43" fmla="*/ 6184304 w 12193200"/>
              <a:gd name="connsiteY43" fmla="*/ 5006166 h 6857999"/>
              <a:gd name="connsiteX44" fmla="*/ 3191152 w 12193200"/>
              <a:gd name="connsiteY44" fmla="*/ 5006166 h 6857999"/>
              <a:gd name="connsiteX45" fmla="*/ 3191152 w 12193200"/>
              <a:gd name="connsiteY45" fmla="*/ 5185743 h 6857999"/>
              <a:gd name="connsiteX46" fmla="*/ 5999116 w 12193200"/>
              <a:gd name="connsiteY46" fmla="*/ 5185743 h 6857999"/>
              <a:gd name="connsiteX47" fmla="*/ 5999116 w 12193200"/>
              <a:gd name="connsiteY47" fmla="*/ 5006166 h 6857999"/>
              <a:gd name="connsiteX48" fmla="*/ 3004803 w 12193200"/>
              <a:gd name="connsiteY48" fmla="*/ 5006166 h 6857999"/>
              <a:gd name="connsiteX49" fmla="*/ 3004803 w 12193200"/>
              <a:gd name="connsiteY49" fmla="*/ 5185743 h 6857999"/>
              <a:gd name="connsiteX50" fmla="*/ 3183952 w 12193200"/>
              <a:gd name="connsiteY50" fmla="*/ 5185743 h 6857999"/>
              <a:gd name="connsiteX51" fmla="*/ 3183952 w 12193200"/>
              <a:gd name="connsiteY51" fmla="*/ 5006166 h 6857999"/>
              <a:gd name="connsiteX52" fmla="*/ 190221 w 12193200"/>
              <a:gd name="connsiteY52" fmla="*/ 5006166 h 6857999"/>
              <a:gd name="connsiteX53" fmla="*/ 190221 w 12193200"/>
              <a:gd name="connsiteY53" fmla="*/ 5185743 h 6857999"/>
              <a:gd name="connsiteX54" fmla="*/ 2997602 w 12193200"/>
              <a:gd name="connsiteY54" fmla="*/ 5185743 h 6857999"/>
              <a:gd name="connsiteX55" fmla="*/ 2997602 w 12193200"/>
              <a:gd name="connsiteY55" fmla="*/ 5006166 h 6857999"/>
              <a:gd name="connsiteX56" fmla="*/ 9193444 w 12193200"/>
              <a:gd name="connsiteY56" fmla="*/ 3524503 h 6857999"/>
              <a:gd name="connsiteX57" fmla="*/ 9193444 w 12193200"/>
              <a:gd name="connsiteY57" fmla="*/ 4998966 h 6857999"/>
              <a:gd name="connsiteX58" fmla="*/ 12001406 w 12193200"/>
              <a:gd name="connsiteY58" fmla="*/ 4998966 h 6857999"/>
              <a:gd name="connsiteX59" fmla="*/ 12001406 w 12193200"/>
              <a:gd name="connsiteY59" fmla="*/ 3524503 h 6857999"/>
              <a:gd name="connsiteX60" fmla="*/ 9006666 w 12193200"/>
              <a:gd name="connsiteY60" fmla="*/ 3524503 h 6857999"/>
              <a:gd name="connsiteX61" fmla="*/ 9006666 w 12193200"/>
              <a:gd name="connsiteY61" fmla="*/ 4998966 h 6857999"/>
              <a:gd name="connsiteX62" fmla="*/ 9186244 w 12193200"/>
              <a:gd name="connsiteY62" fmla="*/ 4998966 h 6857999"/>
              <a:gd name="connsiteX63" fmla="*/ 9186244 w 12193200"/>
              <a:gd name="connsiteY63" fmla="*/ 3524503 h 6857999"/>
              <a:gd name="connsiteX64" fmla="*/ 6191504 w 12193200"/>
              <a:gd name="connsiteY64" fmla="*/ 3524503 h 6857999"/>
              <a:gd name="connsiteX65" fmla="*/ 6191504 w 12193200"/>
              <a:gd name="connsiteY65" fmla="*/ 4998966 h 6857999"/>
              <a:gd name="connsiteX66" fmla="*/ 8999466 w 12193200"/>
              <a:gd name="connsiteY66" fmla="*/ 4998966 h 6857999"/>
              <a:gd name="connsiteX67" fmla="*/ 8999466 w 12193200"/>
              <a:gd name="connsiteY67" fmla="*/ 3524503 h 6857999"/>
              <a:gd name="connsiteX68" fmla="*/ 6006316 w 12193200"/>
              <a:gd name="connsiteY68" fmla="*/ 3524503 h 6857999"/>
              <a:gd name="connsiteX69" fmla="*/ 6006316 w 12193200"/>
              <a:gd name="connsiteY69" fmla="*/ 4998966 h 6857999"/>
              <a:gd name="connsiteX70" fmla="*/ 6184304 w 12193200"/>
              <a:gd name="connsiteY70" fmla="*/ 4998966 h 6857999"/>
              <a:gd name="connsiteX71" fmla="*/ 6184304 w 12193200"/>
              <a:gd name="connsiteY71" fmla="*/ 3524503 h 6857999"/>
              <a:gd name="connsiteX72" fmla="*/ 3191152 w 12193200"/>
              <a:gd name="connsiteY72" fmla="*/ 3524503 h 6857999"/>
              <a:gd name="connsiteX73" fmla="*/ 3191152 w 12193200"/>
              <a:gd name="connsiteY73" fmla="*/ 4998966 h 6857999"/>
              <a:gd name="connsiteX74" fmla="*/ 5999116 w 12193200"/>
              <a:gd name="connsiteY74" fmla="*/ 4998966 h 6857999"/>
              <a:gd name="connsiteX75" fmla="*/ 5999116 w 12193200"/>
              <a:gd name="connsiteY75" fmla="*/ 3524503 h 6857999"/>
              <a:gd name="connsiteX76" fmla="*/ 3004803 w 12193200"/>
              <a:gd name="connsiteY76" fmla="*/ 3524503 h 6857999"/>
              <a:gd name="connsiteX77" fmla="*/ 3004803 w 12193200"/>
              <a:gd name="connsiteY77" fmla="*/ 4998966 h 6857999"/>
              <a:gd name="connsiteX78" fmla="*/ 3183952 w 12193200"/>
              <a:gd name="connsiteY78" fmla="*/ 4998966 h 6857999"/>
              <a:gd name="connsiteX79" fmla="*/ 3183952 w 12193200"/>
              <a:gd name="connsiteY79" fmla="*/ 3524503 h 6857999"/>
              <a:gd name="connsiteX80" fmla="*/ 190221 w 12193200"/>
              <a:gd name="connsiteY80" fmla="*/ 3524503 h 6857999"/>
              <a:gd name="connsiteX81" fmla="*/ 190221 w 12193200"/>
              <a:gd name="connsiteY81" fmla="*/ 4998966 h 6857999"/>
              <a:gd name="connsiteX82" fmla="*/ 2997602 w 12193200"/>
              <a:gd name="connsiteY82" fmla="*/ 4998966 h 6857999"/>
              <a:gd name="connsiteX83" fmla="*/ 2997602 w 12193200"/>
              <a:gd name="connsiteY83" fmla="*/ 3524503 h 6857999"/>
              <a:gd name="connsiteX84" fmla="*/ 9193444 w 12193200"/>
              <a:gd name="connsiteY84" fmla="*/ 3339315 h 6857999"/>
              <a:gd name="connsiteX85" fmla="*/ 9193444 w 12193200"/>
              <a:gd name="connsiteY85" fmla="*/ 3517303 h 6857999"/>
              <a:gd name="connsiteX86" fmla="*/ 12001406 w 12193200"/>
              <a:gd name="connsiteY86" fmla="*/ 3517303 h 6857999"/>
              <a:gd name="connsiteX87" fmla="*/ 12001406 w 12193200"/>
              <a:gd name="connsiteY87" fmla="*/ 3339315 h 6857999"/>
              <a:gd name="connsiteX88" fmla="*/ 9006666 w 12193200"/>
              <a:gd name="connsiteY88" fmla="*/ 3339315 h 6857999"/>
              <a:gd name="connsiteX89" fmla="*/ 9006666 w 12193200"/>
              <a:gd name="connsiteY89" fmla="*/ 3517303 h 6857999"/>
              <a:gd name="connsiteX90" fmla="*/ 9186244 w 12193200"/>
              <a:gd name="connsiteY90" fmla="*/ 3517303 h 6857999"/>
              <a:gd name="connsiteX91" fmla="*/ 9186244 w 12193200"/>
              <a:gd name="connsiteY91" fmla="*/ 3339315 h 6857999"/>
              <a:gd name="connsiteX92" fmla="*/ 6191504 w 12193200"/>
              <a:gd name="connsiteY92" fmla="*/ 3339315 h 6857999"/>
              <a:gd name="connsiteX93" fmla="*/ 6191504 w 12193200"/>
              <a:gd name="connsiteY93" fmla="*/ 3517303 h 6857999"/>
              <a:gd name="connsiteX94" fmla="*/ 8999466 w 12193200"/>
              <a:gd name="connsiteY94" fmla="*/ 3517303 h 6857999"/>
              <a:gd name="connsiteX95" fmla="*/ 8999466 w 12193200"/>
              <a:gd name="connsiteY95" fmla="*/ 3339315 h 6857999"/>
              <a:gd name="connsiteX96" fmla="*/ 6006316 w 12193200"/>
              <a:gd name="connsiteY96" fmla="*/ 3339315 h 6857999"/>
              <a:gd name="connsiteX97" fmla="*/ 6006316 w 12193200"/>
              <a:gd name="connsiteY97" fmla="*/ 3517303 h 6857999"/>
              <a:gd name="connsiteX98" fmla="*/ 6184304 w 12193200"/>
              <a:gd name="connsiteY98" fmla="*/ 3517303 h 6857999"/>
              <a:gd name="connsiteX99" fmla="*/ 6184304 w 12193200"/>
              <a:gd name="connsiteY99" fmla="*/ 3339315 h 6857999"/>
              <a:gd name="connsiteX100" fmla="*/ 3191152 w 12193200"/>
              <a:gd name="connsiteY100" fmla="*/ 3339315 h 6857999"/>
              <a:gd name="connsiteX101" fmla="*/ 3191152 w 12193200"/>
              <a:gd name="connsiteY101" fmla="*/ 3517303 h 6857999"/>
              <a:gd name="connsiteX102" fmla="*/ 5999116 w 12193200"/>
              <a:gd name="connsiteY102" fmla="*/ 3517303 h 6857999"/>
              <a:gd name="connsiteX103" fmla="*/ 5999116 w 12193200"/>
              <a:gd name="connsiteY103" fmla="*/ 3339315 h 6857999"/>
              <a:gd name="connsiteX104" fmla="*/ 3004803 w 12193200"/>
              <a:gd name="connsiteY104" fmla="*/ 3339315 h 6857999"/>
              <a:gd name="connsiteX105" fmla="*/ 3004803 w 12193200"/>
              <a:gd name="connsiteY105" fmla="*/ 3517303 h 6857999"/>
              <a:gd name="connsiteX106" fmla="*/ 3183952 w 12193200"/>
              <a:gd name="connsiteY106" fmla="*/ 3517303 h 6857999"/>
              <a:gd name="connsiteX107" fmla="*/ 3183952 w 12193200"/>
              <a:gd name="connsiteY107" fmla="*/ 3339315 h 6857999"/>
              <a:gd name="connsiteX108" fmla="*/ 190221 w 12193200"/>
              <a:gd name="connsiteY108" fmla="*/ 3339315 h 6857999"/>
              <a:gd name="connsiteX109" fmla="*/ 190221 w 12193200"/>
              <a:gd name="connsiteY109" fmla="*/ 3517303 h 6857999"/>
              <a:gd name="connsiteX110" fmla="*/ 2997602 w 12193200"/>
              <a:gd name="connsiteY110" fmla="*/ 3517303 h 6857999"/>
              <a:gd name="connsiteX111" fmla="*/ 2997602 w 12193200"/>
              <a:gd name="connsiteY111" fmla="*/ 3339315 h 6857999"/>
              <a:gd name="connsiteX112" fmla="*/ 9193444 w 12193200"/>
              <a:gd name="connsiteY112" fmla="*/ 1859240 h 6857999"/>
              <a:gd name="connsiteX113" fmla="*/ 9193444 w 12193200"/>
              <a:gd name="connsiteY113" fmla="*/ 3332115 h 6857999"/>
              <a:gd name="connsiteX114" fmla="*/ 12001406 w 12193200"/>
              <a:gd name="connsiteY114" fmla="*/ 3332115 h 6857999"/>
              <a:gd name="connsiteX115" fmla="*/ 12001406 w 12193200"/>
              <a:gd name="connsiteY115" fmla="*/ 1859240 h 6857999"/>
              <a:gd name="connsiteX116" fmla="*/ 9006666 w 12193200"/>
              <a:gd name="connsiteY116" fmla="*/ 1859240 h 6857999"/>
              <a:gd name="connsiteX117" fmla="*/ 9006666 w 12193200"/>
              <a:gd name="connsiteY117" fmla="*/ 3332115 h 6857999"/>
              <a:gd name="connsiteX118" fmla="*/ 9186244 w 12193200"/>
              <a:gd name="connsiteY118" fmla="*/ 3332115 h 6857999"/>
              <a:gd name="connsiteX119" fmla="*/ 9186244 w 12193200"/>
              <a:gd name="connsiteY119" fmla="*/ 1859240 h 6857999"/>
              <a:gd name="connsiteX120" fmla="*/ 6191504 w 12193200"/>
              <a:gd name="connsiteY120" fmla="*/ 1859240 h 6857999"/>
              <a:gd name="connsiteX121" fmla="*/ 6191504 w 12193200"/>
              <a:gd name="connsiteY121" fmla="*/ 3332115 h 6857999"/>
              <a:gd name="connsiteX122" fmla="*/ 8999466 w 12193200"/>
              <a:gd name="connsiteY122" fmla="*/ 3332115 h 6857999"/>
              <a:gd name="connsiteX123" fmla="*/ 8999466 w 12193200"/>
              <a:gd name="connsiteY123" fmla="*/ 1859240 h 6857999"/>
              <a:gd name="connsiteX124" fmla="*/ 6006316 w 12193200"/>
              <a:gd name="connsiteY124" fmla="*/ 1859240 h 6857999"/>
              <a:gd name="connsiteX125" fmla="*/ 6006316 w 12193200"/>
              <a:gd name="connsiteY125" fmla="*/ 3332115 h 6857999"/>
              <a:gd name="connsiteX126" fmla="*/ 6184304 w 12193200"/>
              <a:gd name="connsiteY126" fmla="*/ 3332115 h 6857999"/>
              <a:gd name="connsiteX127" fmla="*/ 6184304 w 12193200"/>
              <a:gd name="connsiteY127" fmla="*/ 1859240 h 6857999"/>
              <a:gd name="connsiteX128" fmla="*/ 3191152 w 12193200"/>
              <a:gd name="connsiteY128" fmla="*/ 1859240 h 6857999"/>
              <a:gd name="connsiteX129" fmla="*/ 3191152 w 12193200"/>
              <a:gd name="connsiteY129" fmla="*/ 3332115 h 6857999"/>
              <a:gd name="connsiteX130" fmla="*/ 5999116 w 12193200"/>
              <a:gd name="connsiteY130" fmla="*/ 3332115 h 6857999"/>
              <a:gd name="connsiteX131" fmla="*/ 5999116 w 12193200"/>
              <a:gd name="connsiteY131" fmla="*/ 1859240 h 6857999"/>
              <a:gd name="connsiteX132" fmla="*/ 3004803 w 12193200"/>
              <a:gd name="connsiteY132" fmla="*/ 1859240 h 6857999"/>
              <a:gd name="connsiteX133" fmla="*/ 3004803 w 12193200"/>
              <a:gd name="connsiteY133" fmla="*/ 3332115 h 6857999"/>
              <a:gd name="connsiteX134" fmla="*/ 3183952 w 12193200"/>
              <a:gd name="connsiteY134" fmla="*/ 3332115 h 6857999"/>
              <a:gd name="connsiteX135" fmla="*/ 3183952 w 12193200"/>
              <a:gd name="connsiteY135" fmla="*/ 1859240 h 6857999"/>
              <a:gd name="connsiteX136" fmla="*/ 190221 w 12193200"/>
              <a:gd name="connsiteY136" fmla="*/ 1859240 h 6857999"/>
              <a:gd name="connsiteX137" fmla="*/ 190221 w 12193200"/>
              <a:gd name="connsiteY137" fmla="*/ 3332115 h 6857999"/>
              <a:gd name="connsiteX138" fmla="*/ 2997602 w 12193200"/>
              <a:gd name="connsiteY138" fmla="*/ 3332115 h 6857999"/>
              <a:gd name="connsiteX139" fmla="*/ 2997602 w 12193200"/>
              <a:gd name="connsiteY139" fmla="*/ 1859240 h 6857999"/>
              <a:gd name="connsiteX140" fmla="*/ 9193444 w 12193200"/>
              <a:gd name="connsiteY140" fmla="*/ 1671302 h 6857999"/>
              <a:gd name="connsiteX141" fmla="*/ 9193444 w 12193200"/>
              <a:gd name="connsiteY141" fmla="*/ 1852040 h 6857999"/>
              <a:gd name="connsiteX142" fmla="*/ 12001406 w 12193200"/>
              <a:gd name="connsiteY142" fmla="*/ 1852040 h 6857999"/>
              <a:gd name="connsiteX143" fmla="*/ 12001406 w 12193200"/>
              <a:gd name="connsiteY143" fmla="*/ 1671302 h 6857999"/>
              <a:gd name="connsiteX144" fmla="*/ 9006666 w 12193200"/>
              <a:gd name="connsiteY144" fmla="*/ 1671302 h 6857999"/>
              <a:gd name="connsiteX145" fmla="*/ 9006666 w 12193200"/>
              <a:gd name="connsiteY145" fmla="*/ 1852040 h 6857999"/>
              <a:gd name="connsiteX146" fmla="*/ 9186244 w 12193200"/>
              <a:gd name="connsiteY146" fmla="*/ 1852040 h 6857999"/>
              <a:gd name="connsiteX147" fmla="*/ 9186244 w 12193200"/>
              <a:gd name="connsiteY147" fmla="*/ 1671302 h 6857999"/>
              <a:gd name="connsiteX148" fmla="*/ 6191504 w 12193200"/>
              <a:gd name="connsiteY148" fmla="*/ 1671302 h 6857999"/>
              <a:gd name="connsiteX149" fmla="*/ 6191504 w 12193200"/>
              <a:gd name="connsiteY149" fmla="*/ 1852040 h 6857999"/>
              <a:gd name="connsiteX150" fmla="*/ 8999466 w 12193200"/>
              <a:gd name="connsiteY150" fmla="*/ 1852040 h 6857999"/>
              <a:gd name="connsiteX151" fmla="*/ 8999466 w 12193200"/>
              <a:gd name="connsiteY151" fmla="*/ 1671302 h 6857999"/>
              <a:gd name="connsiteX152" fmla="*/ 6006316 w 12193200"/>
              <a:gd name="connsiteY152" fmla="*/ 1671302 h 6857999"/>
              <a:gd name="connsiteX153" fmla="*/ 6006316 w 12193200"/>
              <a:gd name="connsiteY153" fmla="*/ 1852040 h 6857999"/>
              <a:gd name="connsiteX154" fmla="*/ 6184304 w 12193200"/>
              <a:gd name="connsiteY154" fmla="*/ 1852040 h 6857999"/>
              <a:gd name="connsiteX155" fmla="*/ 6184304 w 12193200"/>
              <a:gd name="connsiteY155" fmla="*/ 1671302 h 6857999"/>
              <a:gd name="connsiteX156" fmla="*/ 3191152 w 12193200"/>
              <a:gd name="connsiteY156" fmla="*/ 1671302 h 6857999"/>
              <a:gd name="connsiteX157" fmla="*/ 3191152 w 12193200"/>
              <a:gd name="connsiteY157" fmla="*/ 1852040 h 6857999"/>
              <a:gd name="connsiteX158" fmla="*/ 5999116 w 12193200"/>
              <a:gd name="connsiteY158" fmla="*/ 1852040 h 6857999"/>
              <a:gd name="connsiteX159" fmla="*/ 5999116 w 12193200"/>
              <a:gd name="connsiteY159" fmla="*/ 1671302 h 6857999"/>
              <a:gd name="connsiteX160" fmla="*/ 3004803 w 12193200"/>
              <a:gd name="connsiteY160" fmla="*/ 1671302 h 6857999"/>
              <a:gd name="connsiteX161" fmla="*/ 3004803 w 12193200"/>
              <a:gd name="connsiteY161" fmla="*/ 1852040 h 6857999"/>
              <a:gd name="connsiteX162" fmla="*/ 3183952 w 12193200"/>
              <a:gd name="connsiteY162" fmla="*/ 1852040 h 6857999"/>
              <a:gd name="connsiteX163" fmla="*/ 3183952 w 12193200"/>
              <a:gd name="connsiteY163" fmla="*/ 1671302 h 6857999"/>
              <a:gd name="connsiteX164" fmla="*/ 190221 w 12193200"/>
              <a:gd name="connsiteY164" fmla="*/ 1671302 h 6857999"/>
              <a:gd name="connsiteX165" fmla="*/ 190221 w 12193200"/>
              <a:gd name="connsiteY165" fmla="*/ 1852040 h 6857999"/>
              <a:gd name="connsiteX166" fmla="*/ 2997602 w 12193200"/>
              <a:gd name="connsiteY166" fmla="*/ 1852040 h 6857999"/>
              <a:gd name="connsiteX167" fmla="*/ 2997602 w 12193200"/>
              <a:gd name="connsiteY167" fmla="*/ 1671302 h 6857999"/>
              <a:gd name="connsiteX168" fmla="*/ 9193444 w 12193200"/>
              <a:gd name="connsiteY168" fmla="*/ 190219 h 6857999"/>
              <a:gd name="connsiteX169" fmla="*/ 9193444 w 12193200"/>
              <a:gd name="connsiteY169" fmla="*/ 1664102 h 6857999"/>
              <a:gd name="connsiteX170" fmla="*/ 12001406 w 12193200"/>
              <a:gd name="connsiteY170" fmla="*/ 1664102 h 6857999"/>
              <a:gd name="connsiteX171" fmla="*/ 12001406 w 12193200"/>
              <a:gd name="connsiteY171" fmla="*/ 190219 h 6857999"/>
              <a:gd name="connsiteX172" fmla="*/ 9006666 w 12193200"/>
              <a:gd name="connsiteY172" fmla="*/ 190219 h 6857999"/>
              <a:gd name="connsiteX173" fmla="*/ 9006666 w 12193200"/>
              <a:gd name="connsiteY173" fmla="*/ 1664102 h 6857999"/>
              <a:gd name="connsiteX174" fmla="*/ 9186244 w 12193200"/>
              <a:gd name="connsiteY174" fmla="*/ 1664102 h 6857999"/>
              <a:gd name="connsiteX175" fmla="*/ 9186244 w 12193200"/>
              <a:gd name="connsiteY175" fmla="*/ 190219 h 6857999"/>
              <a:gd name="connsiteX176" fmla="*/ 6191504 w 12193200"/>
              <a:gd name="connsiteY176" fmla="*/ 190219 h 6857999"/>
              <a:gd name="connsiteX177" fmla="*/ 6191504 w 12193200"/>
              <a:gd name="connsiteY177" fmla="*/ 1664102 h 6857999"/>
              <a:gd name="connsiteX178" fmla="*/ 8999466 w 12193200"/>
              <a:gd name="connsiteY178" fmla="*/ 1664102 h 6857999"/>
              <a:gd name="connsiteX179" fmla="*/ 8999466 w 12193200"/>
              <a:gd name="connsiteY179" fmla="*/ 190219 h 6857999"/>
              <a:gd name="connsiteX180" fmla="*/ 6006316 w 12193200"/>
              <a:gd name="connsiteY180" fmla="*/ 190219 h 6857999"/>
              <a:gd name="connsiteX181" fmla="*/ 6006316 w 12193200"/>
              <a:gd name="connsiteY181" fmla="*/ 1664102 h 6857999"/>
              <a:gd name="connsiteX182" fmla="*/ 6184304 w 12193200"/>
              <a:gd name="connsiteY182" fmla="*/ 1664102 h 6857999"/>
              <a:gd name="connsiteX183" fmla="*/ 6184304 w 12193200"/>
              <a:gd name="connsiteY183" fmla="*/ 190219 h 6857999"/>
              <a:gd name="connsiteX184" fmla="*/ 3191152 w 12193200"/>
              <a:gd name="connsiteY184" fmla="*/ 190219 h 6857999"/>
              <a:gd name="connsiteX185" fmla="*/ 3191152 w 12193200"/>
              <a:gd name="connsiteY185" fmla="*/ 1664102 h 6857999"/>
              <a:gd name="connsiteX186" fmla="*/ 5999116 w 12193200"/>
              <a:gd name="connsiteY186" fmla="*/ 1664102 h 6857999"/>
              <a:gd name="connsiteX187" fmla="*/ 5999116 w 12193200"/>
              <a:gd name="connsiteY187" fmla="*/ 190219 h 6857999"/>
              <a:gd name="connsiteX188" fmla="*/ 3004803 w 12193200"/>
              <a:gd name="connsiteY188" fmla="*/ 190219 h 6857999"/>
              <a:gd name="connsiteX189" fmla="*/ 3004803 w 12193200"/>
              <a:gd name="connsiteY189" fmla="*/ 1664102 h 6857999"/>
              <a:gd name="connsiteX190" fmla="*/ 3183952 w 12193200"/>
              <a:gd name="connsiteY190" fmla="*/ 1664102 h 6857999"/>
              <a:gd name="connsiteX191" fmla="*/ 3183952 w 12193200"/>
              <a:gd name="connsiteY191" fmla="*/ 190219 h 6857999"/>
              <a:gd name="connsiteX192" fmla="*/ 190221 w 12193200"/>
              <a:gd name="connsiteY192" fmla="*/ 190219 h 6857999"/>
              <a:gd name="connsiteX193" fmla="*/ 190221 w 12193200"/>
              <a:gd name="connsiteY193" fmla="*/ 1664102 h 6857999"/>
              <a:gd name="connsiteX194" fmla="*/ 2997602 w 12193200"/>
              <a:gd name="connsiteY194" fmla="*/ 1664102 h 6857999"/>
              <a:gd name="connsiteX195" fmla="*/ 2997602 w 12193200"/>
              <a:gd name="connsiteY195" fmla="*/ 190219 h 6857999"/>
              <a:gd name="connsiteX196" fmla="*/ 183021 w 12193200"/>
              <a:gd name="connsiteY196" fmla="*/ 0 h 6857999"/>
              <a:gd name="connsiteX197" fmla="*/ 190221 w 12193200"/>
              <a:gd name="connsiteY197" fmla="*/ 0 h 6857999"/>
              <a:gd name="connsiteX198" fmla="*/ 190221 w 12193200"/>
              <a:gd name="connsiteY198" fmla="*/ 183019 h 6857999"/>
              <a:gd name="connsiteX199" fmla="*/ 2997602 w 12193200"/>
              <a:gd name="connsiteY199" fmla="*/ 183019 h 6857999"/>
              <a:gd name="connsiteX200" fmla="*/ 2997602 w 12193200"/>
              <a:gd name="connsiteY200" fmla="*/ 0 h 6857999"/>
              <a:gd name="connsiteX201" fmla="*/ 3004803 w 12193200"/>
              <a:gd name="connsiteY201" fmla="*/ 0 h 6857999"/>
              <a:gd name="connsiteX202" fmla="*/ 3004803 w 12193200"/>
              <a:gd name="connsiteY202" fmla="*/ 183019 h 6857999"/>
              <a:gd name="connsiteX203" fmla="*/ 3183952 w 12193200"/>
              <a:gd name="connsiteY203" fmla="*/ 183019 h 6857999"/>
              <a:gd name="connsiteX204" fmla="*/ 3183952 w 12193200"/>
              <a:gd name="connsiteY204" fmla="*/ 0 h 6857999"/>
              <a:gd name="connsiteX205" fmla="*/ 3191152 w 12193200"/>
              <a:gd name="connsiteY205" fmla="*/ 0 h 6857999"/>
              <a:gd name="connsiteX206" fmla="*/ 3191152 w 12193200"/>
              <a:gd name="connsiteY206" fmla="*/ 183019 h 6857999"/>
              <a:gd name="connsiteX207" fmla="*/ 5999116 w 12193200"/>
              <a:gd name="connsiteY207" fmla="*/ 183019 h 6857999"/>
              <a:gd name="connsiteX208" fmla="*/ 5999116 w 12193200"/>
              <a:gd name="connsiteY208" fmla="*/ 0 h 6857999"/>
              <a:gd name="connsiteX209" fmla="*/ 6006316 w 12193200"/>
              <a:gd name="connsiteY209" fmla="*/ 0 h 6857999"/>
              <a:gd name="connsiteX210" fmla="*/ 6006316 w 12193200"/>
              <a:gd name="connsiteY210" fmla="*/ 183019 h 6857999"/>
              <a:gd name="connsiteX211" fmla="*/ 6184304 w 12193200"/>
              <a:gd name="connsiteY211" fmla="*/ 183019 h 6857999"/>
              <a:gd name="connsiteX212" fmla="*/ 6184304 w 12193200"/>
              <a:gd name="connsiteY212" fmla="*/ 0 h 6857999"/>
              <a:gd name="connsiteX213" fmla="*/ 6191504 w 12193200"/>
              <a:gd name="connsiteY213" fmla="*/ 0 h 6857999"/>
              <a:gd name="connsiteX214" fmla="*/ 6191504 w 12193200"/>
              <a:gd name="connsiteY214" fmla="*/ 183019 h 6857999"/>
              <a:gd name="connsiteX215" fmla="*/ 8999466 w 12193200"/>
              <a:gd name="connsiteY215" fmla="*/ 183019 h 6857999"/>
              <a:gd name="connsiteX216" fmla="*/ 8999466 w 12193200"/>
              <a:gd name="connsiteY216" fmla="*/ 0 h 6857999"/>
              <a:gd name="connsiteX217" fmla="*/ 9006666 w 12193200"/>
              <a:gd name="connsiteY217" fmla="*/ 0 h 6857999"/>
              <a:gd name="connsiteX218" fmla="*/ 9006666 w 12193200"/>
              <a:gd name="connsiteY218" fmla="*/ 183019 h 6857999"/>
              <a:gd name="connsiteX219" fmla="*/ 9186244 w 12193200"/>
              <a:gd name="connsiteY219" fmla="*/ 183019 h 6857999"/>
              <a:gd name="connsiteX220" fmla="*/ 9186244 w 12193200"/>
              <a:gd name="connsiteY220" fmla="*/ 1 h 6857999"/>
              <a:gd name="connsiteX221" fmla="*/ 9193444 w 12193200"/>
              <a:gd name="connsiteY221" fmla="*/ 1 h 6857999"/>
              <a:gd name="connsiteX222" fmla="*/ 9193444 w 12193200"/>
              <a:gd name="connsiteY222" fmla="*/ 183019 h 6857999"/>
              <a:gd name="connsiteX223" fmla="*/ 12001406 w 12193200"/>
              <a:gd name="connsiteY223" fmla="*/ 183019 h 6857999"/>
              <a:gd name="connsiteX224" fmla="*/ 12001406 w 12193200"/>
              <a:gd name="connsiteY224" fmla="*/ 1 h 6857999"/>
              <a:gd name="connsiteX225" fmla="*/ 12008606 w 12193200"/>
              <a:gd name="connsiteY225" fmla="*/ 1 h 6857999"/>
              <a:gd name="connsiteX226" fmla="*/ 12008606 w 12193200"/>
              <a:gd name="connsiteY226" fmla="*/ 183019 h 6857999"/>
              <a:gd name="connsiteX227" fmla="*/ 12193200 w 12193200"/>
              <a:gd name="connsiteY227" fmla="*/ 183019 h 6857999"/>
              <a:gd name="connsiteX228" fmla="*/ 12193200 w 12193200"/>
              <a:gd name="connsiteY228" fmla="*/ 190219 h 6857999"/>
              <a:gd name="connsiteX229" fmla="*/ 12008606 w 12193200"/>
              <a:gd name="connsiteY229" fmla="*/ 190219 h 6857999"/>
              <a:gd name="connsiteX230" fmla="*/ 12008606 w 12193200"/>
              <a:gd name="connsiteY230" fmla="*/ 1664102 h 6857999"/>
              <a:gd name="connsiteX231" fmla="*/ 12193200 w 12193200"/>
              <a:gd name="connsiteY231" fmla="*/ 1664102 h 6857999"/>
              <a:gd name="connsiteX232" fmla="*/ 12193200 w 12193200"/>
              <a:gd name="connsiteY232" fmla="*/ 1671302 h 6857999"/>
              <a:gd name="connsiteX233" fmla="*/ 12008606 w 12193200"/>
              <a:gd name="connsiteY233" fmla="*/ 1671302 h 6857999"/>
              <a:gd name="connsiteX234" fmla="*/ 12008606 w 12193200"/>
              <a:gd name="connsiteY234" fmla="*/ 1852040 h 6857999"/>
              <a:gd name="connsiteX235" fmla="*/ 12193200 w 12193200"/>
              <a:gd name="connsiteY235" fmla="*/ 1852040 h 6857999"/>
              <a:gd name="connsiteX236" fmla="*/ 12193200 w 12193200"/>
              <a:gd name="connsiteY236" fmla="*/ 1859240 h 6857999"/>
              <a:gd name="connsiteX237" fmla="*/ 12008606 w 12193200"/>
              <a:gd name="connsiteY237" fmla="*/ 1859240 h 6857999"/>
              <a:gd name="connsiteX238" fmla="*/ 12008606 w 12193200"/>
              <a:gd name="connsiteY238" fmla="*/ 3332115 h 6857999"/>
              <a:gd name="connsiteX239" fmla="*/ 12193200 w 12193200"/>
              <a:gd name="connsiteY239" fmla="*/ 3332115 h 6857999"/>
              <a:gd name="connsiteX240" fmla="*/ 12193200 w 12193200"/>
              <a:gd name="connsiteY240" fmla="*/ 3339315 h 6857999"/>
              <a:gd name="connsiteX241" fmla="*/ 12008606 w 12193200"/>
              <a:gd name="connsiteY241" fmla="*/ 3339315 h 6857999"/>
              <a:gd name="connsiteX242" fmla="*/ 12008606 w 12193200"/>
              <a:gd name="connsiteY242" fmla="*/ 3517303 h 6857999"/>
              <a:gd name="connsiteX243" fmla="*/ 12193200 w 12193200"/>
              <a:gd name="connsiteY243" fmla="*/ 3517303 h 6857999"/>
              <a:gd name="connsiteX244" fmla="*/ 12193200 w 12193200"/>
              <a:gd name="connsiteY244" fmla="*/ 3524503 h 6857999"/>
              <a:gd name="connsiteX245" fmla="*/ 12008606 w 12193200"/>
              <a:gd name="connsiteY245" fmla="*/ 3524503 h 6857999"/>
              <a:gd name="connsiteX246" fmla="*/ 12008606 w 12193200"/>
              <a:gd name="connsiteY246" fmla="*/ 4998966 h 6857999"/>
              <a:gd name="connsiteX247" fmla="*/ 12193200 w 12193200"/>
              <a:gd name="connsiteY247" fmla="*/ 4998966 h 6857999"/>
              <a:gd name="connsiteX248" fmla="*/ 12193200 w 12193200"/>
              <a:gd name="connsiteY248" fmla="*/ 5006166 h 6857999"/>
              <a:gd name="connsiteX249" fmla="*/ 12008606 w 12193200"/>
              <a:gd name="connsiteY249" fmla="*/ 5006166 h 6857999"/>
              <a:gd name="connsiteX250" fmla="*/ 12008606 w 12193200"/>
              <a:gd name="connsiteY250" fmla="*/ 5185743 h 6857999"/>
              <a:gd name="connsiteX251" fmla="*/ 12193200 w 12193200"/>
              <a:gd name="connsiteY251" fmla="*/ 5185743 h 6857999"/>
              <a:gd name="connsiteX252" fmla="*/ 12193200 w 12193200"/>
              <a:gd name="connsiteY252" fmla="*/ 5192943 h 6857999"/>
              <a:gd name="connsiteX253" fmla="*/ 12008606 w 12193200"/>
              <a:gd name="connsiteY253" fmla="*/ 5192943 h 6857999"/>
              <a:gd name="connsiteX254" fmla="*/ 12008606 w 12193200"/>
              <a:gd name="connsiteY254" fmla="*/ 6668993 h 6857999"/>
              <a:gd name="connsiteX255" fmla="*/ 12193200 w 12193200"/>
              <a:gd name="connsiteY255" fmla="*/ 6668993 h 6857999"/>
              <a:gd name="connsiteX256" fmla="*/ 12193200 w 12193200"/>
              <a:gd name="connsiteY256" fmla="*/ 6676193 h 6857999"/>
              <a:gd name="connsiteX257" fmla="*/ 12008606 w 12193200"/>
              <a:gd name="connsiteY257" fmla="*/ 6676193 h 6857999"/>
              <a:gd name="connsiteX258" fmla="*/ 12008606 w 12193200"/>
              <a:gd name="connsiteY258" fmla="*/ 6857999 h 6857999"/>
              <a:gd name="connsiteX259" fmla="*/ 12001406 w 12193200"/>
              <a:gd name="connsiteY259" fmla="*/ 6857999 h 6857999"/>
              <a:gd name="connsiteX260" fmla="*/ 12001406 w 12193200"/>
              <a:gd name="connsiteY260" fmla="*/ 6676193 h 6857999"/>
              <a:gd name="connsiteX261" fmla="*/ 9193444 w 12193200"/>
              <a:gd name="connsiteY261" fmla="*/ 6676193 h 6857999"/>
              <a:gd name="connsiteX262" fmla="*/ 9193444 w 12193200"/>
              <a:gd name="connsiteY262" fmla="*/ 6857999 h 6857999"/>
              <a:gd name="connsiteX263" fmla="*/ 9186244 w 12193200"/>
              <a:gd name="connsiteY263" fmla="*/ 6857999 h 6857999"/>
              <a:gd name="connsiteX264" fmla="*/ 9186244 w 12193200"/>
              <a:gd name="connsiteY264" fmla="*/ 6676193 h 6857999"/>
              <a:gd name="connsiteX265" fmla="*/ 9006666 w 12193200"/>
              <a:gd name="connsiteY265" fmla="*/ 6676193 h 6857999"/>
              <a:gd name="connsiteX266" fmla="*/ 9006666 w 12193200"/>
              <a:gd name="connsiteY266" fmla="*/ 6857999 h 6857999"/>
              <a:gd name="connsiteX267" fmla="*/ 8999466 w 12193200"/>
              <a:gd name="connsiteY267" fmla="*/ 6857999 h 6857999"/>
              <a:gd name="connsiteX268" fmla="*/ 8999466 w 12193200"/>
              <a:gd name="connsiteY268" fmla="*/ 6676193 h 6857999"/>
              <a:gd name="connsiteX269" fmla="*/ 6191504 w 12193200"/>
              <a:gd name="connsiteY269" fmla="*/ 6676193 h 6857999"/>
              <a:gd name="connsiteX270" fmla="*/ 6191504 w 12193200"/>
              <a:gd name="connsiteY270" fmla="*/ 6857999 h 6857999"/>
              <a:gd name="connsiteX271" fmla="*/ 6184304 w 12193200"/>
              <a:gd name="connsiteY271" fmla="*/ 6857999 h 6857999"/>
              <a:gd name="connsiteX272" fmla="*/ 6184304 w 12193200"/>
              <a:gd name="connsiteY272" fmla="*/ 6676193 h 6857999"/>
              <a:gd name="connsiteX273" fmla="*/ 6006316 w 12193200"/>
              <a:gd name="connsiteY273" fmla="*/ 6676193 h 6857999"/>
              <a:gd name="connsiteX274" fmla="*/ 6006316 w 12193200"/>
              <a:gd name="connsiteY274" fmla="*/ 6857999 h 6857999"/>
              <a:gd name="connsiteX275" fmla="*/ 5999116 w 12193200"/>
              <a:gd name="connsiteY275" fmla="*/ 6857999 h 6857999"/>
              <a:gd name="connsiteX276" fmla="*/ 5999116 w 12193200"/>
              <a:gd name="connsiteY276" fmla="*/ 6676193 h 6857999"/>
              <a:gd name="connsiteX277" fmla="*/ 3191152 w 12193200"/>
              <a:gd name="connsiteY277" fmla="*/ 6676193 h 6857999"/>
              <a:gd name="connsiteX278" fmla="*/ 3191152 w 12193200"/>
              <a:gd name="connsiteY278" fmla="*/ 6857999 h 6857999"/>
              <a:gd name="connsiteX279" fmla="*/ 3183952 w 12193200"/>
              <a:gd name="connsiteY279" fmla="*/ 6857999 h 6857999"/>
              <a:gd name="connsiteX280" fmla="*/ 3183952 w 12193200"/>
              <a:gd name="connsiteY280" fmla="*/ 6676193 h 6857999"/>
              <a:gd name="connsiteX281" fmla="*/ 3004803 w 12193200"/>
              <a:gd name="connsiteY281" fmla="*/ 6676193 h 6857999"/>
              <a:gd name="connsiteX282" fmla="*/ 3004803 w 12193200"/>
              <a:gd name="connsiteY282" fmla="*/ 6857999 h 6857999"/>
              <a:gd name="connsiteX283" fmla="*/ 2997602 w 12193200"/>
              <a:gd name="connsiteY283" fmla="*/ 6857999 h 6857999"/>
              <a:gd name="connsiteX284" fmla="*/ 2997602 w 12193200"/>
              <a:gd name="connsiteY284" fmla="*/ 6676193 h 6857999"/>
              <a:gd name="connsiteX285" fmla="*/ 190221 w 12193200"/>
              <a:gd name="connsiteY285" fmla="*/ 6676193 h 6857999"/>
              <a:gd name="connsiteX286" fmla="*/ 190221 w 12193200"/>
              <a:gd name="connsiteY286" fmla="*/ 6857999 h 6857999"/>
              <a:gd name="connsiteX287" fmla="*/ 183021 w 12193200"/>
              <a:gd name="connsiteY287" fmla="*/ 6857999 h 6857999"/>
              <a:gd name="connsiteX288" fmla="*/ 183021 w 12193200"/>
              <a:gd name="connsiteY288" fmla="*/ 6676193 h 6857999"/>
              <a:gd name="connsiteX289" fmla="*/ 0 w 12193200"/>
              <a:gd name="connsiteY289" fmla="*/ 6676193 h 6857999"/>
              <a:gd name="connsiteX290" fmla="*/ 0 w 12193200"/>
              <a:gd name="connsiteY290" fmla="*/ 6668993 h 6857999"/>
              <a:gd name="connsiteX291" fmla="*/ 183021 w 12193200"/>
              <a:gd name="connsiteY291" fmla="*/ 6668993 h 6857999"/>
              <a:gd name="connsiteX292" fmla="*/ 183021 w 12193200"/>
              <a:gd name="connsiteY292" fmla="*/ 5192943 h 6857999"/>
              <a:gd name="connsiteX293" fmla="*/ 0 w 12193200"/>
              <a:gd name="connsiteY293" fmla="*/ 5192943 h 6857999"/>
              <a:gd name="connsiteX294" fmla="*/ 0 w 12193200"/>
              <a:gd name="connsiteY294" fmla="*/ 5185743 h 6857999"/>
              <a:gd name="connsiteX295" fmla="*/ 183021 w 12193200"/>
              <a:gd name="connsiteY295" fmla="*/ 5185743 h 6857999"/>
              <a:gd name="connsiteX296" fmla="*/ 183021 w 12193200"/>
              <a:gd name="connsiteY296" fmla="*/ 5006166 h 6857999"/>
              <a:gd name="connsiteX297" fmla="*/ 1 w 12193200"/>
              <a:gd name="connsiteY297" fmla="*/ 5006166 h 6857999"/>
              <a:gd name="connsiteX298" fmla="*/ 1 w 12193200"/>
              <a:gd name="connsiteY298" fmla="*/ 4998966 h 6857999"/>
              <a:gd name="connsiteX299" fmla="*/ 183021 w 12193200"/>
              <a:gd name="connsiteY299" fmla="*/ 4998966 h 6857999"/>
              <a:gd name="connsiteX300" fmla="*/ 183021 w 12193200"/>
              <a:gd name="connsiteY300" fmla="*/ 3524503 h 6857999"/>
              <a:gd name="connsiteX301" fmla="*/ 1 w 12193200"/>
              <a:gd name="connsiteY301" fmla="*/ 3524503 h 6857999"/>
              <a:gd name="connsiteX302" fmla="*/ 1 w 12193200"/>
              <a:gd name="connsiteY302" fmla="*/ 3517303 h 6857999"/>
              <a:gd name="connsiteX303" fmla="*/ 183021 w 12193200"/>
              <a:gd name="connsiteY303" fmla="*/ 3517303 h 6857999"/>
              <a:gd name="connsiteX304" fmla="*/ 183021 w 12193200"/>
              <a:gd name="connsiteY304" fmla="*/ 3339315 h 6857999"/>
              <a:gd name="connsiteX305" fmla="*/ 1 w 12193200"/>
              <a:gd name="connsiteY305" fmla="*/ 3339315 h 6857999"/>
              <a:gd name="connsiteX306" fmla="*/ 1 w 12193200"/>
              <a:gd name="connsiteY306" fmla="*/ 3332115 h 6857999"/>
              <a:gd name="connsiteX307" fmla="*/ 183021 w 12193200"/>
              <a:gd name="connsiteY307" fmla="*/ 3332115 h 6857999"/>
              <a:gd name="connsiteX308" fmla="*/ 183021 w 12193200"/>
              <a:gd name="connsiteY308" fmla="*/ 1859240 h 6857999"/>
              <a:gd name="connsiteX309" fmla="*/ 1 w 12193200"/>
              <a:gd name="connsiteY309" fmla="*/ 1859240 h 6857999"/>
              <a:gd name="connsiteX310" fmla="*/ 1 w 12193200"/>
              <a:gd name="connsiteY310" fmla="*/ 1852040 h 6857999"/>
              <a:gd name="connsiteX311" fmla="*/ 183021 w 12193200"/>
              <a:gd name="connsiteY311" fmla="*/ 1852040 h 6857999"/>
              <a:gd name="connsiteX312" fmla="*/ 183021 w 12193200"/>
              <a:gd name="connsiteY312" fmla="*/ 1671302 h 6857999"/>
              <a:gd name="connsiteX313" fmla="*/ 1 w 12193200"/>
              <a:gd name="connsiteY313" fmla="*/ 1671302 h 6857999"/>
              <a:gd name="connsiteX314" fmla="*/ 1 w 12193200"/>
              <a:gd name="connsiteY314" fmla="*/ 1664102 h 6857999"/>
              <a:gd name="connsiteX315" fmla="*/ 183021 w 12193200"/>
              <a:gd name="connsiteY315" fmla="*/ 1664102 h 6857999"/>
              <a:gd name="connsiteX316" fmla="*/ 183021 w 12193200"/>
              <a:gd name="connsiteY316" fmla="*/ 190219 h 6857999"/>
              <a:gd name="connsiteX317" fmla="*/ 1 w 12193200"/>
              <a:gd name="connsiteY317" fmla="*/ 190219 h 6857999"/>
              <a:gd name="connsiteX318" fmla="*/ 1 w 12193200"/>
              <a:gd name="connsiteY318" fmla="*/ 183019 h 6857999"/>
              <a:gd name="connsiteX319" fmla="*/ 183021 w 12193200"/>
              <a:gd name="connsiteY319" fmla="*/ 18301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</a:cxnLst>
            <a:rect l="l" t="t" r="r" b="b"/>
            <a:pathLst>
              <a:path w="12193200" h="6857999">
                <a:moveTo>
                  <a:pt x="9193444" y="5192943"/>
                </a:moveTo>
                <a:lnTo>
                  <a:pt x="9193444" y="6668993"/>
                </a:lnTo>
                <a:lnTo>
                  <a:pt x="12001406" y="6668993"/>
                </a:lnTo>
                <a:lnTo>
                  <a:pt x="12001406" y="5192943"/>
                </a:lnTo>
                <a:close/>
                <a:moveTo>
                  <a:pt x="9006666" y="5192943"/>
                </a:moveTo>
                <a:lnTo>
                  <a:pt x="9006666" y="6668993"/>
                </a:lnTo>
                <a:lnTo>
                  <a:pt x="9186244" y="6668993"/>
                </a:lnTo>
                <a:lnTo>
                  <a:pt x="9186244" y="5192943"/>
                </a:lnTo>
                <a:close/>
                <a:moveTo>
                  <a:pt x="6191504" y="5192943"/>
                </a:moveTo>
                <a:lnTo>
                  <a:pt x="6191504" y="6668993"/>
                </a:lnTo>
                <a:lnTo>
                  <a:pt x="8999466" y="6668993"/>
                </a:lnTo>
                <a:lnTo>
                  <a:pt x="8999466" y="5192943"/>
                </a:lnTo>
                <a:close/>
                <a:moveTo>
                  <a:pt x="6006316" y="5192943"/>
                </a:moveTo>
                <a:lnTo>
                  <a:pt x="6006316" y="6668993"/>
                </a:lnTo>
                <a:lnTo>
                  <a:pt x="6184304" y="6668993"/>
                </a:lnTo>
                <a:lnTo>
                  <a:pt x="6184304" y="5192943"/>
                </a:lnTo>
                <a:close/>
                <a:moveTo>
                  <a:pt x="3191152" y="5192943"/>
                </a:moveTo>
                <a:lnTo>
                  <a:pt x="3191152" y="6668993"/>
                </a:lnTo>
                <a:lnTo>
                  <a:pt x="5999116" y="6668993"/>
                </a:lnTo>
                <a:lnTo>
                  <a:pt x="5999116" y="5192943"/>
                </a:lnTo>
                <a:close/>
                <a:moveTo>
                  <a:pt x="3004803" y="5192943"/>
                </a:moveTo>
                <a:lnTo>
                  <a:pt x="3004803" y="6668993"/>
                </a:lnTo>
                <a:lnTo>
                  <a:pt x="3183952" y="6668993"/>
                </a:lnTo>
                <a:lnTo>
                  <a:pt x="3183952" y="5192943"/>
                </a:lnTo>
                <a:close/>
                <a:moveTo>
                  <a:pt x="190221" y="5192943"/>
                </a:moveTo>
                <a:lnTo>
                  <a:pt x="190221" y="6668993"/>
                </a:lnTo>
                <a:lnTo>
                  <a:pt x="2997602" y="6668993"/>
                </a:lnTo>
                <a:lnTo>
                  <a:pt x="2997602" y="5192943"/>
                </a:lnTo>
                <a:close/>
                <a:moveTo>
                  <a:pt x="9193444" y="5006166"/>
                </a:moveTo>
                <a:lnTo>
                  <a:pt x="9193444" y="5185743"/>
                </a:lnTo>
                <a:lnTo>
                  <a:pt x="12001406" y="5185743"/>
                </a:lnTo>
                <a:lnTo>
                  <a:pt x="12001406" y="5006166"/>
                </a:lnTo>
                <a:close/>
                <a:moveTo>
                  <a:pt x="9006666" y="5006166"/>
                </a:moveTo>
                <a:lnTo>
                  <a:pt x="9006666" y="5185743"/>
                </a:lnTo>
                <a:lnTo>
                  <a:pt x="9186244" y="5185743"/>
                </a:lnTo>
                <a:lnTo>
                  <a:pt x="9186244" y="5006166"/>
                </a:lnTo>
                <a:close/>
                <a:moveTo>
                  <a:pt x="6191504" y="5006166"/>
                </a:moveTo>
                <a:lnTo>
                  <a:pt x="6191504" y="5185743"/>
                </a:lnTo>
                <a:lnTo>
                  <a:pt x="8999466" y="5185743"/>
                </a:lnTo>
                <a:lnTo>
                  <a:pt x="8999466" y="5006166"/>
                </a:lnTo>
                <a:close/>
                <a:moveTo>
                  <a:pt x="6006316" y="5006166"/>
                </a:moveTo>
                <a:lnTo>
                  <a:pt x="6006316" y="5185743"/>
                </a:lnTo>
                <a:lnTo>
                  <a:pt x="6184304" y="5185743"/>
                </a:lnTo>
                <a:lnTo>
                  <a:pt x="6184304" y="5006166"/>
                </a:lnTo>
                <a:close/>
                <a:moveTo>
                  <a:pt x="3191152" y="5006166"/>
                </a:moveTo>
                <a:lnTo>
                  <a:pt x="3191152" y="5185743"/>
                </a:lnTo>
                <a:lnTo>
                  <a:pt x="5999116" y="5185743"/>
                </a:lnTo>
                <a:lnTo>
                  <a:pt x="5999116" y="5006166"/>
                </a:lnTo>
                <a:close/>
                <a:moveTo>
                  <a:pt x="3004803" y="5006166"/>
                </a:moveTo>
                <a:lnTo>
                  <a:pt x="3004803" y="5185743"/>
                </a:lnTo>
                <a:lnTo>
                  <a:pt x="3183952" y="5185743"/>
                </a:lnTo>
                <a:lnTo>
                  <a:pt x="3183952" y="5006166"/>
                </a:lnTo>
                <a:close/>
                <a:moveTo>
                  <a:pt x="190221" y="5006166"/>
                </a:moveTo>
                <a:lnTo>
                  <a:pt x="190221" y="5185743"/>
                </a:lnTo>
                <a:lnTo>
                  <a:pt x="2997602" y="5185743"/>
                </a:lnTo>
                <a:lnTo>
                  <a:pt x="2997602" y="5006166"/>
                </a:lnTo>
                <a:close/>
                <a:moveTo>
                  <a:pt x="9193444" y="3524503"/>
                </a:moveTo>
                <a:lnTo>
                  <a:pt x="9193444" y="4998966"/>
                </a:lnTo>
                <a:lnTo>
                  <a:pt x="12001406" y="4998966"/>
                </a:lnTo>
                <a:lnTo>
                  <a:pt x="12001406" y="3524503"/>
                </a:lnTo>
                <a:close/>
                <a:moveTo>
                  <a:pt x="9006666" y="3524503"/>
                </a:moveTo>
                <a:lnTo>
                  <a:pt x="9006666" y="4998966"/>
                </a:lnTo>
                <a:lnTo>
                  <a:pt x="9186244" y="4998966"/>
                </a:lnTo>
                <a:lnTo>
                  <a:pt x="9186244" y="3524503"/>
                </a:lnTo>
                <a:close/>
                <a:moveTo>
                  <a:pt x="6191504" y="3524503"/>
                </a:moveTo>
                <a:lnTo>
                  <a:pt x="6191504" y="4998966"/>
                </a:lnTo>
                <a:lnTo>
                  <a:pt x="8999466" y="4998966"/>
                </a:lnTo>
                <a:lnTo>
                  <a:pt x="8999466" y="3524503"/>
                </a:lnTo>
                <a:close/>
                <a:moveTo>
                  <a:pt x="6006316" y="3524503"/>
                </a:moveTo>
                <a:lnTo>
                  <a:pt x="6006316" y="4998966"/>
                </a:lnTo>
                <a:lnTo>
                  <a:pt x="6184304" y="4998966"/>
                </a:lnTo>
                <a:lnTo>
                  <a:pt x="6184304" y="3524503"/>
                </a:lnTo>
                <a:close/>
                <a:moveTo>
                  <a:pt x="3191152" y="3524503"/>
                </a:moveTo>
                <a:lnTo>
                  <a:pt x="3191152" y="4998966"/>
                </a:lnTo>
                <a:lnTo>
                  <a:pt x="5999116" y="4998966"/>
                </a:lnTo>
                <a:lnTo>
                  <a:pt x="5999116" y="3524503"/>
                </a:lnTo>
                <a:close/>
                <a:moveTo>
                  <a:pt x="3004803" y="3524503"/>
                </a:moveTo>
                <a:lnTo>
                  <a:pt x="3004803" y="4998966"/>
                </a:lnTo>
                <a:lnTo>
                  <a:pt x="3183952" y="4998966"/>
                </a:lnTo>
                <a:lnTo>
                  <a:pt x="3183952" y="3524503"/>
                </a:lnTo>
                <a:close/>
                <a:moveTo>
                  <a:pt x="190221" y="3524503"/>
                </a:moveTo>
                <a:lnTo>
                  <a:pt x="190221" y="4998966"/>
                </a:lnTo>
                <a:lnTo>
                  <a:pt x="2997602" y="4998966"/>
                </a:lnTo>
                <a:lnTo>
                  <a:pt x="2997602" y="3524503"/>
                </a:lnTo>
                <a:close/>
                <a:moveTo>
                  <a:pt x="9193444" y="3339315"/>
                </a:moveTo>
                <a:lnTo>
                  <a:pt x="9193444" y="3517303"/>
                </a:lnTo>
                <a:lnTo>
                  <a:pt x="12001406" y="3517303"/>
                </a:lnTo>
                <a:lnTo>
                  <a:pt x="12001406" y="3339315"/>
                </a:lnTo>
                <a:close/>
                <a:moveTo>
                  <a:pt x="9006666" y="3339315"/>
                </a:moveTo>
                <a:lnTo>
                  <a:pt x="9006666" y="3517303"/>
                </a:lnTo>
                <a:lnTo>
                  <a:pt x="9186244" y="3517303"/>
                </a:lnTo>
                <a:lnTo>
                  <a:pt x="9186244" y="3339315"/>
                </a:lnTo>
                <a:close/>
                <a:moveTo>
                  <a:pt x="6191504" y="3339315"/>
                </a:moveTo>
                <a:lnTo>
                  <a:pt x="6191504" y="3517303"/>
                </a:lnTo>
                <a:lnTo>
                  <a:pt x="8999466" y="3517303"/>
                </a:lnTo>
                <a:lnTo>
                  <a:pt x="8999466" y="3339315"/>
                </a:lnTo>
                <a:close/>
                <a:moveTo>
                  <a:pt x="6006316" y="3339315"/>
                </a:moveTo>
                <a:lnTo>
                  <a:pt x="6006316" y="3517303"/>
                </a:lnTo>
                <a:lnTo>
                  <a:pt x="6184304" y="3517303"/>
                </a:lnTo>
                <a:lnTo>
                  <a:pt x="6184304" y="3339315"/>
                </a:lnTo>
                <a:close/>
                <a:moveTo>
                  <a:pt x="3191152" y="3339315"/>
                </a:moveTo>
                <a:lnTo>
                  <a:pt x="3191152" y="3517303"/>
                </a:lnTo>
                <a:lnTo>
                  <a:pt x="5999116" y="3517303"/>
                </a:lnTo>
                <a:lnTo>
                  <a:pt x="5999116" y="3339315"/>
                </a:lnTo>
                <a:close/>
                <a:moveTo>
                  <a:pt x="3004803" y="3339315"/>
                </a:moveTo>
                <a:lnTo>
                  <a:pt x="3004803" y="3517303"/>
                </a:lnTo>
                <a:lnTo>
                  <a:pt x="3183952" y="3517303"/>
                </a:lnTo>
                <a:lnTo>
                  <a:pt x="3183952" y="3339315"/>
                </a:lnTo>
                <a:close/>
                <a:moveTo>
                  <a:pt x="190221" y="3339315"/>
                </a:moveTo>
                <a:lnTo>
                  <a:pt x="190221" y="3517303"/>
                </a:lnTo>
                <a:lnTo>
                  <a:pt x="2997602" y="3517303"/>
                </a:lnTo>
                <a:lnTo>
                  <a:pt x="2997602" y="3339315"/>
                </a:lnTo>
                <a:close/>
                <a:moveTo>
                  <a:pt x="9193444" y="1859240"/>
                </a:moveTo>
                <a:lnTo>
                  <a:pt x="9193444" y="3332115"/>
                </a:lnTo>
                <a:lnTo>
                  <a:pt x="12001406" y="3332115"/>
                </a:lnTo>
                <a:lnTo>
                  <a:pt x="12001406" y="1859240"/>
                </a:lnTo>
                <a:close/>
                <a:moveTo>
                  <a:pt x="9006666" y="1859240"/>
                </a:moveTo>
                <a:lnTo>
                  <a:pt x="9006666" y="3332115"/>
                </a:lnTo>
                <a:lnTo>
                  <a:pt x="9186244" y="3332115"/>
                </a:lnTo>
                <a:lnTo>
                  <a:pt x="9186244" y="1859240"/>
                </a:lnTo>
                <a:close/>
                <a:moveTo>
                  <a:pt x="6191504" y="1859240"/>
                </a:moveTo>
                <a:lnTo>
                  <a:pt x="6191504" y="3332115"/>
                </a:lnTo>
                <a:lnTo>
                  <a:pt x="8999466" y="3332115"/>
                </a:lnTo>
                <a:lnTo>
                  <a:pt x="8999466" y="1859240"/>
                </a:lnTo>
                <a:close/>
                <a:moveTo>
                  <a:pt x="6006316" y="1859240"/>
                </a:moveTo>
                <a:lnTo>
                  <a:pt x="6006316" y="3332115"/>
                </a:lnTo>
                <a:lnTo>
                  <a:pt x="6184304" y="3332115"/>
                </a:lnTo>
                <a:lnTo>
                  <a:pt x="6184304" y="1859240"/>
                </a:lnTo>
                <a:close/>
                <a:moveTo>
                  <a:pt x="3191152" y="1859240"/>
                </a:moveTo>
                <a:lnTo>
                  <a:pt x="3191152" y="3332115"/>
                </a:lnTo>
                <a:lnTo>
                  <a:pt x="5999116" y="3332115"/>
                </a:lnTo>
                <a:lnTo>
                  <a:pt x="5999116" y="1859240"/>
                </a:lnTo>
                <a:close/>
                <a:moveTo>
                  <a:pt x="3004803" y="1859240"/>
                </a:moveTo>
                <a:lnTo>
                  <a:pt x="3004803" y="3332115"/>
                </a:lnTo>
                <a:lnTo>
                  <a:pt x="3183952" y="3332115"/>
                </a:lnTo>
                <a:lnTo>
                  <a:pt x="3183952" y="1859240"/>
                </a:lnTo>
                <a:close/>
                <a:moveTo>
                  <a:pt x="190221" y="1859240"/>
                </a:moveTo>
                <a:lnTo>
                  <a:pt x="190221" y="3332115"/>
                </a:lnTo>
                <a:lnTo>
                  <a:pt x="2997602" y="3332115"/>
                </a:lnTo>
                <a:lnTo>
                  <a:pt x="2997602" y="1859240"/>
                </a:lnTo>
                <a:close/>
                <a:moveTo>
                  <a:pt x="9193444" y="1671302"/>
                </a:moveTo>
                <a:lnTo>
                  <a:pt x="9193444" y="1852040"/>
                </a:lnTo>
                <a:lnTo>
                  <a:pt x="12001406" y="1852040"/>
                </a:lnTo>
                <a:lnTo>
                  <a:pt x="12001406" y="1671302"/>
                </a:lnTo>
                <a:close/>
                <a:moveTo>
                  <a:pt x="9006666" y="1671302"/>
                </a:moveTo>
                <a:lnTo>
                  <a:pt x="9006666" y="1852040"/>
                </a:lnTo>
                <a:lnTo>
                  <a:pt x="9186244" y="1852040"/>
                </a:lnTo>
                <a:lnTo>
                  <a:pt x="9186244" y="1671302"/>
                </a:lnTo>
                <a:close/>
                <a:moveTo>
                  <a:pt x="6191504" y="1671302"/>
                </a:moveTo>
                <a:lnTo>
                  <a:pt x="6191504" y="1852040"/>
                </a:lnTo>
                <a:lnTo>
                  <a:pt x="8999466" y="1852040"/>
                </a:lnTo>
                <a:lnTo>
                  <a:pt x="8999466" y="1671302"/>
                </a:lnTo>
                <a:close/>
                <a:moveTo>
                  <a:pt x="6006316" y="1671302"/>
                </a:moveTo>
                <a:lnTo>
                  <a:pt x="6006316" y="1852040"/>
                </a:lnTo>
                <a:lnTo>
                  <a:pt x="6184304" y="1852040"/>
                </a:lnTo>
                <a:lnTo>
                  <a:pt x="6184304" y="1671302"/>
                </a:lnTo>
                <a:close/>
                <a:moveTo>
                  <a:pt x="3191152" y="1671302"/>
                </a:moveTo>
                <a:lnTo>
                  <a:pt x="3191152" y="1852040"/>
                </a:lnTo>
                <a:lnTo>
                  <a:pt x="5999116" y="1852040"/>
                </a:lnTo>
                <a:lnTo>
                  <a:pt x="5999116" y="1671302"/>
                </a:lnTo>
                <a:close/>
                <a:moveTo>
                  <a:pt x="3004803" y="1671302"/>
                </a:moveTo>
                <a:lnTo>
                  <a:pt x="3004803" y="1852040"/>
                </a:lnTo>
                <a:lnTo>
                  <a:pt x="3183952" y="1852040"/>
                </a:lnTo>
                <a:lnTo>
                  <a:pt x="3183952" y="1671302"/>
                </a:lnTo>
                <a:close/>
                <a:moveTo>
                  <a:pt x="190221" y="1671302"/>
                </a:moveTo>
                <a:lnTo>
                  <a:pt x="190221" y="1852040"/>
                </a:lnTo>
                <a:lnTo>
                  <a:pt x="2997602" y="1852040"/>
                </a:lnTo>
                <a:lnTo>
                  <a:pt x="2997602" y="1671302"/>
                </a:lnTo>
                <a:close/>
                <a:moveTo>
                  <a:pt x="9193444" y="190219"/>
                </a:moveTo>
                <a:lnTo>
                  <a:pt x="9193444" y="1664102"/>
                </a:lnTo>
                <a:lnTo>
                  <a:pt x="12001406" y="1664102"/>
                </a:lnTo>
                <a:lnTo>
                  <a:pt x="12001406" y="190219"/>
                </a:lnTo>
                <a:close/>
                <a:moveTo>
                  <a:pt x="9006666" y="190219"/>
                </a:moveTo>
                <a:lnTo>
                  <a:pt x="9006666" y="1664102"/>
                </a:lnTo>
                <a:lnTo>
                  <a:pt x="9186244" y="1664102"/>
                </a:lnTo>
                <a:lnTo>
                  <a:pt x="9186244" y="190219"/>
                </a:lnTo>
                <a:close/>
                <a:moveTo>
                  <a:pt x="6191504" y="190219"/>
                </a:moveTo>
                <a:lnTo>
                  <a:pt x="6191504" y="1664102"/>
                </a:lnTo>
                <a:lnTo>
                  <a:pt x="8999466" y="1664102"/>
                </a:lnTo>
                <a:lnTo>
                  <a:pt x="8999466" y="190219"/>
                </a:lnTo>
                <a:close/>
                <a:moveTo>
                  <a:pt x="6006316" y="190219"/>
                </a:moveTo>
                <a:lnTo>
                  <a:pt x="6006316" y="1664102"/>
                </a:lnTo>
                <a:lnTo>
                  <a:pt x="6184304" y="1664102"/>
                </a:lnTo>
                <a:lnTo>
                  <a:pt x="6184304" y="190219"/>
                </a:lnTo>
                <a:close/>
                <a:moveTo>
                  <a:pt x="3191152" y="190219"/>
                </a:moveTo>
                <a:lnTo>
                  <a:pt x="3191152" y="1664102"/>
                </a:lnTo>
                <a:lnTo>
                  <a:pt x="5999116" y="1664102"/>
                </a:lnTo>
                <a:lnTo>
                  <a:pt x="5999116" y="190219"/>
                </a:lnTo>
                <a:close/>
                <a:moveTo>
                  <a:pt x="3004803" y="190219"/>
                </a:moveTo>
                <a:lnTo>
                  <a:pt x="3004803" y="1664102"/>
                </a:lnTo>
                <a:lnTo>
                  <a:pt x="3183952" y="1664102"/>
                </a:lnTo>
                <a:lnTo>
                  <a:pt x="3183952" y="190219"/>
                </a:lnTo>
                <a:close/>
                <a:moveTo>
                  <a:pt x="190221" y="190219"/>
                </a:moveTo>
                <a:lnTo>
                  <a:pt x="190221" y="1664102"/>
                </a:lnTo>
                <a:lnTo>
                  <a:pt x="2997602" y="1664102"/>
                </a:lnTo>
                <a:lnTo>
                  <a:pt x="2997602" y="190219"/>
                </a:lnTo>
                <a:close/>
                <a:moveTo>
                  <a:pt x="183021" y="0"/>
                </a:moveTo>
                <a:lnTo>
                  <a:pt x="190221" y="0"/>
                </a:lnTo>
                <a:lnTo>
                  <a:pt x="190221" y="183019"/>
                </a:lnTo>
                <a:lnTo>
                  <a:pt x="2997602" y="183019"/>
                </a:lnTo>
                <a:lnTo>
                  <a:pt x="2997602" y="0"/>
                </a:lnTo>
                <a:lnTo>
                  <a:pt x="3004803" y="0"/>
                </a:lnTo>
                <a:lnTo>
                  <a:pt x="3004803" y="183019"/>
                </a:lnTo>
                <a:lnTo>
                  <a:pt x="3183952" y="183019"/>
                </a:lnTo>
                <a:lnTo>
                  <a:pt x="3183952" y="0"/>
                </a:lnTo>
                <a:lnTo>
                  <a:pt x="3191152" y="0"/>
                </a:lnTo>
                <a:lnTo>
                  <a:pt x="3191152" y="183019"/>
                </a:lnTo>
                <a:lnTo>
                  <a:pt x="5999116" y="183019"/>
                </a:lnTo>
                <a:lnTo>
                  <a:pt x="5999116" y="0"/>
                </a:lnTo>
                <a:lnTo>
                  <a:pt x="6006316" y="0"/>
                </a:lnTo>
                <a:lnTo>
                  <a:pt x="6006316" y="183019"/>
                </a:lnTo>
                <a:lnTo>
                  <a:pt x="6184304" y="183019"/>
                </a:lnTo>
                <a:lnTo>
                  <a:pt x="6184304" y="0"/>
                </a:lnTo>
                <a:lnTo>
                  <a:pt x="6191504" y="0"/>
                </a:lnTo>
                <a:lnTo>
                  <a:pt x="6191504" y="183019"/>
                </a:lnTo>
                <a:lnTo>
                  <a:pt x="8999466" y="183019"/>
                </a:lnTo>
                <a:lnTo>
                  <a:pt x="8999466" y="0"/>
                </a:lnTo>
                <a:lnTo>
                  <a:pt x="9006666" y="0"/>
                </a:lnTo>
                <a:lnTo>
                  <a:pt x="9006666" y="183019"/>
                </a:lnTo>
                <a:lnTo>
                  <a:pt x="9186244" y="183019"/>
                </a:lnTo>
                <a:lnTo>
                  <a:pt x="9186244" y="1"/>
                </a:lnTo>
                <a:lnTo>
                  <a:pt x="9193444" y="1"/>
                </a:lnTo>
                <a:lnTo>
                  <a:pt x="9193444" y="183019"/>
                </a:lnTo>
                <a:lnTo>
                  <a:pt x="12001406" y="183019"/>
                </a:lnTo>
                <a:lnTo>
                  <a:pt x="12001406" y="1"/>
                </a:lnTo>
                <a:lnTo>
                  <a:pt x="12008606" y="1"/>
                </a:lnTo>
                <a:lnTo>
                  <a:pt x="12008606" y="183019"/>
                </a:lnTo>
                <a:lnTo>
                  <a:pt x="12193200" y="183019"/>
                </a:lnTo>
                <a:lnTo>
                  <a:pt x="12193200" y="190219"/>
                </a:lnTo>
                <a:lnTo>
                  <a:pt x="12008606" y="190219"/>
                </a:lnTo>
                <a:lnTo>
                  <a:pt x="12008606" y="1664102"/>
                </a:lnTo>
                <a:lnTo>
                  <a:pt x="12193200" y="1664102"/>
                </a:lnTo>
                <a:lnTo>
                  <a:pt x="12193200" y="1671302"/>
                </a:lnTo>
                <a:lnTo>
                  <a:pt x="12008606" y="1671302"/>
                </a:lnTo>
                <a:lnTo>
                  <a:pt x="12008606" y="1852040"/>
                </a:lnTo>
                <a:lnTo>
                  <a:pt x="12193200" y="1852040"/>
                </a:lnTo>
                <a:lnTo>
                  <a:pt x="12193200" y="1859240"/>
                </a:lnTo>
                <a:lnTo>
                  <a:pt x="12008606" y="1859240"/>
                </a:lnTo>
                <a:lnTo>
                  <a:pt x="12008606" y="3332115"/>
                </a:lnTo>
                <a:lnTo>
                  <a:pt x="12193200" y="3332115"/>
                </a:lnTo>
                <a:lnTo>
                  <a:pt x="12193200" y="3339315"/>
                </a:lnTo>
                <a:lnTo>
                  <a:pt x="12008606" y="3339315"/>
                </a:lnTo>
                <a:lnTo>
                  <a:pt x="12008606" y="3517303"/>
                </a:lnTo>
                <a:lnTo>
                  <a:pt x="12193200" y="3517303"/>
                </a:lnTo>
                <a:lnTo>
                  <a:pt x="12193200" y="3524503"/>
                </a:lnTo>
                <a:lnTo>
                  <a:pt x="12008606" y="3524503"/>
                </a:lnTo>
                <a:lnTo>
                  <a:pt x="12008606" y="4998966"/>
                </a:lnTo>
                <a:lnTo>
                  <a:pt x="12193200" y="4998966"/>
                </a:lnTo>
                <a:lnTo>
                  <a:pt x="12193200" y="5006166"/>
                </a:lnTo>
                <a:lnTo>
                  <a:pt x="12008606" y="5006166"/>
                </a:lnTo>
                <a:lnTo>
                  <a:pt x="12008606" y="5185743"/>
                </a:lnTo>
                <a:lnTo>
                  <a:pt x="12193200" y="5185743"/>
                </a:lnTo>
                <a:lnTo>
                  <a:pt x="12193200" y="5192943"/>
                </a:lnTo>
                <a:lnTo>
                  <a:pt x="12008606" y="5192943"/>
                </a:lnTo>
                <a:lnTo>
                  <a:pt x="12008606" y="6668993"/>
                </a:lnTo>
                <a:lnTo>
                  <a:pt x="12193200" y="6668993"/>
                </a:lnTo>
                <a:lnTo>
                  <a:pt x="12193200" y="6676193"/>
                </a:lnTo>
                <a:lnTo>
                  <a:pt x="12008606" y="6676193"/>
                </a:lnTo>
                <a:lnTo>
                  <a:pt x="12008606" y="6857999"/>
                </a:lnTo>
                <a:lnTo>
                  <a:pt x="12001406" y="6857999"/>
                </a:lnTo>
                <a:lnTo>
                  <a:pt x="12001406" y="6676193"/>
                </a:lnTo>
                <a:lnTo>
                  <a:pt x="9193444" y="6676193"/>
                </a:lnTo>
                <a:lnTo>
                  <a:pt x="9193444" y="6857999"/>
                </a:lnTo>
                <a:lnTo>
                  <a:pt x="9186244" y="6857999"/>
                </a:lnTo>
                <a:lnTo>
                  <a:pt x="9186244" y="6676193"/>
                </a:lnTo>
                <a:lnTo>
                  <a:pt x="9006666" y="6676193"/>
                </a:lnTo>
                <a:lnTo>
                  <a:pt x="9006666" y="6857999"/>
                </a:lnTo>
                <a:lnTo>
                  <a:pt x="8999466" y="6857999"/>
                </a:lnTo>
                <a:lnTo>
                  <a:pt x="8999466" y="6676193"/>
                </a:lnTo>
                <a:lnTo>
                  <a:pt x="6191504" y="6676193"/>
                </a:lnTo>
                <a:lnTo>
                  <a:pt x="6191504" y="6857999"/>
                </a:lnTo>
                <a:lnTo>
                  <a:pt x="6184304" y="6857999"/>
                </a:lnTo>
                <a:lnTo>
                  <a:pt x="6184304" y="6676193"/>
                </a:lnTo>
                <a:lnTo>
                  <a:pt x="6006316" y="6676193"/>
                </a:lnTo>
                <a:lnTo>
                  <a:pt x="6006316" y="6857999"/>
                </a:lnTo>
                <a:lnTo>
                  <a:pt x="5999116" y="6857999"/>
                </a:lnTo>
                <a:lnTo>
                  <a:pt x="5999116" y="6676193"/>
                </a:lnTo>
                <a:lnTo>
                  <a:pt x="3191152" y="6676193"/>
                </a:lnTo>
                <a:lnTo>
                  <a:pt x="3191152" y="6857999"/>
                </a:lnTo>
                <a:lnTo>
                  <a:pt x="3183952" y="6857999"/>
                </a:lnTo>
                <a:lnTo>
                  <a:pt x="3183952" y="6676193"/>
                </a:lnTo>
                <a:lnTo>
                  <a:pt x="3004803" y="6676193"/>
                </a:lnTo>
                <a:lnTo>
                  <a:pt x="3004803" y="6857999"/>
                </a:lnTo>
                <a:lnTo>
                  <a:pt x="2997602" y="6857999"/>
                </a:lnTo>
                <a:lnTo>
                  <a:pt x="2997602" y="6676193"/>
                </a:lnTo>
                <a:lnTo>
                  <a:pt x="190221" y="6676193"/>
                </a:lnTo>
                <a:lnTo>
                  <a:pt x="190221" y="6857999"/>
                </a:lnTo>
                <a:lnTo>
                  <a:pt x="183021" y="6857999"/>
                </a:lnTo>
                <a:lnTo>
                  <a:pt x="183021" y="6676193"/>
                </a:lnTo>
                <a:lnTo>
                  <a:pt x="0" y="6676193"/>
                </a:lnTo>
                <a:lnTo>
                  <a:pt x="0" y="6668993"/>
                </a:lnTo>
                <a:lnTo>
                  <a:pt x="183021" y="6668993"/>
                </a:lnTo>
                <a:lnTo>
                  <a:pt x="183021" y="5192943"/>
                </a:lnTo>
                <a:lnTo>
                  <a:pt x="0" y="5192943"/>
                </a:lnTo>
                <a:lnTo>
                  <a:pt x="0" y="5185743"/>
                </a:lnTo>
                <a:lnTo>
                  <a:pt x="183021" y="5185743"/>
                </a:lnTo>
                <a:lnTo>
                  <a:pt x="183021" y="5006166"/>
                </a:lnTo>
                <a:lnTo>
                  <a:pt x="1" y="5006166"/>
                </a:lnTo>
                <a:lnTo>
                  <a:pt x="1" y="4998966"/>
                </a:lnTo>
                <a:lnTo>
                  <a:pt x="183021" y="4998966"/>
                </a:lnTo>
                <a:lnTo>
                  <a:pt x="183021" y="3524503"/>
                </a:lnTo>
                <a:lnTo>
                  <a:pt x="1" y="3524503"/>
                </a:lnTo>
                <a:lnTo>
                  <a:pt x="1" y="3517303"/>
                </a:lnTo>
                <a:lnTo>
                  <a:pt x="183021" y="3517303"/>
                </a:lnTo>
                <a:lnTo>
                  <a:pt x="183021" y="3339315"/>
                </a:lnTo>
                <a:lnTo>
                  <a:pt x="1" y="3339315"/>
                </a:lnTo>
                <a:lnTo>
                  <a:pt x="1" y="3332115"/>
                </a:lnTo>
                <a:lnTo>
                  <a:pt x="183021" y="3332115"/>
                </a:lnTo>
                <a:lnTo>
                  <a:pt x="183021" y="1859240"/>
                </a:lnTo>
                <a:lnTo>
                  <a:pt x="1" y="1859240"/>
                </a:lnTo>
                <a:lnTo>
                  <a:pt x="1" y="1852040"/>
                </a:lnTo>
                <a:lnTo>
                  <a:pt x="183021" y="1852040"/>
                </a:lnTo>
                <a:lnTo>
                  <a:pt x="183021" y="1671302"/>
                </a:lnTo>
                <a:lnTo>
                  <a:pt x="1" y="1671302"/>
                </a:lnTo>
                <a:lnTo>
                  <a:pt x="1" y="1664102"/>
                </a:lnTo>
                <a:lnTo>
                  <a:pt x="183021" y="1664102"/>
                </a:lnTo>
                <a:lnTo>
                  <a:pt x="183021" y="190219"/>
                </a:lnTo>
                <a:lnTo>
                  <a:pt x="1" y="190219"/>
                </a:lnTo>
                <a:lnTo>
                  <a:pt x="1" y="183019"/>
                </a:lnTo>
                <a:lnTo>
                  <a:pt x="183021" y="183019"/>
                </a:lnTo>
                <a:close/>
              </a:path>
            </a:pathLst>
          </a:custGeom>
          <a:solidFill>
            <a:srgbClr val="2A4C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45" name="Copyright">
            <a:extLst>
              <a:ext uri="{FF2B5EF4-FFF2-40B4-BE49-F238E27FC236}">
                <a16:creationId xmlns:a16="http://schemas.microsoft.com/office/drawing/2014/main" id="{1B4530A7-7519-B03C-7267-B48C95AC1677}"/>
              </a:ext>
            </a:extLst>
          </p:cNvPr>
          <p:cNvSpPr/>
          <p:nvPr userDrawn="1"/>
        </p:nvSpPr>
        <p:spPr bwMode="white">
          <a:xfrm>
            <a:off x="9190038" y="6579265"/>
            <a:ext cx="1424013" cy="108078"/>
          </a:xfrm>
          <a:custGeom>
            <a:avLst/>
            <a:gdLst>
              <a:gd name="connsiteX0" fmla="*/ 513045 w 1424013"/>
              <a:gd name="connsiteY0" fmla="*/ 78816 h 108078"/>
              <a:gd name="connsiteX1" fmla="*/ 500530 w 1424013"/>
              <a:gd name="connsiteY1" fmla="*/ 81523 h 108078"/>
              <a:gd name="connsiteX2" fmla="*/ 496639 w 1424013"/>
              <a:gd name="connsiteY2" fmla="*/ 88965 h 108078"/>
              <a:gd name="connsiteX3" fmla="*/ 501714 w 1424013"/>
              <a:gd name="connsiteY3" fmla="*/ 96914 h 108078"/>
              <a:gd name="connsiteX4" fmla="*/ 516428 w 1424013"/>
              <a:gd name="connsiteY4" fmla="*/ 99113 h 108078"/>
              <a:gd name="connsiteX5" fmla="*/ 532665 w 1424013"/>
              <a:gd name="connsiteY5" fmla="*/ 96407 h 108078"/>
              <a:gd name="connsiteX6" fmla="*/ 532665 w 1424013"/>
              <a:gd name="connsiteY6" fmla="*/ 96577 h 108078"/>
              <a:gd name="connsiteX7" fmla="*/ 537571 w 1424013"/>
              <a:gd name="connsiteY7" fmla="*/ 88796 h 108078"/>
              <a:gd name="connsiteX8" fmla="*/ 533512 w 1424013"/>
              <a:gd name="connsiteY8" fmla="*/ 81354 h 108078"/>
              <a:gd name="connsiteX9" fmla="*/ 522687 w 1424013"/>
              <a:gd name="connsiteY9" fmla="*/ 78816 h 108078"/>
              <a:gd name="connsiteX10" fmla="*/ 1292087 w 1424013"/>
              <a:gd name="connsiteY10" fmla="*/ 77463 h 108078"/>
              <a:gd name="connsiteX11" fmla="*/ 1292256 w 1424013"/>
              <a:gd name="connsiteY11" fmla="*/ 77803 h 108078"/>
              <a:gd name="connsiteX12" fmla="*/ 1292087 w 1424013"/>
              <a:gd name="connsiteY12" fmla="*/ 77845 h 108078"/>
              <a:gd name="connsiteX13" fmla="*/ 1270777 w 1424013"/>
              <a:gd name="connsiteY13" fmla="*/ 53955 h 108078"/>
              <a:gd name="connsiteX14" fmla="*/ 1257075 w 1424013"/>
              <a:gd name="connsiteY14" fmla="*/ 59199 h 108078"/>
              <a:gd name="connsiteX15" fmla="*/ 1254708 w 1424013"/>
              <a:gd name="connsiteY15" fmla="*/ 59705 h 108078"/>
              <a:gd name="connsiteX16" fmla="*/ 1246419 w 1424013"/>
              <a:gd name="connsiteY16" fmla="*/ 61734 h 108078"/>
              <a:gd name="connsiteX17" fmla="*/ 1241515 w 1424013"/>
              <a:gd name="connsiteY17" fmla="*/ 64609 h 108078"/>
              <a:gd name="connsiteX18" fmla="*/ 1239485 w 1424013"/>
              <a:gd name="connsiteY18" fmla="*/ 70021 h 108078"/>
              <a:gd name="connsiteX19" fmla="*/ 1242868 w 1424013"/>
              <a:gd name="connsiteY19" fmla="*/ 76789 h 108078"/>
              <a:gd name="connsiteX20" fmla="*/ 1251494 w 1424013"/>
              <a:gd name="connsiteY20" fmla="*/ 78987 h 108078"/>
              <a:gd name="connsiteX21" fmla="*/ 1265702 w 1424013"/>
              <a:gd name="connsiteY21" fmla="*/ 73067 h 108078"/>
              <a:gd name="connsiteX22" fmla="*/ 1265702 w 1424013"/>
              <a:gd name="connsiteY22" fmla="*/ 72898 h 108078"/>
              <a:gd name="connsiteX23" fmla="*/ 1270777 w 1424013"/>
              <a:gd name="connsiteY23" fmla="*/ 56998 h 108078"/>
              <a:gd name="connsiteX24" fmla="*/ 32722 w 1424013"/>
              <a:gd name="connsiteY24" fmla="*/ 38862 h 108078"/>
              <a:gd name="connsiteX25" fmla="*/ 32722 w 1424013"/>
              <a:gd name="connsiteY25" fmla="*/ 51373 h 108078"/>
              <a:gd name="connsiteX26" fmla="*/ 40229 w 1424013"/>
              <a:gd name="connsiteY26" fmla="*/ 51373 h 108078"/>
              <a:gd name="connsiteX27" fmla="*/ 49084 w 1424013"/>
              <a:gd name="connsiteY27" fmla="*/ 44829 h 108078"/>
              <a:gd name="connsiteX28" fmla="*/ 40229 w 1424013"/>
              <a:gd name="connsiteY28" fmla="*/ 38862 h 108078"/>
              <a:gd name="connsiteX29" fmla="*/ 25023 w 1424013"/>
              <a:gd name="connsiteY29" fmla="*/ 32702 h 108078"/>
              <a:gd name="connsiteX30" fmla="*/ 44079 w 1424013"/>
              <a:gd name="connsiteY30" fmla="*/ 32702 h 108078"/>
              <a:gd name="connsiteX31" fmla="*/ 56976 w 1424013"/>
              <a:gd name="connsiteY31" fmla="*/ 43866 h 108078"/>
              <a:gd name="connsiteX32" fmla="*/ 45426 w 1424013"/>
              <a:gd name="connsiteY32" fmla="*/ 54645 h 108078"/>
              <a:gd name="connsiteX33" fmla="*/ 45426 w 1424013"/>
              <a:gd name="connsiteY33" fmla="*/ 55030 h 108078"/>
              <a:gd name="connsiteX34" fmla="*/ 55821 w 1424013"/>
              <a:gd name="connsiteY34" fmla="*/ 64847 h 108078"/>
              <a:gd name="connsiteX35" fmla="*/ 58130 w 1424013"/>
              <a:gd name="connsiteY35" fmla="*/ 73509 h 108078"/>
              <a:gd name="connsiteX36" fmla="*/ 49469 w 1424013"/>
              <a:gd name="connsiteY36" fmla="*/ 73509 h 108078"/>
              <a:gd name="connsiteX37" fmla="*/ 48121 w 1424013"/>
              <a:gd name="connsiteY37" fmla="*/ 66002 h 108078"/>
              <a:gd name="connsiteX38" fmla="*/ 39459 w 1424013"/>
              <a:gd name="connsiteY38" fmla="*/ 57918 h 108078"/>
              <a:gd name="connsiteX39" fmla="*/ 32722 w 1424013"/>
              <a:gd name="connsiteY39" fmla="*/ 57918 h 108078"/>
              <a:gd name="connsiteX40" fmla="*/ 32722 w 1424013"/>
              <a:gd name="connsiteY40" fmla="*/ 73509 h 108078"/>
              <a:gd name="connsiteX41" fmla="*/ 25023 w 1424013"/>
              <a:gd name="connsiteY41" fmla="*/ 73509 h 108078"/>
              <a:gd name="connsiteX42" fmla="*/ 821043 w 1424013"/>
              <a:gd name="connsiteY42" fmla="*/ 28923 h 108078"/>
              <a:gd name="connsiteX43" fmla="*/ 808189 w 1424013"/>
              <a:gd name="connsiteY43" fmla="*/ 33996 h 108078"/>
              <a:gd name="connsiteX44" fmla="*/ 808020 w 1424013"/>
              <a:gd name="connsiteY44" fmla="*/ 33996 h 108078"/>
              <a:gd name="connsiteX45" fmla="*/ 801423 w 1424013"/>
              <a:gd name="connsiteY45" fmla="*/ 48035 h 108078"/>
              <a:gd name="connsiteX46" fmla="*/ 838802 w 1424013"/>
              <a:gd name="connsiteY46" fmla="*/ 48035 h 108078"/>
              <a:gd name="connsiteX47" fmla="*/ 833390 w 1424013"/>
              <a:gd name="connsiteY47" fmla="*/ 33827 h 108078"/>
              <a:gd name="connsiteX48" fmla="*/ 821043 w 1424013"/>
              <a:gd name="connsiteY48" fmla="*/ 28923 h 108078"/>
              <a:gd name="connsiteX49" fmla="*/ 1187730 w 1424013"/>
              <a:gd name="connsiteY49" fmla="*/ 28921 h 108078"/>
              <a:gd name="connsiteX50" fmla="*/ 1177413 w 1424013"/>
              <a:gd name="connsiteY50" fmla="*/ 32304 h 108078"/>
              <a:gd name="connsiteX51" fmla="*/ 1170478 w 1424013"/>
              <a:gd name="connsiteY51" fmla="*/ 41438 h 108078"/>
              <a:gd name="connsiteX52" fmla="*/ 1167940 w 1424013"/>
              <a:gd name="connsiteY52" fmla="*/ 53953 h 108078"/>
              <a:gd name="connsiteX53" fmla="*/ 1170478 w 1424013"/>
              <a:gd name="connsiteY53" fmla="*/ 66470 h 108078"/>
              <a:gd name="connsiteX54" fmla="*/ 1177413 w 1424013"/>
              <a:gd name="connsiteY54" fmla="*/ 75602 h 108078"/>
              <a:gd name="connsiteX55" fmla="*/ 1187562 w 1424013"/>
              <a:gd name="connsiteY55" fmla="*/ 78985 h 108078"/>
              <a:gd name="connsiteX56" fmla="*/ 1197371 w 1424013"/>
              <a:gd name="connsiteY56" fmla="*/ 75773 h 108078"/>
              <a:gd name="connsiteX57" fmla="*/ 1197539 w 1424013"/>
              <a:gd name="connsiteY57" fmla="*/ 75602 h 108078"/>
              <a:gd name="connsiteX58" fmla="*/ 1204305 w 1424013"/>
              <a:gd name="connsiteY58" fmla="*/ 66639 h 108078"/>
              <a:gd name="connsiteX59" fmla="*/ 1206674 w 1424013"/>
              <a:gd name="connsiteY59" fmla="*/ 53616 h 108078"/>
              <a:gd name="connsiteX60" fmla="*/ 1204305 w 1424013"/>
              <a:gd name="connsiteY60" fmla="*/ 40593 h 108078"/>
              <a:gd name="connsiteX61" fmla="*/ 1197539 w 1424013"/>
              <a:gd name="connsiteY61" fmla="*/ 31966 h 108078"/>
              <a:gd name="connsiteX62" fmla="*/ 1187730 w 1424013"/>
              <a:gd name="connsiteY62" fmla="*/ 28921 h 108078"/>
              <a:gd name="connsiteX63" fmla="*/ 1002694 w 1424013"/>
              <a:gd name="connsiteY63" fmla="*/ 28921 h 108078"/>
              <a:gd name="connsiteX64" fmla="*/ 988318 w 1424013"/>
              <a:gd name="connsiteY64" fmla="*/ 35686 h 108078"/>
              <a:gd name="connsiteX65" fmla="*/ 982906 w 1424013"/>
              <a:gd name="connsiteY65" fmla="*/ 53616 h 108078"/>
              <a:gd name="connsiteX66" fmla="*/ 985444 w 1424013"/>
              <a:gd name="connsiteY66" fmla="*/ 66807 h 108078"/>
              <a:gd name="connsiteX67" fmla="*/ 992378 w 1424013"/>
              <a:gd name="connsiteY67" fmla="*/ 75771 h 108078"/>
              <a:gd name="connsiteX68" fmla="*/ 1002863 w 1424013"/>
              <a:gd name="connsiteY68" fmla="*/ 78985 h 108078"/>
              <a:gd name="connsiteX69" fmla="*/ 1013350 w 1424013"/>
              <a:gd name="connsiteY69" fmla="*/ 75771 h 108078"/>
              <a:gd name="connsiteX70" fmla="*/ 1013011 w 1424013"/>
              <a:gd name="connsiteY70" fmla="*/ 75771 h 108078"/>
              <a:gd name="connsiteX71" fmla="*/ 1019946 w 1424013"/>
              <a:gd name="connsiteY71" fmla="*/ 66807 h 108078"/>
              <a:gd name="connsiteX72" fmla="*/ 1022483 w 1424013"/>
              <a:gd name="connsiteY72" fmla="*/ 53616 h 108078"/>
              <a:gd name="connsiteX73" fmla="*/ 1017071 w 1424013"/>
              <a:gd name="connsiteY73" fmla="*/ 35686 h 108078"/>
              <a:gd name="connsiteX74" fmla="*/ 1002694 w 1424013"/>
              <a:gd name="connsiteY74" fmla="*/ 28921 h 108078"/>
              <a:gd name="connsiteX75" fmla="*/ 311943 w 1424013"/>
              <a:gd name="connsiteY75" fmla="*/ 28921 h 108078"/>
              <a:gd name="connsiteX76" fmla="*/ 301626 w 1424013"/>
              <a:gd name="connsiteY76" fmla="*/ 32304 h 108078"/>
              <a:gd name="connsiteX77" fmla="*/ 294690 w 1424013"/>
              <a:gd name="connsiteY77" fmla="*/ 41438 h 108078"/>
              <a:gd name="connsiteX78" fmla="*/ 292154 w 1424013"/>
              <a:gd name="connsiteY78" fmla="*/ 53953 h 108078"/>
              <a:gd name="connsiteX79" fmla="*/ 294690 w 1424013"/>
              <a:gd name="connsiteY79" fmla="*/ 66470 h 108078"/>
              <a:gd name="connsiteX80" fmla="*/ 301626 w 1424013"/>
              <a:gd name="connsiteY80" fmla="*/ 75602 h 108078"/>
              <a:gd name="connsiteX81" fmla="*/ 311774 w 1424013"/>
              <a:gd name="connsiteY81" fmla="*/ 78985 h 108078"/>
              <a:gd name="connsiteX82" fmla="*/ 321583 w 1424013"/>
              <a:gd name="connsiteY82" fmla="*/ 75773 h 108078"/>
              <a:gd name="connsiteX83" fmla="*/ 321752 w 1424013"/>
              <a:gd name="connsiteY83" fmla="*/ 75602 h 108078"/>
              <a:gd name="connsiteX84" fmla="*/ 328517 w 1424013"/>
              <a:gd name="connsiteY84" fmla="*/ 66639 h 108078"/>
              <a:gd name="connsiteX85" fmla="*/ 330886 w 1424013"/>
              <a:gd name="connsiteY85" fmla="*/ 53616 h 108078"/>
              <a:gd name="connsiteX86" fmla="*/ 328517 w 1424013"/>
              <a:gd name="connsiteY86" fmla="*/ 40593 h 108078"/>
              <a:gd name="connsiteX87" fmla="*/ 321752 w 1424013"/>
              <a:gd name="connsiteY87" fmla="*/ 31966 h 108078"/>
              <a:gd name="connsiteX88" fmla="*/ 311943 w 1424013"/>
              <a:gd name="connsiteY88" fmla="*/ 28921 h 108078"/>
              <a:gd name="connsiteX89" fmla="*/ 236846 w 1424013"/>
              <a:gd name="connsiteY89" fmla="*/ 28921 h 108078"/>
              <a:gd name="connsiteX90" fmla="*/ 222470 w 1424013"/>
              <a:gd name="connsiteY90" fmla="*/ 35686 h 108078"/>
              <a:gd name="connsiteX91" fmla="*/ 217058 w 1424013"/>
              <a:gd name="connsiteY91" fmla="*/ 53616 h 108078"/>
              <a:gd name="connsiteX92" fmla="*/ 219595 w 1424013"/>
              <a:gd name="connsiteY92" fmla="*/ 66807 h 108078"/>
              <a:gd name="connsiteX93" fmla="*/ 226529 w 1424013"/>
              <a:gd name="connsiteY93" fmla="*/ 75771 h 108078"/>
              <a:gd name="connsiteX94" fmla="*/ 237015 w 1424013"/>
              <a:gd name="connsiteY94" fmla="*/ 78985 h 108078"/>
              <a:gd name="connsiteX95" fmla="*/ 247502 w 1424013"/>
              <a:gd name="connsiteY95" fmla="*/ 75771 h 108078"/>
              <a:gd name="connsiteX96" fmla="*/ 247163 w 1424013"/>
              <a:gd name="connsiteY96" fmla="*/ 75771 h 108078"/>
              <a:gd name="connsiteX97" fmla="*/ 254099 w 1424013"/>
              <a:gd name="connsiteY97" fmla="*/ 66807 h 108078"/>
              <a:gd name="connsiteX98" fmla="*/ 256635 w 1424013"/>
              <a:gd name="connsiteY98" fmla="*/ 53616 h 108078"/>
              <a:gd name="connsiteX99" fmla="*/ 251222 w 1424013"/>
              <a:gd name="connsiteY99" fmla="*/ 35686 h 108078"/>
              <a:gd name="connsiteX100" fmla="*/ 236846 w 1424013"/>
              <a:gd name="connsiteY100" fmla="*/ 28921 h 108078"/>
              <a:gd name="connsiteX101" fmla="*/ 515751 w 1424013"/>
              <a:gd name="connsiteY101" fmla="*/ 28752 h 108078"/>
              <a:gd name="connsiteX102" fmla="*/ 505097 w 1424013"/>
              <a:gd name="connsiteY102" fmla="*/ 31966 h 108078"/>
              <a:gd name="connsiteX103" fmla="*/ 501038 w 1424013"/>
              <a:gd name="connsiteY103" fmla="*/ 41101 h 108078"/>
              <a:gd name="connsiteX104" fmla="*/ 505097 w 1424013"/>
              <a:gd name="connsiteY104" fmla="*/ 50233 h 108078"/>
              <a:gd name="connsiteX105" fmla="*/ 515751 w 1424013"/>
              <a:gd name="connsiteY105" fmla="*/ 53447 h 108078"/>
              <a:gd name="connsiteX106" fmla="*/ 526407 w 1424013"/>
              <a:gd name="connsiteY106" fmla="*/ 50233 h 108078"/>
              <a:gd name="connsiteX107" fmla="*/ 530466 w 1424013"/>
              <a:gd name="connsiteY107" fmla="*/ 41101 h 108078"/>
              <a:gd name="connsiteX108" fmla="*/ 526407 w 1424013"/>
              <a:gd name="connsiteY108" fmla="*/ 31966 h 108078"/>
              <a:gd name="connsiteX109" fmla="*/ 515751 w 1424013"/>
              <a:gd name="connsiteY109" fmla="*/ 28752 h 108078"/>
              <a:gd name="connsiteX110" fmla="*/ 1344857 w 1424013"/>
              <a:gd name="connsiteY110" fmla="*/ 22664 h 108078"/>
              <a:gd name="connsiteX111" fmla="*/ 1345028 w 1424013"/>
              <a:gd name="connsiteY111" fmla="*/ 22832 h 108078"/>
              <a:gd name="connsiteX112" fmla="*/ 1345026 w 1424013"/>
              <a:gd name="connsiteY112" fmla="*/ 22832 h 108078"/>
              <a:gd name="connsiteX113" fmla="*/ 39652 w 1424013"/>
              <a:gd name="connsiteY113" fmla="*/ 22115 h 108078"/>
              <a:gd name="connsiteX114" fmla="*/ 8854 w 1424013"/>
              <a:gd name="connsiteY114" fmla="*/ 53490 h 108078"/>
              <a:gd name="connsiteX115" fmla="*/ 39844 w 1424013"/>
              <a:gd name="connsiteY115" fmla="*/ 85443 h 108078"/>
              <a:gd name="connsiteX116" fmla="*/ 39652 w 1424013"/>
              <a:gd name="connsiteY116" fmla="*/ 85635 h 108078"/>
              <a:gd name="connsiteX117" fmla="*/ 70642 w 1424013"/>
              <a:gd name="connsiteY117" fmla="*/ 53683 h 108078"/>
              <a:gd name="connsiteX118" fmla="*/ 39652 w 1424013"/>
              <a:gd name="connsiteY118" fmla="*/ 22115 h 108078"/>
              <a:gd name="connsiteX119" fmla="*/ 461122 w 1424013"/>
              <a:gd name="connsiteY119" fmla="*/ 21312 h 108078"/>
              <a:gd name="connsiteX120" fmla="*/ 472452 w 1424013"/>
              <a:gd name="connsiteY120" fmla="*/ 21312 h 108078"/>
              <a:gd name="connsiteX121" fmla="*/ 472452 w 1424013"/>
              <a:gd name="connsiteY121" fmla="*/ 86429 h 108078"/>
              <a:gd name="connsiteX122" fmla="*/ 461122 w 1424013"/>
              <a:gd name="connsiteY122" fmla="*/ 86429 h 108078"/>
              <a:gd name="connsiteX123" fmla="*/ 1362110 w 1424013"/>
              <a:gd name="connsiteY123" fmla="*/ 21310 h 108078"/>
              <a:gd name="connsiteX124" fmla="*/ 1374625 w 1424013"/>
              <a:gd name="connsiteY124" fmla="*/ 21310 h 108078"/>
              <a:gd name="connsiteX125" fmla="*/ 1390186 w 1424013"/>
              <a:gd name="connsiteY125" fmla="*/ 64440 h 108078"/>
              <a:gd name="connsiteX126" fmla="*/ 1393570 w 1424013"/>
              <a:gd name="connsiteY126" fmla="*/ 75602 h 108078"/>
              <a:gd name="connsiteX127" fmla="*/ 1393908 w 1424013"/>
              <a:gd name="connsiteY127" fmla="*/ 75602 h 108078"/>
              <a:gd name="connsiteX128" fmla="*/ 1397290 w 1424013"/>
              <a:gd name="connsiteY128" fmla="*/ 64440 h 108078"/>
              <a:gd name="connsiteX129" fmla="*/ 1412512 w 1424013"/>
              <a:gd name="connsiteY129" fmla="*/ 21310 h 108078"/>
              <a:gd name="connsiteX130" fmla="*/ 1424013 w 1424013"/>
              <a:gd name="connsiteY130" fmla="*/ 21310 h 108078"/>
              <a:gd name="connsiteX131" fmla="*/ 1400504 w 1424013"/>
              <a:gd name="connsiteY131" fmla="*/ 84060 h 108078"/>
              <a:gd name="connsiteX132" fmla="*/ 1390356 w 1424013"/>
              <a:gd name="connsiteY132" fmla="*/ 100805 h 108078"/>
              <a:gd name="connsiteX133" fmla="*/ 1373611 w 1424013"/>
              <a:gd name="connsiteY133" fmla="*/ 108076 h 108078"/>
              <a:gd name="connsiteX134" fmla="*/ 1365662 w 1424013"/>
              <a:gd name="connsiteY134" fmla="*/ 106386 h 108078"/>
              <a:gd name="connsiteX135" fmla="*/ 1365662 w 1424013"/>
              <a:gd name="connsiteY135" fmla="*/ 97083 h 108078"/>
              <a:gd name="connsiteX136" fmla="*/ 1373443 w 1424013"/>
              <a:gd name="connsiteY136" fmla="*/ 98944 h 108078"/>
              <a:gd name="connsiteX137" fmla="*/ 1382575 w 1424013"/>
              <a:gd name="connsiteY137" fmla="*/ 95730 h 108078"/>
              <a:gd name="connsiteX138" fmla="*/ 1388327 w 1424013"/>
              <a:gd name="connsiteY138" fmla="*/ 87443 h 108078"/>
              <a:gd name="connsiteX139" fmla="*/ 345939 w 1424013"/>
              <a:gd name="connsiteY139" fmla="*/ 21310 h 108078"/>
              <a:gd name="connsiteX140" fmla="*/ 358455 w 1424013"/>
              <a:gd name="connsiteY140" fmla="*/ 21310 h 108078"/>
              <a:gd name="connsiteX141" fmla="*/ 374014 w 1424013"/>
              <a:gd name="connsiteY141" fmla="*/ 64440 h 108078"/>
              <a:gd name="connsiteX142" fmla="*/ 377399 w 1424013"/>
              <a:gd name="connsiteY142" fmla="*/ 75602 h 108078"/>
              <a:gd name="connsiteX143" fmla="*/ 377736 w 1424013"/>
              <a:gd name="connsiteY143" fmla="*/ 75602 h 108078"/>
              <a:gd name="connsiteX144" fmla="*/ 381119 w 1424013"/>
              <a:gd name="connsiteY144" fmla="*/ 64440 h 108078"/>
              <a:gd name="connsiteX145" fmla="*/ 396340 w 1424013"/>
              <a:gd name="connsiteY145" fmla="*/ 21310 h 108078"/>
              <a:gd name="connsiteX146" fmla="*/ 407843 w 1424013"/>
              <a:gd name="connsiteY146" fmla="*/ 21310 h 108078"/>
              <a:gd name="connsiteX147" fmla="*/ 384333 w 1424013"/>
              <a:gd name="connsiteY147" fmla="*/ 84060 h 108078"/>
              <a:gd name="connsiteX148" fmla="*/ 374185 w 1424013"/>
              <a:gd name="connsiteY148" fmla="*/ 100805 h 108078"/>
              <a:gd name="connsiteX149" fmla="*/ 357440 w 1424013"/>
              <a:gd name="connsiteY149" fmla="*/ 108076 h 108078"/>
              <a:gd name="connsiteX150" fmla="*/ 349490 w 1424013"/>
              <a:gd name="connsiteY150" fmla="*/ 106386 h 108078"/>
              <a:gd name="connsiteX151" fmla="*/ 349490 w 1424013"/>
              <a:gd name="connsiteY151" fmla="*/ 97083 h 108078"/>
              <a:gd name="connsiteX152" fmla="*/ 357271 w 1424013"/>
              <a:gd name="connsiteY152" fmla="*/ 98944 h 108078"/>
              <a:gd name="connsiteX153" fmla="*/ 366404 w 1424013"/>
              <a:gd name="connsiteY153" fmla="*/ 95730 h 108078"/>
              <a:gd name="connsiteX154" fmla="*/ 372155 w 1424013"/>
              <a:gd name="connsiteY154" fmla="*/ 87443 h 108078"/>
              <a:gd name="connsiteX155" fmla="*/ 1256569 w 1424013"/>
              <a:gd name="connsiteY155" fmla="*/ 20297 h 108078"/>
              <a:gd name="connsiteX156" fmla="*/ 1275511 w 1424013"/>
              <a:gd name="connsiteY156" fmla="*/ 26046 h 108078"/>
              <a:gd name="connsiteX157" fmla="*/ 1282107 w 1424013"/>
              <a:gd name="connsiteY157" fmla="*/ 42454 h 108078"/>
              <a:gd name="connsiteX158" fmla="*/ 1282107 w 1424013"/>
              <a:gd name="connsiteY158" fmla="*/ 72053 h 108078"/>
              <a:gd name="connsiteX159" fmla="*/ 1287520 w 1424013"/>
              <a:gd name="connsiteY159" fmla="*/ 78987 h 108078"/>
              <a:gd name="connsiteX160" fmla="*/ 1292087 w 1424013"/>
              <a:gd name="connsiteY160" fmla="*/ 77845 h 108078"/>
              <a:gd name="connsiteX161" fmla="*/ 1292087 w 1424013"/>
              <a:gd name="connsiteY161" fmla="*/ 85921 h 108078"/>
              <a:gd name="connsiteX162" fmla="*/ 1284308 w 1424013"/>
              <a:gd name="connsiteY162" fmla="*/ 87274 h 108078"/>
              <a:gd name="connsiteX163" fmla="*/ 1274328 w 1424013"/>
              <a:gd name="connsiteY163" fmla="*/ 83723 h 108078"/>
              <a:gd name="connsiteX164" fmla="*/ 1271114 w 1424013"/>
              <a:gd name="connsiteY164" fmla="*/ 74082 h 108078"/>
              <a:gd name="connsiteX165" fmla="*/ 1271114 w 1424013"/>
              <a:gd name="connsiteY165" fmla="*/ 71882 h 108078"/>
              <a:gd name="connsiteX166" fmla="*/ 1270606 w 1424013"/>
              <a:gd name="connsiteY166" fmla="*/ 71882 h 108078"/>
              <a:gd name="connsiteX167" fmla="*/ 1262488 w 1424013"/>
              <a:gd name="connsiteY167" fmla="*/ 83723 h 108078"/>
              <a:gd name="connsiteX168" fmla="*/ 1247943 w 1424013"/>
              <a:gd name="connsiteY168" fmla="*/ 88119 h 108078"/>
              <a:gd name="connsiteX169" fmla="*/ 1233396 w 1424013"/>
              <a:gd name="connsiteY169" fmla="*/ 83723 h 108078"/>
              <a:gd name="connsiteX170" fmla="*/ 1227815 w 1424013"/>
              <a:gd name="connsiteY170" fmla="*/ 70698 h 108078"/>
              <a:gd name="connsiteX171" fmla="*/ 1231537 w 1424013"/>
              <a:gd name="connsiteY171" fmla="*/ 59875 h 108078"/>
              <a:gd name="connsiteX172" fmla="*/ 1240330 w 1424013"/>
              <a:gd name="connsiteY172" fmla="*/ 54631 h 108078"/>
              <a:gd name="connsiteX173" fmla="*/ 1254369 w 1424013"/>
              <a:gd name="connsiteY173" fmla="*/ 51417 h 108078"/>
              <a:gd name="connsiteX174" fmla="*/ 1266717 w 1424013"/>
              <a:gd name="connsiteY174" fmla="*/ 47527 h 108078"/>
              <a:gd name="connsiteX175" fmla="*/ 1270606 w 1424013"/>
              <a:gd name="connsiteY175" fmla="*/ 39748 h 108078"/>
              <a:gd name="connsiteX176" fmla="*/ 1267223 w 1424013"/>
              <a:gd name="connsiteY176" fmla="*/ 31966 h 108078"/>
              <a:gd name="connsiteX177" fmla="*/ 1256399 w 1424013"/>
              <a:gd name="connsiteY177" fmla="*/ 29092 h 108078"/>
              <a:gd name="connsiteX178" fmla="*/ 1240838 w 1424013"/>
              <a:gd name="connsiteY178" fmla="*/ 43299 h 108078"/>
              <a:gd name="connsiteX179" fmla="*/ 1229506 w 1424013"/>
              <a:gd name="connsiteY179" fmla="*/ 43299 h 108078"/>
              <a:gd name="connsiteX180" fmla="*/ 1236779 w 1424013"/>
              <a:gd name="connsiteY180" fmla="*/ 26385 h 108078"/>
              <a:gd name="connsiteX181" fmla="*/ 1256569 w 1424013"/>
              <a:gd name="connsiteY181" fmla="*/ 20297 h 108078"/>
              <a:gd name="connsiteX182" fmla="*/ 1002694 w 1424013"/>
              <a:gd name="connsiteY182" fmla="*/ 20126 h 108078"/>
              <a:gd name="connsiteX183" fmla="*/ 1019439 w 1424013"/>
              <a:gd name="connsiteY183" fmla="*/ 24354 h 108078"/>
              <a:gd name="connsiteX184" fmla="*/ 1030602 w 1424013"/>
              <a:gd name="connsiteY184" fmla="*/ 36194 h 108078"/>
              <a:gd name="connsiteX185" fmla="*/ 1034492 w 1424013"/>
              <a:gd name="connsiteY185" fmla="*/ 53784 h 108078"/>
              <a:gd name="connsiteX186" fmla="*/ 1030602 w 1424013"/>
              <a:gd name="connsiteY186" fmla="*/ 71543 h 108078"/>
              <a:gd name="connsiteX187" fmla="*/ 1019439 w 1424013"/>
              <a:gd name="connsiteY187" fmla="*/ 83552 h 108078"/>
              <a:gd name="connsiteX188" fmla="*/ 1002694 w 1424013"/>
              <a:gd name="connsiteY188" fmla="*/ 87949 h 108078"/>
              <a:gd name="connsiteX189" fmla="*/ 985950 w 1424013"/>
              <a:gd name="connsiteY189" fmla="*/ 83552 h 108078"/>
              <a:gd name="connsiteX190" fmla="*/ 974788 w 1424013"/>
              <a:gd name="connsiteY190" fmla="*/ 71543 h 108078"/>
              <a:gd name="connsiteX191" fmla="*/ 970897 w 1424013"/>
              <a:gd name="connsiteY191" fmla="*/ 53784 h 108078"/>
              <a:gd name="connsiteX192" fmla="*/ 974788 w 1424013"/>
              <a:gd name="connsiteY192" fmla="*/ 36194 h 108078"/>
              <a:gd name="connsiteX193" fmla="*/ 985950 w 1424013"/>
              <a:gd name="connsiteY193" fmla="*/ 24354 h 108078"/>
              <a:gd name="connsiteX194" fmla="*/ 1002694 w 1424013"/>
              <a:gd name="connsiteY194" fmla="*/ 20126 h 108078"/>
              <a:gd name="connsiteX195" fmla="*/ 932334 w 1424013"/>
              <a:gd name="connsiteY195" fmla="*/ 20126 h 108078"/>
              <a:gd name="connsiteX196" fmla="*/ 946880 w 1424013"/>
              <a:gd name="connsiteY196" fmla="*/ 23340 h 108078"/>
              <a:gd name="connsiteX197" fmla="*/ 957197 w 1424013"/>
              <a:gd name="connsiteY197" fmla="*/ 32472 h 108078"/>
              <a:gd name="connsiteX198" fmla="*/ 961596 w 1424013"/>
              <a:gd name="connsiteY198" fmla="*/ 46003 h 108078"/>
              <a:gd name="connsiteX199" fmla="*/ 949755 w 1424013"/>
              <a:gd name="connsiteY199" fmla="*/ 46003 h 108078"/>
              <a:gd name="connsiteX200" fmla="*/ 944512 w 1424013"/>
              <a:gd name="connsiteY200" fmla="*/ 33826 h 108078"/>
              <a:gd name="connsiteX201" fmla="*/ 932504 w 1424013"/>
              <a:gd name="connsiteY201" fmla="*/ 29090 h 108078"/>
              <a:gd name="connsiteX202" fmla="*/ 917620 w 1424013"/>
              <a:gd name="connsiteY202" fmla="*/ 36026 h 108078"/>
              <a:gd name="connsiteX203" fmla="*/ 912208 w 1424013"/>
              <a:gd name="connsiteY203" fmla="*/ 54122 h 108078"/>
              <a:gd name="connsiteX204" fmla="*/ 917620 w 1424013"/>
              <a:gd name="connsiteY204" fmla="*/ 72220 h 108078"/>
              <a:gd name="connsiteX205" fmla="*/ 932165 w 1424013"/>
              <a:gd name="connsiteY205" fmla="*/ 79154 h 108078"/>
              <a:gd name="connsiteX206" fmla="*/ 944343 w 1424013"/>
              <a:gd name="connsiteY206" fmla="*/ 74418 h 108078"/>
              <a:gd name="connsiteX207" fmla="*/ 949924 w 1424013"/>
              <a:gd name="connsiteY207" fmla="*/ 61564 h 108078"/>
              <a:gd name="connsiteX208" fmla="*/ 961764 w 1424013"/>
              <a:gd name="connsiteY208" fmla="*/ 61564 h 108078"/>
              <a:gd name="connsiteX209" fmla="*/ 957197 w 1424013"/>
              <a:gd name="connsiteY209" fmla="*/ 75602 h 108078"/>
              <a:gd name="connsiteX210" fmla="*/ 946712 w 1424013"/>
              <a:gd name="connsiteY210" fmla="*/ 84905 h 108078"/>
              <a:gd name="connsiteX211" fmla="*/ 931996 w 1424013"/>
              <a:gd name="connsiteY211" fmla="*/ 88119 h 108078"/>
              <a:gd name="connsiteX212" fmla="*/ 915420 w 1424013"/>
              <a:gd name="connsiteY212" fmla="*/ 83721 h 108078"/>
              <a:gd name="connsiteX213" fmla="*/ 915591 w 1424013"/>
              <a:gd name="connsiteY213" fmla="*/ 83552 h 108078"/>
              <a:gd name="connsiteX214" fmla="*/ 904427 w 1424013"/>
              <a:gd name="connsiteY214" fmla="*/ 71543 h 108078"/>
              <a:gd name="connsiteX215" fmla="*/ 900368 w 1424013"/>
              <a:gd name="connsiteY215" fmla="*/ 53953 h 108078"/>
              <a:gd name="connsiteX216" fmla="*/ 904258 w 1424013"/>
              <a:gd name="connsiteY216" fmla="*/ 36363 h 108078"/>
              <a:gd name="connsiteX217" fmla="*/ 915591 w 1424013"/>
              <a:gd name="connsiteY217" fmla="*/ 24354 h 108078"/>
              <a:gd name="connsiteX218" fmla="*/ 932334 w 1424013"/>
              <a:gd name="connsiteY218" fmla="*/ 20126 h 108078"/>
              <a:gd name="connsiteX219" fmla="*/ 236846 w 1424013"/>
              <a:gd name="connsiteY219" fmla="*/ 20126 h 108078"/>
              <a:gd name="connsiteX220" fmla="*/ 253591 w 1424013"/>
              <a:gd name="connsiteY220" fmla="*/ 24354 h 108078"/>
              <a:gd name="connsiteX221" fmla="*/ 264753 w 1424013"/>
              <a:gd name="connsiteY221" fmla="*/ 36194 h 108078"/>
              <a:gd name="connsiteX222" fmla="*/ 268644 w 1424013"/>
              <a:gd name="connsiteY222" fmla="*/ 53784 h 108078"/>
              <a:gd name="connsiteX223" fmla="*/ 264753 w 1424013"/>
              <a:gd name="connsiteY223" fmla="*/ 71543 h 108078"/>
              <a:gd name="connsiteX224" fmla="*/ 253591 w 1424013"/>
              <a:gd name="connsiteY224" fmla="*/ 83552 h 108078"/>
              <a:gd name="connsiteX225" fmla="*/ 236846 w 1424013"/>
              <a:gd name="connsiteY225" fmla="*/ 87949 h 108078"/>
              <a:gd name="connsiteX226" fmla="*/ 220101 w 1424013"/>
              <a:gd name="connsiteY226" fmla="*/ 83552 h 108078"/>
              <a:gd name="connsiteX227" fmla="*/ 208939 w 1424013"/>
              <a:gd name="connsiteY227" fmla="*/ 71543 h 108078"/>
              <a:gd name="connsiteX228" fmla="*/ 205049 w 1424013"/>
              <a:gd name="connsiteY228" fmla="*/ 53784 h 108078"/>
              <a:gd name="connsiteX229" fmla="*/ 208939 w 1424013"/>
              <a:gd name="connsiteY229" fmla="*/ 36194 h 108078"/>
              <a:gd name="connsiteX230" fmla="*/ 220101 w 1424013"/>
              <a:gd name="connsiteY230" fmla="*/ 24354 h 108078"/>
              <a:gd name="connsiteX231" fmla="*/ 236846 w 1424013"/>
              <a:gd name="connsiteY231" fmla="*/ 20126 h 108078"/>
              <a:gd name="connsiteX232" fmla="*/ 1333526 w 1424013"/>
              <a:gd name="connsiteY232" fmla="*/ 19957 h 108078"/>
              <a:gd name="connsiteX233" fmla="*/ 1345026 w 1424013"/>
              <a:gd name="connsiteY233" fmla="*/ 22832 h 108078"/>
              <a:gd name="connsiteX234" fmla="*/ 1352807 w 1424013"/>
              <a:gd name="connsiteY234" fmla="*/ 30613 h 108078"/>
              <a:gd name="connsiteX235" fmla="*/ 1355682 w 1424013"/>
              <a:gd name="connsiteY235" fmla="*/ 42283 h 108078"/>
              <a:gd name="connsiteX236" fmla="*/ 1355682 w 1424013"/>
              <a:gd name="connsiteY236" fmla="*/ 86258 h 108078"/>
              <a:gd name="connsiteX237" fmla="*/ 1344351 w 1424013"/>
              <a:gd name="connsiteY237" fmla="*/ 86258 h 108078"/>
              <a:gd name="connsiteX238" fmla="*/ 1344351 w 1424013"/>
              <a:gd name="connsiteY238" fmla="*/ 44313 h 108078"/>
              <a:gd name="connsiteX239" fmla="*/ 1340629 w 1424013"/>
              <a:gd name="connsiteY239" fmla="*/ 32980 h 108078"/>
              <a:gd name="connsiteX240" fmla="*/ 1330481 w 1424013"/>
              <a:gd name="connsiteY240" fmla="*/ 28921 h 108078"/>
              <a:gd name="connsiteX241" fmla="*/ 1317458 w 1424013"/>
              <a:gd name="connsiteY241" fmla="*/ 35180 h 108078"/>
              <a:gd name="connsiteX242" fmla="*/ 1312554 w 1424013"/>
              <a:gd name="connsiteY242" fmla="*/ 52600 h 108078"/>
              <a:gd name="connsiteX243" fmla="*/ 1312554 w 1424013"/>
              <a:gd name="connsiteY243" fmla="*/ 86427 h 108078"/>
              <a:gd name="connsiteX244" fmla="*/ 1301221 w 1424013"/>
              <a:gd name="connsiteY244" fmla="*/ 86427 h 108078"/>
              <a:gd name="connsiteX245" fmla="*/ 1301221 w 1424013"/>
              <a:gd name="connsiteY245" fmla="*/ 21310 h 108078"/>
              <a:gd name="connsiteX246" fmla="*/ 1312214 w 1424013"/>
              <a:gd name="connsiteY246" fmla="*/ 21310 h 108078"/>
              <a:gd name="connsiteX247" fmla="*/ 1312214 w 1424013"/>
              <a:gd name="connsiteY247" fmla="*/ 36194 h 108078"/>
              <a:gd name="connsiteX248" fmla="*/ 1312554 w 1424013"/>
              <a:gd name="connsiteY248" fmla="*/ 36194 h 108078"/>
              <a:gd name="connsiteX249" fmla="*/ 1319825 w 1424013"/>
              <a:gd name="connsiteY249" fmla="*/ 24185 h 108078"/>
              <a:gd name="connsiteX250" fmla="*/ 1333526 w 1424013"/>
              <a:gd name="connsiteY250" fmla="*/ 19957 h 108078"/>
              <a:gd name="connsiteX251" fmla="*/ 1190605 w 1424013"/>
              <a:gd name="connsiteY251" fmla="*/ 19957 h 108078"/>
              <a:gd name="connsiteX252" fmla="*/ 1204813 w 1424013"/>
              <a:gd name="connsiteY252" fmla="*/ 24185 h 108078"/>
              <a:gd name="connsiteX253" fmla="*/ 1205152 w 1424013"/>
              <a:gd name="connsiteY253" fmla="*/ 24185 h 108078"/>
              <a:gd name="connsiteX254" fmla="*/ 1214961 w 1424013"/>
              <a:gd name="connsiteY254" fmla="*/ 36026 h 108078"/>
              <a:gd name="connsiteX255" fmla="*/ 1218512 w 1424013"/>
              <a:gd name="connsiteY255" fmla="*/ 53447 h 108078"/>
              <a:gd name="connsiteX256" fmla="*/ 1214792 w 1424013"/>
              <a:gd name="connsiteY256" fmla="*/ 71035 h 108078"/>
              <a:gd name="connsiteX257" fmla="*/ 1204644 w 1424013"/>
              <a:gd name="connsiteY257" fmla="*/ 83215 h 108078"/>
              <a:gd name="connsiteX258" fmla="*/ 1190436 w 1424013"/>
              <a:gd name="connsiteY258" fmla="*/ 87612 h 108078"/>
              <a:gd name="connsiteX259" fmla="*/ 1176737 w 1424013"/>
              <a:gd name="connsiteY259" fmla="*/ 83384 h 108078"/>
              <a:gd name="connsiteX260" fmla="*/ 1168448 w 1424013"/>
              <a:gd name="connsiteY260" fmla="*/ 71543 h 108078"/>
              <a:gd name="connsiteX261" fmla="*/ 1168110 w 1424013"/>
              <a:gd name="connsiteY261" fmla="*/ 71543 h 108078"/>
              <a:gd name="connsiteX262" fmla="*/ 1168110 w 1424013"/>
              <a:gd name="connsiteY262" fmla="*/ 106386 h 108078"/>
              <a:gd name="connsiteX263" fmla="*/ 1156778 w 1424013"/>
              <a:gd name="connsiteY263" fmla="*/ 106386 h 108078"/>
              <a:gd name="connsiteX264" fmla="*/ 1156778 w 1424013"/>
              <a:gd name="connsiteY264" fmla="*/ 21310 h 108078"/>
              <a:gd name="connsiteX265" fmla="*/ 1168110 w 1424013"/>
              <a:gd name="connsiteY265" fmla="*/ 21310 h 108078"/>
              <a:gd name="connsiteX266" fmla="*/ 1168110 w 1424013"/>
              <a:gd name="connsiteY266" fmla="*/ 36194 h 108078"/>
              <a:gd name="connsiteX267" fmla="*/ 1176398 w 1424013"/>
              <a:gd name="connsiteY267" fmla="*/ 24185 h 108078"/>
              <a:gd name="connsiteX268" fmla="*/ 1190605 w 1424013"/>
              <a:gd name="connsiteY268" fmla="*/ 19957 h 108078"/>
              <a:gd name="connsiteX269" fmla="*/ 1078299 w 1424013"/>
              <a:gd name="connsiteY269" fmla="*/ 19957 h 108078"/>
              <a:gd name="connsiteX270" fmla="*/ 1091490 w 1424013"/>
              <a:gd name="connsiteY270" fmla="*/ 24356 h 108078"/>
              <a:gd name="connsiteX271" fmla="*/ 1098764 w 1424013"/>
              <a:gd name="connsiteY271" fmla="*/ 36194 h 108078"/>
              <a:gd name="connsiteX272" fmla="*/ 1098932 w 1424013"/>
              <a:gd name="connsiteY272" fmla="*/ 36194 h 108078"/>
              <a:gd name="connsiteX273" fmla="*/ 1106545 w 1424013"/>
              <a:gd name="connsiteY273" fmla="*/ 24017 h 108078"/>
              <a:gd name="connsiteX274" fmla="*/ 1119398 w 1424013"/>
              <a:gd name="connsiteY274" fmla="*/ 19957 h 108078"/>
              <a:gd name="connsiteX275" fmla="*/ 1130222 w 1424013"/>
              <a:gd name="connsiteY275" fmla="*/ 22664 h 108078"/>
              <a:gd name="connsiteX276" fmla="*/ 1130393 w 1424013"/>
              <a:gd name="connsiteY276" fmla="*/ 22495 h 108078"/>
              <a:gd name="connsiteX277" fmla="*/ 1138003 w 1424013"/>
              <a:gd name="connsiteY277" fmla="*/ 30105 h 108078"/>
              <a:gd name="connsiteX278" fmla="*/ 1140710 w 1424013"/>
              <a:gd name="connsiteY278" fmla="*/ 41775 h 108078"/>
              <a:gd name="connsiteX279" fmla="*/ 1140710 w 1424013"/>
              <a:gd name="connsiteY279" fmla="*/ 86427 h 108078"/>
              <a:gd name="connsiteX280" fmla="*/ 1129377 w 1424013"/>
              <a:gd name="connsiteY280" fmla="*/ 86427 h 108078"/>
              <a:gd name="connsiteX281" fmla="*/ 1129377 w 1424013"/>
              <a:gd name="connsiteY281" fmla="*/ 42960 h 108078"/>
              <a:gd name="connsiteX282" fmla="*/ 1125657 w 1424013"/>
              <a:gd name="connsiteY282" fmla="*/ 32980 h 108078"/>
              <a:gd name="connsiteX283" fmla="*/ 1116015 w 1424013"/>
              <a:gd name="connsiteY283" fmla="*/ 29092 h 108078"/>
              <a:gd name="connsiteX284" fmla="*/ 1103839 w 1424013"/>
              <a:gd name="connsiteY284" fmla="*/ 35518 h 108078"/>
              <a:gd name="connsiteX285" fmla="*/ 1099272 w 1424013"/>
              <a:gd name="connsiteY285" fmla="*/ 53108 h 108078"/>
              <a:gd name="connsiteX286" fmla="*/ 1099272 w 1424013"/>
              <a:gd name="connsiteY286" fmla="*/ 86427 h 108078"/>
              <a:gd name="connsiteX287" fmla="*/ 1087939 w 1424013"/>
              <a:gd name="connsiteY287" fmla="*/ 86427 h 108078"/>
              <a:gd name="connsiteX288" fmla="*/ 1087939 w 1424013"/>
              <a:gd name="connsiteY288" fmla="*/ 42960 h 108078"/>
              <a:gd name="connsiteX289" fmla="*/ 1084219 w 1424013"/>
              <a:gd name="connsiteY289" fmla="*/ 32980 h 108078"/>
              <a:gd name="connsiteX290" fmla="*/ 1074746 w 1424013"/>
              <a:gd name="connsiteY290" fmla="*/ 29092 h 108078"/>
              <a:gd name="connsiteX291" fmla="*/ 1062568 w 1424013"/>
              <a:gd name="connsiteY291" fmla="*/ 35686 h 108078"/>
              <a:gd name="connsiteX292" fmla="*/ 1058002 w 1424013"/>
              <a:gd name="connsiteY292" fmla="*/ 53108 h 108078"/>
              <a:gd name="connsiteX293" fmla="*/ 1058002 w 1424013"/>
              <a:gd name="connsiteY293" fmla="*/ 86427 h 108078"/>
              <a:gd name="connsiteX294" fmla="*/ 1046670 w 1424013"/>
              <a:gd name="connsiteY294" fmla="*/ 86427 h 108078"/>
              <a:gd name="connsiteX295" fmla="*/ 1046670 w 1424013"/>
              <a:gd name="connsiteY295" fmla="*/ 21310 h 108078"/>
              <a:gd name="connsiteX296" fmla="*/ 1057663 w 1424013"/>
              <a:gd name="connsiteY296" fmla="*/ 21310 h 108078"/>
              <a:gd name="connsiteX297" fmla="*/ 1057663 w 1424013"/>
              <a:gd name="connsiteY297" fmla="*/ 36194 h 108078"/>
              <a:gd name="connsiteX298" fmla="*/ 1058002 w 1424013"/>
              <a:gd name="connsiteY298" fmla="*/ 36194 h 108078"/>
              <a:gd name="connsiteX299" fmla="*/ 1065105 w 1424013"/>
              <a:gd name="connsiteY299" fmla="*/ 24185 h 108078"/>
              <a:gd name="connsiteX300" fmla="*/ 1078299 w 1424013"/>
              <a:gd name="connsiteY300" fmla="*/ 19957 h 108078"/>
              <a:gd name="connsiteX301" fmla="*/ 314817 w 1424013"/>
              <a:gd name="connsiteY301" fmla="*/ 19957 h 108078"/>
              <a:gd name="connsiteX302" fmla="*/ 329025 w 1424013"/>
              <a:gd name="connsiteY302" fmla="*/ 24185 h 108078"/>
              <a:gd name="connsiteX303" fmla="*/ 329364 w 1424013"/>
              <a:gd name="connsiteY303" fmla="*/ 24185 h 108078"/>
              <a:gd name="connsiteX304" fmla="*/ 339173 w 1424013"/>
              <a:gd name="connsiteY304" fmla="*/ 36026 h 108078"/>
              <a:gd name="connsiteX305" fmla="*/ 342724 w 1424013"/>
              <a:gd name="connsiteY305" fmla="*/ 53447 h 108078"/>
              <a:gd name="connsiteX306" fmla="*/ 339004 w 1424013"/>
              <a:gd name="connsiteY306" fmla="*/ 71035 h 108078"/>
              <a:gd name="connsiteX307" fmla="*/ 328856 w 1424013"/>
              <a:gd name="connsiteY307" fmla="*/ 83215 h 108078"/>
              <a:gd name="connsiteX308" fmla="*/ 314649 w 1424013"/>
              <a:gd name="connsiteY308" fmla="*/ 87612 h 108078"/>
              <a:gd name="connsiteX309" fmla="*/ 300949 w 1424013"/>
              <a:gd name="connsiteY309" fmla="*/ 83384 h 108078"/>
              <a:gd name="connsiteX310" fmla="*/ 292660 w 1424013"/>
              <a:gd name="connsiteY310" fmla="*/ 71543 h 108078"/>
              <a:gd name="connsiteX311" fmla="*/ 292323 w 1424013"/>
              <a:gd name="connsiteY311" fmla="*/ 71543 h 108078"/>
              <a:gd name="connsiteX312" fmla="*/ 292323 w 1424013"/>
              <a:gd name="connsiteY312" fmla="*/ 106386 h 108078"/>
              <a:gd name="connsiteX313" fmla="*/ 280990 w 1424013"/>
              <a:gd name="connsiteY313" fmla="*/ 106386 h 108078"/>
              <a:gd name="connsiteX314" fmla="*/ 280990 w 1424013"/>
              <a:gd name="connsiteY314" fmla="*/ 21310 h 108078"/>
              <a:gd name="connsiteX315" fmla="*/ 292323 w 1424013"/>
              <a:gd name="connsiteY315" fmla="*/ 21310 h 108078"/>
              <a:gd name="connsiteX316" fmla="*/ 292323 w 1424013"/>
              <a:gd name="connsiteY316" fmla="*/ 36194 h 108078"/>
              <a:gd name="connsiteX317" fmla="*/ 300610 w 1424013"/>
              <a:gd name="connsiteY317" fmla="*/ 24185 h 108078"/>
              <a:gd name="connsiteX318" fmla="*/ 314817 w 1424013"/>
              <a:gd name="connsiteY318" fmla="*/ 19957 h 108078"/>
              <a:gd name="connsiteX319" fmla="*/ 821043 w 1424013"/>
              <a:gd name="connsiteY319" fmla="*/ 19789 h 108078"/>
              <a:gd name="connsiteX320" fmla="*/ 843200 w 1424013"/>
              <a:gd name="connsiteY320" fmla="*/ 29429 h 108078"/>
              <a:gd name="connsiteX321" fmla="*/ 850980 w 1424013"/>
              <a:gd name="connsiteY321" fmla="*/ 54631 h 108078"/>
              <a:gd name="connsiteX322" fmla="*/ 850980 w 1424013"/>
              <a:gd name="connsiteY322" fmla="*/ 56830 h 108078"/>
              <a:gd name="connsiteX323" fmla="*/ 850811 w 1424013"/>
              <a:gd name="connsiteY323" fmla="*/ 56830 h 108078"/>
              <a:gd name="connsiteX324" fmla="*/ 801255 w 1424013"/>
              <a:gd name="connsiteY324" fmla="*/ 56830 h 108078"/>
              <a:gd name="connsiteX325" fmla="*/ 807344 w 1424013"/>
              <a:gd name="connsiteY325" fmla="*/ 72898 h 108078"/>
              <a:gd name="connsiteX326" fmla="*/ 821212 w 1424013"/>
              <a:gd name="connsiteY326" fmla="*/ 78816 h 108078"/>
              <a:gd name="connsiteX327" fmla="*/ 832713 w 1424013"/>
              <a:gd name="connsiteY327" fmla="*/ 75434 h 108078"/>
              <a:gd name="connsiteX328" fmla="*/ 838296 w 1424013"/>
              <a:gd name="connsiteY328" fmla="*/ 66639 h 108078"/>
              <a:gd name="connsiteX329" fmla="*/ 849797 w 1424013"/>
              <a:gd name="connsiteY329" fmla="*/ 66639 h 108078"/>
              <a:gd name="connsiteX330" fmla="*/ 845230 w 1424013"/>
              <a:gd name="connsiteY330" fmla="*/ 77971 h 108078"/>
              <a:gd name="connsiteX331" fmla="*/ 834913 w 1424013"/>
              <a:gd name="connsiteY331" fmla="*/ 85245 h 108078"/>
              <a:gd name="connsiteX332" fmla="*/ 821382 w 1424013"/>
              <a:gd name="connsiteY332" fmla="*/ 87782 h 108078"/>
              <a:gd name="connsiteX333" fmla="*/ 804806 w 1424013"/>
              <a:gd name="connsiteY333" fmla="*/ 83552 h 108078"/>
              <a:gd name="connsiteX334" fmla="*/ 793644 w 1424013"/>
              <a:gd name="connsiteY334" fmla="*/ 71714 h 108078"/>
              <a:gd name="connsiteX335" fmla="*/ 789753 w 1424013"/>
              <a:gd name="connsiteY335" fmla="*/ 53784 h 108078"/>
              <a:gd name="connsiteX336" fmla="*/ 793474 w 1424013"/>
              <a:gd name="connsiteY336" fmla="*/ 36365 h 108078"/>
              <a:gd name="connsiteX337" fmla="*/ 804298 w 1424013"/>
              <a:gd name="connsiteY337" fmla="*/ 24187 h 108078"/>
              <a:gd name="connsiteX338" fmla="*/ 821043 w 1424013"/>
              <a:gd name="connsiteY338" fmla="*/ 19789 h 108078"/>
              <a:gd name="connsiteX339" fmla="*/ 447083 w 1424013"/>
              <a:gd name="connsiteY339" fmla="*/ 19789 h 108078"/>
              <a:gd name="connsiteX340" fmla="*/ 450634 w 1424013"/>
              <a:gd name="connsiteY340" fmla="*/ 19957 h 108078"/>
              <a:gd name="connsiteX341" fmla="*/ 450634 w 1424013"/>
              <a:gd name="connsiteY341" fmla="*/ 20128 h 108078"/>
              <a:gd name="connsiteX342" fmla="*/ 450634 w 1424013"/>
              <a:gd name="connsiteY342" fmla="*/ 30952 h 108078"/>
              <a:gd name="connsiteX343" fmla="*/ 444884 w 1424013"/>
              <a:gd name="connsiteY343" fmla="*/ 30105 h 108078"/>
              <a:gd name="connsiteX344" fmla="*/ 432538 w 1424013"/>
              <a:gd name="connsiteY344" fmla="*/ 36194 h 108078"/>
              <a:gd name="connsiteX345" fmla="*/ 428479 w 1424013"/>
              <a:gd name="connsiteY345" fmla="*/ 53784 h 108078"/>
              <a:gd name="connsiteX346" fmla="*/ 428479 w 1424013"/>
              <a:gd name="connsiteY346" fmla="*/ 86258 h 108078"/>
              <a:gd name="connsiteX347" fmla="*/ 417146 w 1424013"/>
              <a:gd name="connsiteY347" fmla="*/ 86258 h 108078"/>
              <a:gd name="connsiteX348" fmla="*/ 417146 w 1424013"/>
              <a:gd name="connsiteY348" fmla="*/ 21310 h 108078"/>
              <a:gd name="connsiteX349" fmla="*/ 428140 w 1424013"/>
              <a:gd name="connsiteY349" fmla="*/ 21310 h 108078"/>
              <a:gd name="connsiteX350" fmla="*/ 428140 w 1424013"/>
              <a:gd name="connsiteY350" fmla="*/ 36871 h 108078"/>
              <a:gd name="connsiteX351" fmla="*/ 428479 w 1424013"/>
              <a:gd name="connsiteY351" fmla="*/ 36871 h 108078"/>
              <a:gd name="connsiteX352" fmla="*/ 434397 w 1424013"/>
              <a:gd name="connsiteY352" fmla="*/ 24356 h 108078"/>
              <a:gd name="connsiteX353" fmla="*/ 447083 w 1424013"/>
              <a:gd name="connsiteY353" fmla="*/ 19789 h 108078"/>
              <a:gd name="connsiteX354" fmla="*/ 39652 w 1424013"/>
              <a:gd name="connsiteY354" fmla="*/ 14416 h 108078"/>
              <a:gd name="connsiteX355" fmla="*/ 79304 w 1424013"/>
              <a:gd name="connsiteY355" fmla="*/ 53875 h 108078"/>
              <a:gd name="connsiteX356" fmla="*/ 39652 w 1424013"/>
              <a:gd name="connsiteY356" fmla="*/ 93335 h 108078"/>
              <a:gd name="connsiteX357" fmla="*/ 39652 w 1424013"/>
              <a:gd name="connsiteY357" fmla="*/ 93142 h 108078"/>
              <a:gd name="connsiteX358" fmla="*/ 0 w 1424013"/>
              <a:gd name="connsiteY358" fmla="*/ 53683 h 108078"/>
              <a:gd name="connsiteX359" fmla="*/ 39652 w 1424013"/>
              <a:gd name="connsiteY359" fmla="*/ 14416 h 108078"/>
              <a:gd name="connsiteX360" fmla="*/ 543490 w 1424013"/>
              <a:gd name="connsiteY360" fmla="*/ 14376 h 108078"/>
              <a:gd name="connsiteX361" fmla="*/ 547719 w 1424013"/>
              <a:gd name="connsiteY361" fmla="*/ 14884 h 108078"/>
              <a:gd name="connsiteX362" fmla="*/ 547719 w 1424013"/>
              <a:gd name="connsiteY362" fmla="*/ 25201 h 108078"/>
              <a:gd name="connsiteX363" fmla="*/ 543152 w 1424013"/>
              <a:gd name="connsiteY363" fmla="*/ 24524 h 108078"/>
              <a:gd name="connsiteX364" fmla="*/ 535879 w 1424013"/>
              <a:gd name="connsiteY364" fmla="*/ 27231 h 108078"/>
              <a:gd name="connsiteX365" fmla="*/ 541122 w 1424013"/>
              <a:gd name="connsiteY365" fmla="*/ 40761 h 108078"/>
              <a:gd name="connsiteX366" fmla="*/ 537908 w 1424013"/>
              <a:gd name="connsiteY366" fmla="*/ 51586 h 108078"/>
              <a:gd name="connsiteX367" fmla="*/ 528945 w 1424013"/>
              <a:gd name="connsiteY367" fmla="*/ 59197 h 108078"/>
              <a:gd name="connsiteX368" fmla="*/ 515245 w 1424013"/>
              <a:gd name="connsiteY368" fmla="*/ 61903 h 108078"/>
              <a:gd name="connsiteX369" fmla="*/ 499853 w 1424013"/>
              <a:gd name="connsiteY369" fmla="*/ 58520 h 108078"/>
              <a:gd name="connsiteX370" fmla="*/ 495794 w 1424013"/>
              <a:gd name="connsiteY370" fmla="*/ 64103 h 108078"/>
              <a:gd name="connsiteX371" fmla="*/ 498161 w 1424013"/>
              <a:gd name="connsiteY371" fmla="*/ 68331 h 108078"/>
              <a:gd name="connsiteX372" fmla="*/ 505774 w 1424013"/>
              <a:gd name="connsiteY372" fmla="*/ 69684 h 108078"/>
              <a:gd name="connsiteX373" fmla="*/ 524209 w 1424013"/>
              <a:gd name="connsiteY373" fmla="*/ 69684 h 108078"/>
              <a:gd name="connsiteX374" fmla="*/ 541630 w 1424013"/>
              <a:gd name="connsiteY374" fmla="*/ 73743 h 108078"/>
              <a:gd name="connsiteX375" fmla="*/ 548733 w 1424013"/>
              <a:gd name="connsiteY375" fmla="*/ 88119 h 108078"/>
              <a:gd name="connsiteX376" fmla="*/ 515922 w 1424013"/>
              <a:gd name="connsiteY376" fmla="*/ 108078 h 108078"/>
              <a:gd name="connsiteX377" fmla="*/ 492072 w 1424013"/>
              <a:gd name="connsiteY377" fmla="*/ 104356 h 108078"/>
              <a:gd name="connsiteX378" fmla="*/ 492580 w 1424013"/>
              <a:gd name="connsiteY378" fmla="*/ 104188 h 108078"/>
              <a:gd name="connsiteX379" fmla="*/ 484969 w 1424013"/>
              <a:gd name="connsiteY379" fmla="*/ 92686 h 108078"/>
              <a:gd name="connsiteX380" fmla="*/ 498332 w 1424013"/>
              <a:gd name="connsiteY380" fmla="*/ 79156 h 108078"/>
              <a:gd name="connsiteX381" fmla="*/ 498332 w 1424013"/>
              <a:gd name="connsiteY381" fmla="*/ 78648 h 108078"/>
              <a:gd name="connsiteX382" fmla="*/ 488689 w 1424013"/>
              <a:gd name="connsiteY382" fmla="*/ 75096 h 108078"/>
              <a:gd name="connsiteX383" fmla="*/ 485307 w 1424013"/>
              <a:gd name="connsiteY383" fmla="*/ 67486 h 108078"/>
              <a:gd name="connsiteX384" fmla="*/ 488689 w 1424013"/>
              <a:gd name="connsiteY384" fmla="*/ 60044 h 108078"/>
              <a:gd name="connsiteX385" fmla="*/ 497147 w 1424013"/>
              <a:gd name="connsiteY385" fmla="*/ 56322 h 108078"/>
              <a:gd name="connsiteX386" fmla="*/ 491735 w 1424013"/>
              <a:gd name="connsiteY386" fmla="*/ 49388 h 108078"/>
              <a:gd name="connsiteX387" fmla="*/ 489874 w 1424013"/>
              <a:gd name="connsiteY387" fmla="*/ 40761 h 108078"/>
              <a:gd name="connsiteX388" fmla="*/ 492919 w 1424013"/>
              <a:gd name="connsiteY388" fmla="*/ 29937 h 108078"/>
              <a:gd name="connsiteX389" fmla="*/ 501714 w 1424013"/>
              <a:gd name="connsiteY389" fmla="*/ 22495 h 108078"/>
              <a:gd name="connsiteX390" fmla="*/ 515582 w 1424013"/>
              <a:gd name="connsiteY390" fmla="*/ 19789 h 108078"/>
              <a:gd name="connsiteX391" fmla="*/ 533004 w 1424013"/>
              <a:gd name="connsiteY391" fmla="*/ 24524 h 108078"/>
              <a:gd name="connsiteX392" fmla="*/ 543490 w 1424013"/>
              <a:gd name="connsiteY392" fmla="*/ 14376 h 108078"/>
              <a:gd name="connsiteX393" fmla="*/ 866540 w 1424013"/>
              <a:gd name="connsiteY393" fmla="*/ 5919 h 108078"/>
              <a:gd name="connsiteX394" fmla="*/ 877873 w 1424013"/>
              <a:gd name="connsiteY394" fmla="*/ 5919 h 108078"/>
              <a:gd name="connsiteX395" fmla="*/ 877873 w 1424013"/>
              <a:gd name="connsiteY395" fmla="*/ 21310 h 108078"/>
              <a:gd name="connsiteX396" fmla="*/ 892249 w 1424013"/>
              <a:gd name="connsiteY396" fmla="*/ 21310 h 108078"/>
              <a:gd name="connsiteX397" fmla="*/ 892249 w 1424013"/>
              <a:gd name="connsiteY397" fmla="*/ 30274 h 108078"/>
              <a:gd name="connsiteX398" fmla="*/ 878042 w 1424013"/>
              <a:gd name="connsiteY398" fmla="*/ 30274 h 108078"/>
              <a:gd name="connsiteX399" fmla="*/ 878042 w 1424013"/>
              <a:gd name="connsiteY399" fmla="*/ 68329 h 108078"/>
              <a:gd name="connsiteX400" fmla="*/ 880071 w 1424013"/>
              <a:gd name="connsiteY400" fmla="*/ 76110 h 108078"/>
              <a:gd name="connsiteX401" fmla="*/ 885991 w 1424013"/>
              <a:gd name="connsiteY401" fmla="*/ 78477 h 108078"/>
              <a:gd name="connsiteX402" fmla="*/ 892418 w 1424013"/>
              <a:gd name="connsiteY402" fmla="*/ 77124 h 108078"/>
              <a:gd name="connsiteX403" fmla="*/ 892418 w 1424013"/>
              <a:gd name="connsiteY403" fmla="*/ 86427 h 108078"/>
              <a:gd name="connsiteX404" fmla="*/ 884299 w 1424013"/>
              <a:gd name="connsiteY404" fmla="*/ 87780 h 108078"/>
              <a:gd name="connsiteX405" fmla="*/ 871276 w 1424013"/>
              <a:gd name="connsiteY405" fmla="*/ 83213 h 108078"/>
              <a:gd name="connsiteX406" fmla="*/ 866540 w 1424013"/>
              <a:gd name="connsiteY406" fmla="*/ 69682 h 108078"/>
              <a:gd name="connsiteX407" fmla="*/ 866540 w 1424013"/>
              <a:gd name="connsiteY407" fmla="*/ 30274 h 108078"/>
              <a:gd name="connsiteX408" fmla="*/ 857237 w 1424013"/>
              <a:gd name="connsiteY408" fmla="*/ 30274 h 108078"/>
              <a:gd name="connsiteX409" fmla="*/ 857237 w 1424013"/>
              <a:gd name="connsiteY409" fmla="*/ 21310 h 108078"/>
              <a:gd name="connsiteX410" fmla="*/ 866540 w 1424013"/>
              <a:gd name="connsiteY410" fmla="*/ 21310 h 108078"/>
              <a:gd name="connsiteX411" fmla="*/ 632795 w 1424013"/>
              <a:gd name="connsiteY411" fmla="*/ 5919 h 108078"/>
              <a:gd name="connsiteX412" fmla="*/ 644128 w 1424013"/>
              <a:gd name="connsiteY412" fmla="*/ 5919 h 108078"/>
              <a:gd name="connsiteX413" fmla="*/ 644128 w 1424013"/>
              <a:gd name="connsiteY413" fmla="*/ 21310 h 108078"/>
              <a:gd name="connsiteX414" fmla="*/ 658504 w 1424013"/>
              <a:gd name="connsiteY414" fmla="*/ 21310 h 108078"/>
              <a:gd name="connsiteX415" fmla="*/ 658504 w 1424013"/>
              <a:gd name="connsiteY415" fmla="*/ 30274 h 108078"/>
              <a:gd name="connsiteX416" fmla="*/ 644296 w 1424013"/>
              <a:gd name="connsiteY416" fmla="*/ 30274 h 108078"/>
              <a:gd name="connsiteX417" fmla="*/ 644296 w 1424013"/>
              <a:gd name="connsiteY417" fmla="*/ 68329 h 108078"/>
              <a:gd name="connsiteX418" fmla="*/ 646326 w 1424013"/>
              <a:gd name="connsiteY418" fmla="*/ 76110 h 108078"/>
              <a:gd name="connsiteX419" fmla="*/ 652246 w 1424013"/>
              <a:gd name="connsiteY419" fmla="*/ 78477 h 108078"/>
              <a:gd name="connsiteX420" fmla="*/ 658673 w 1424013"/>
              <a:gd name="connsiteY420" fmla="*/ 77124 h 108078"/>
              <a:gd name="connsiteX421" fmla="*/ 658673 w 1424013"/>
              <a:gd name="connsiteY421" fmla="*/ 86427 h 108078"/>
              <a:gd name="connsiteX422" fmla="*/ 650554 w 1424013"/>
              <a:gd name="connsiteY422" fmla="*/ 87780 h 108078"/>
              <a:gd name="connsiteX423" fmla="*/ 637531 w 1424013"/>
              <a:gd name="connsiteY423" fmla="*/ 83213 h 108078"/>
              <a:gd name="connsiteX424" fmla="*/ 632795 w 1424013"/>
              <a:gd name="connsiteY424" fmla="*/ 69682 h 108078"/>
              <a:gd name="connsiteX425" fmla="*/ 632795 w 1424013"/>
              <a:gd name="connsiteY425" fmla="*/ 30274 h 108078"/>
              <a:gd name="connsiteX426" fmla="*/ 623492 w 1424013"/>
              <a:gd name="connsiteY426" fmla="*/ 30274 h 108078"/>
              <a:gd name="connsiteX427" fmla="*/ 623492 w 1424013"/>
              <a:gd name="connsiteY427" fmla="*/ 21310 h 108078"/>
              <a:gd name="connsiteX428" fmla="*/ 632795 w 1424013"/>
              <a:gd name="connsiteY428" fmla="*/ 21310 h 108078"/>
              <a:gd name="connsiteX429" fmla="*/ 706368 w 1424013"/>
              <a:gd name="connsiteY429" fmla="*/ 3552 h 108078"/>
              <a:gd name="connsiteX430" fmla="*/ 721252 w 1424013"/>
              <a:gd name="connsiteY430" fmla="*/ 3552 h 108078"/>
              <a:gd name="connsiteX431" fmla="*/ 757617 w 1424013"/>
              <a:gd name="connsiteY431" fmla="*/ 60212 h 108078"/>
              <a:gd name="connsiteX432" fmla="*/ 764720 w 1424013"/>
              <a:gd name="connsiteY432" fmla="*/ 73235 h 108078"/>
              <a:gd name="connsiteX433" fmla="*/ 765227 w 1424013"/>
              <a:gd name="connsiteY433" fmla="*/ 73235 h 108078"/>
              <a:gd name="connsiteX434" fmla="*/ 764720 w 1424013"/>
              <a:gd name="connsiteY434" fmla="*/ 58183 h 108078"/>
              <a:gd name="connsiteX435" fmla="*/ 764720 w 1424013"/>
              <a:gd name="connsiteY435" fmla="*/ 3552 h 108078"/>
              <a:gd name="connsiteX436" fmla="*/ 776221 w 1424013"/>
              <a:gd name="connsiteY436" fmla="*/ 3552 h 108078"/>
              <a:gd name="connsiteX437" fmla="*/ 776221 w 1424013"/>
              <a:gd name="connsiteY437" fmla="*/ 86429 h 108078"/>
              <a:gd name="connsiteX438" fmla="*/ 761337 w 1424013"/>
              <a:gd name="connsiteY438" fmla="*/ 86429 h 108078"/>
              <a:gd name="connsiteX439" fmla="*/ 724803 w 1424013"/>
              <a:gd name="connsiteY439" fmla="*/ 30105 h 108078"/>
              <a:gd name="connsiteX440" fmla="*/ 717869 w 1424013"/>
              <a:gd name="connsiteY440" fmla="*/ 16914 h 108078"/>
              <a:gd name="connsiteX441" fmla="*/ 717361 w 1424013"/>
              <a:gd name="connsiteY441" fmla="*/ 16914 h 108078"/>
              <a:gd name="connsiteX442" fmla="*/ 717869 w 1424013"/>
              <a:gd name="connsiteY442" fmla="*/ 31798 h 108078"/>
              <a:gd name="connsiteX443" fmla="*/ 717869 w 1424013"/>
              <a:gd name="connsiteY443" fmla="*/ 86429 h 108078"/>
              <a:gd name="connsiteX444" fmla="*/ 706368 w 1424013"/>
              <a:gd name="connsiteY444" fmla="*/ 86429 h 108078"/>
              <a:gd name="connsiteX445" fmla="*/ 159383 w 1424013"/>
              <a:gd name="connsiteY445" fmla="*/ 2028 h 108078"/>
              <a:gd name="connsiteX446" fmla="*/ 177143 w 1424013"/>
              <a:gd name="connsiteY446" fmla="*/ 5750 h 108078"/>
              <a:gd name="connsiteX447" fmla="*/ 189659 w 1424013"/>
              <a:gd name="connsiteY447" fmla="*/ 16575 h 108078"/>
              <a:gd name="connsiteX448" fmla="*/ 194734 w 1424013"/>
              <a:gd name="connsiteY448" fmla="*/ 32980 h 108078"/>
              <a:gd name="connsiteX449" fmla="*/ 182556 w 1424013"/>
              <a:gd name="connsiteY449" fmla="*/ 32980 h 108078"/>
              <a:gd name="connsiteX450" fmla="*/ 175282 w 1424013"/>
              <a:gd name="connsiteY450" fmla="*/ 17589 h 108078"/>
              <a:gd name="connsiteX451" fmla="*/ 159214 w 1424013"/>
              <a:gd name="connsiteY451" fmla="*/ 11839 h 108078"/>
              <a:gd name="connsiteX452" fmla="*/ 145346 w 1424013"/>
              <a:gd name="connsiteY452" fmla="*/ 16067 h 108078"/>
              <a:gd name="connsiteX453" fmla="*/ 136043 w 1424013"/>
              <a:gd name="connsiteY453" fmla="*/ 27737 h 108078"/>
              <a:gd name="connsiteX454" fmla="*/ 132660 w 1424013"/>
              <a:gd name="connsiteY454" fmla="*/ 44650 h 108078"/>
              <a:gd name="connsiteX455" fmla="*/ 136043 w 1424013"/>
              <a:gd name="connsiteY455" fmla="*/ 61903 h 108078"/>
              <a:gd name="connsiteX456" fmla="*/ 145346 w 1424013"/>
              <a:gd name="connsiteY456" fmla="*/ 73742 h 108078"/>
              <a:gd name="connsiteX457" fmla="*/ 159214 w 1424013"/>
              <a:gd name="connsiteY457" fmla="*/ 77969 h 108078"/>
              <a:gd name="connsiteX458" fmla="*/ 170547 w 1424013"/>
              <a:gd name="connsiteY458" fmla="*/ 75263 h 108078"/>
              <a:gd name="connsiteX459" fmla="*/ 178834 w 1424013"/>
              <a:gd name="connsiteY459" fmla="*/ 67821 h 108078"/>
              <a:gd name="connsiteX460" fmla="*/ 182556 w 1424013"/>
              <a:gd name="connsiteY460" fmla="*/ 56828 h 108078"/>
              <a:gd name="connsiteX461" fmla="*/ 194734 w 1424013"/>
              <a:gd name="connsiteY461" fmla="*/ 56828 h 108078"/>
              <a:gd name="connsiteX462" fmla="*/ 189659 w 1424013"/>
              <a:gd name="connsiteY462" fmla="*/ 73065 h 108078"/>
              <a:gd name="connsiteX463" fmla="*/ 177143 w 1424013"/>
              <a:gd name="connsiteY463" fmla="*/ 84058 h 108078"/>
              <a:gd name="connsiteX464" fmla="*/ 159383 w 1424013"/>
              <a:gd name="connsiteY464" fmla="*/ 87949 h 108078"/>
              <a:gd name="connsiteX465" fmla="*/ 139257 w 1424013"/>
              <a:gd name="connsiteY465" fmla="*/ 82368 h 108078"/>
              <a:gd name="connsiteX466" fmla="*/ 125556 w 1424013"/>
              <a:gd name="connsiteY466" fmla="*/ 66976 h 108078"/>
              <a:gd name="connsiteX467" fmla="*/ 120651 w 1424013"/>
              <a:gd name="connsiteY467" fmla="*/ 44650 h 108078"/>
              <a:gd name="connsiteX468" fmla="*/ 125556 w 1424013"/>
              <a:gd name="connsiteY468" fmla="*/ 22493 h 108078"/>
              <a:gd name="connsiteX469" fmla="*/ 139257 w 1424013"/>
              <a:gd name="connsiteY469" fmla="*/ 7440 h 108078"/>
              <a:gd name="connsiteX470" fmla="*/ 159383 w 1424013"/>
              <a:gd name="connsiteY470" fmla="*/ 2028 h 108078"/>
              <a:gd name="connsiteX471" fmla="*/ 560742 w 1424013"/>
              <a:gd name="connsiteY471" fmla="*/ 0 h 108078"/>
              <a:gd name="connsiteX472" fmla="*/ 572075 w 1424013"/>
              <a:gd name="connsiteY472" fmla="*/ 0 h 108078"/>
              <a:gd name="connsiteX473" fmla="*/ 572075 w 1424013"/>
              <a:gd name="connsiteY473" fmla="*/ 26217 h 108078"/>
              <a:gd name="connsiteX474" fmla="*/ 571904 w 1424013"/>
              <a:gd name="connsiteY474" fmla="*/ 36365 h 108078"/>
              <a:gd name="connsiteX475" fmla="*/ 572412 w 1424013"/>
              <a:gd name="connsiteY475" fmla="*/ 36365 h 108078"/>
              <a:gd name="connsiteX476" fmla="*/ 579686 w 1424013"/>
              <a:gd name="connsiteY476" fmla="*/ 24524 h 108078"/>
              <a:gd name="connsiteX477" fmla="*/ 593048 w 1424013"/>
              <a:gd name="connsiteY477" fmla="*/ 20128 h 108078"/>
              <a:gd name="connsiteX478" fmla="*/ 604380 w 1424013"/>
              <a:gd name="connsiteY478" fmla="*/ 23003 h 108078"/>
              <a:gd name="connsiteX479" fmla="*/ 604380 w 1424013"/>
              <a:gd name="connsiteY479" fmla="*/ 22665 h 108078"/>
              <a:gd name="connsiteX480" fmla="*/ 612328 w 1424013"/>
              <a:gd name="connsiteY480" fmla="*/ 30613 h 108078"/>
              <a:gd name="connsiteX481" fmla="*/ 615203 w 1424013"/>
              <a:gd name="connsiteY481" fmla="*/ 42285 h 108078"/>
              <a:gd name="connsiteX482" fmla="*/ 615203 w 1424013"/>
              <a:gd name="connsiteY482" fmla="*/ 86260 h 108078"/>
              <a:gd name="connsiteX483" fmla="*/ 603872 w 1424013"/>
              <a:gd name="connsiteY483" fmla="*/ 86260 h 108078"/>
              <a:gd name="connsiteX484" fmla="*/ 603872 w 1424013"/>
              <a:gd name="connsiteY484" fmla="*/ 44483 h 108078"/>
              <a:gd name="connsiteX485" fmla="*/ 600151 w 1424013"/>
              <a:gd name="connsiteY485" fmla="*/ 32982 h 108078"/>
              <a:gd name="connsiteX486" fmla="*/ 590002 w 1424013"/>
              <a:gd name="connsiteY486" fmla="*/ 28923 h 108078"/>
              <a:gd name="connsiteX487" fmla="*/ 576979 w 1424013"/>
              <a:gd name="connsiteY487" fmla="*/ 35180 h 108078"/>
              <a:gd name="connsiteX488" fmla="*/ 572075 w 1424013"/>
              <a:gd name="connsiteY488" fmla="*/ 52602 h 108078"/>
              <a:gd name="connsiteX489" fmla="*/ 572075 w 1424013"/>
              <a:gd name="connsiteY489" fmla="*/ 86429 h 108078"/>
              <a:gd name="connsiteX490" fmla="*/ 560742 w 1424013"/>
              <a:gd name="connsiteY490" fmla="*/ 86429 h 108078"/>
              <a:gd name="connsiteX491" fmla="*/ 460614 w 1424013"/>
              <a:gd name="connsiteY491" fmla="*/ 0 h 108078"/>
              <a:gd name="connsiteX492" fmla="*/ 472960 w 1424013"/>
              <a:gd name="connsiteY492" fmla="*/ 0 h 108078"/>
              <a:gd name="connsiteX493" fmla="*/ 472960 w 1424013"/>
              <a:gd name="connsiteY493" fmla="*/ 12009 h 108078"/>
              <a:gd name="connsiteX494" fmla="*/ 460614 w 1424013"/>
              <a:gd name="connsiteY494" fmla="*/ 12009 h 108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</a:cxnLst>
            <a:rect l="l" t="t" r="r" b="b"/>
            <a:pathLst>
              <a:path w="1424013" h="108078">
                <a:moveTo>
                  <a:pt x="513045" y="78816"/>
                </a:moveTo>
                <a:cubicBezTo>
                  <a:pt x="507295" y="78816"/>
                  <a:pt x="503236" y="79663"/>
                  <a:pt x="500530" y="81523"/>
                </a:cubicBezTo>
                <a:cubicBezTo>
                  <a:pt x="497824" y="83384"/>
                  <a:pt x="496639" y="85752"/>
                  <a:pt x="496639" y="88965"/>
                </a:cubicBezTo>
                <a:cubicBezTo>
                  <a:pt x="496639" y="92686"/>
                  <a:pt x="498332" y="95393"/>
                  <a:pt x="501714" y="96914"/>
                </a:cubicBezTo>
                <a:cubicBezTo>
                  <a:pt x="505097" y="98436"/>
                  <a:pt x="510001" y="99113"/>
                  <a:pt x="516428" y="99113"/>
                </a:cubicBezTo>
                <a:cubicBezTo>
                  <a:pt x="524040" y="99113"/>
                  <a:pt x="529453" y="98268"/>
                  <a:pt x="532665" y="96407"/>
                </a:cubicBezTo>
                <a:lnTo>
                  <a:pt x="532665" y="96577"/>
                </a:lnTo>
                <a:cubicBezTo>
                  <a:pt x="535879" y="94716"/>
                  <a:pt x="537571" y="92179"/>
                  <a:pt x="537571" y="88796"/>
                </a:cubicBezTo>
                <a:cubicBezTo>
                  <a:pt x="537571" y="85413"/>
                  <a:pt x="536218" y="83046"/>
                  <a:pt x="533512" y="81354"/>
                </a:cubicBezTo>
                <a:cubicBezTo>
                  <a:pt x="530806" y="79663"/>
                  <a:pt x="527254" y="78816"/>
                  <a:pt x="522687" y="78816"/>
                </a:cubicBezTo>
                <a:close/>
                <a:moveTo>
                  <a:pt x="1292087" y="77463"/>
                </a:moveTo>
                <a:lnTo>
                  <a:pt x="1292256" y="77803"/>
                </a:lnTo>
                <a:lnTo>
                  <a:pt x="1292087" y="77845"/>
                </a:lnTo>
                <a:close/>
                <a:moveTo>
                  <a:pt x="1270777" y="53955"/>
                </a:moveTo>
                <a:cubicBezTo>
                  <a:pt x="1267731" y="56153"/>
                  <a:pt x="1263164" y="58014"/>
                  <a:pt x="1257075" y="59199"/>
                </a:cubicBezTo>
                <a:lnTo>
                  <a:pt x="1254708" y="59705"/>
                </a:lnTo>
                <a:cubicBezTo>
                  <a:pt x="1251155" y="60381"/>
                  <a:pt x="1248451" y="61058"/>
                  <a:pt x="1246419" y="61734"/>
                </a:cubicBezTo>
                <a:cubicBezTo>
                  <a:pt x="1244391" y="62411"/>
                  <a:pt x="1242868" y="63258"/>
                  <a:pt x="1241515" y="64609"/>
                </a:cubicBezTo>
                <a:cubicBezTo>
                  <a:pt x="1240162" y="65964"/>
                  <a:pt x="1239485" y="67654"/>
                  <a:pt x="1239485" y="70021"/>
                </a:cubicBezTo>
                <a:cubicBezTo>
                  <a:pt x="1239485" y="73067"/>
                  <a:pt x="1240670" y="75265"/>
                  <a:pt x="1242868" y="76789"/>
                </a:cubicBezTo>
                <a:cubicBezTo>
                  <a:pt x="1245068" y="78310"/>
                  <a:pt x="1247943" y="78987"/>
                  <a:pt x="1251494" y="78987"/>
                </a:cubicBezTo>
                <a:cubicBezTo>
                  <a:pt x="1257583" y="78987"/>
                  <a:pt x="1262319" y="76957"/>
                  <a:pt x="1265702" y="73067"/>
                </a:cubicBezTo>
                <a:lnTo>
                  <a:pt x="1265702" y="72898"/>
                </a:lnTo>
                <a:cubicBezTo>
                  <a:pt x="1269084" y="68839"/>
                  <a:pt x="1270777" y="63595"/>
                  <a:pt x="1270777" y="56998"/>
                </a:cubicBezTo>
                <a:close/>
                <a:moveTo>
                  <a:pt x="32722" y="38862"/>
                </a:moveTo>
                <a:lnTo>
                  <a:pt x="32722" y="51373"/>
                </a:lnTo>
                <a:lnTo>
                  <a:pt x="40229" y="51373"/>
                </a:lnTo>
                <a:cubicBezTo>
                  <a:pt x="46004" y="51373"/>
                  <a:pt x="49084" y="49063"/>
                  <a:pt x="49084" y="44829"/>
                </a:cubicBezTo>
                <a:cubicBezTo>
                  <a:pt x="49084" y="40594"/>
                  <a:pt x="46004" y="38862"/>
                  <a:pt x="40229" y="38862"/>
                </a:cubicBezTo>
                <a:close/>
                <a:moveTo>
                  <a:pt x="25023" y="32702"/>
                </a:moveTo>
                <a:lnTo>
                  <a:pt x="44079" y="32702"/>
                </a:lnTo>
                <a:cubicBezTo>
                  <a:pt x="51778" y="32702"/>
                  <a:pt x="56976" y="37322"/>
                  <a:pt x="56976" y="43866"/>
                </a:cubicBezTo>
                <a:cubicBezTo>
                  <a:pt x="56976" y="50026"/>
                  <a:pt x="52356" y="53875"/>
                  <a:pt x="45426" y="54645"/>
                </a:cubicBezTo>
                <a:lnTo>
                  <a:pt x="45426" y="55030"/>
                </a:lnTo>
                <a:cubicBezTo>
                  <a:pt x="51971" y="55608"/>
                  <a:pt x="55051" y="58688"/>
                  <a:pt x="55821" y="64847"/>
                </a:cubicBezTo>
                <a:cubicBezTo>
                  <a:pt x="56206" y="67157"/>
                  <a:pt x="57168" y="72162"/>
                  <a:pt x="58130" y="73509"/>
                </a:cubicBezTo>
                <a:lnTo>
                  <a:pt x="49469" y="73509"/>
                </a:lnTo>
                <a:cubicBezTo>
                  <a:pt x="48891" y="72162"/>
                  <a:pt x="48506" y="69274"/>
                  <a:pt x="48121" y="66002"/>
                </a:cubicBezTo>
                <a:cubicBezTo>
                  <a:pt x="47544" y="59842"/>
                  <a:pt x="46581" y="57918"/>
                  <a:pt x="39459" y="57918"/>
                </a:cubicBezTo>
                <a:lnTo>
                  <a:pt x="32722" y="57918"/>
                </a:lnTo>
                <a:lnTo>
                  <a:pt x="32722" y="73509"/>
                </a:lnTo>
                <a:lnTo>
                  <a:pt x="25023" y="73509"/>
                </a:lnTo>
                <a:close/>
                <a:moveTo>
                  <a:pt x="821043" y="28923"/>
                </a:moveTo>
                <a:cubicBezTo>
                  <a:pt x="816139" y="28923"/>
                  <a:pt x="811572" y="30613"/>
                  <a:pt x="808189" y="33996"/>
                </a:cubicBezTo>
                <a:lnTo>
                  <a:pt x="808020" y="33996"/>
                </a:lnTo>
                <a:cubicBezTo>
                  <a:pt x="804469" y="37379"/>
                  <a:pt x="802439" y="42115"/>
                  <a:pt x="801423" y="48035"/>
                </a:cubicBezTo>
                <a:lnTo>
                  <a:pt x="838802" y="48035"/>
                </a:lnTo>
                <a:cubicBezTo>
                  <a:pt x="838465" y="41946"/>
                  <a:pt x="836604" y="37210"/>
                  <a:pt x="833390" y="33827"/>
                </a:cubicBezTo>
                <a:cubicBezTo>
                  <a:pt x="830177" y="30445"/>
                  <a:pt x="825948" y="28923"/>
                  <a:pt x="821043" y="28923"/>
                </a:cubicBezTo>
                <a:close/>
                <a:moveTo>
                  <a:pt x="1187730" y="28921"/>
                </a:moveTo>
                <a:cubicBezTo>
                  <a:pt x="1183840" y="28921"/>
                  <a:pt x="1180457" y="30105"/>
                  <a:pt x="1177413" y="32304"/>
                </a:cubicBezTo>
                <a:cubicBezTo>
                  <a:pt x="1174368" y="34504"/>
                  <a:pt x="1172170" y="37547"/>
                  <a:pt x="1170478" y="41438"/>
                </a:cubicBezTo>
                <a:cubicBezTo>
                  <a:pt x="1168787" y="45158"/>
                  <a:pt x="1167940" y="49388"/>
                  <a:pt x="1167940" y="53953"/>
                </a:cubicBezTo>
                <a:cubicBezTo>
                  <a:pt x="1167940" y="58520"/>
                  <a:pt x="1168787" y="62748"/>
                  <a:pt x="1170478" y="66470"/>
                </a:cubicBezTo>
                <a:cubicBezTo>
                  <a:pt x="1172170" y="70190"/>
                  <a:pt x="1174368" y="73235"/>
                  <a:pt x="1177413" y="75602"/>
                </a:cubicBezTo>
                <a:cubicBezTo>
                  <a:pt x="1180457" y="77971"/>
                  <a:pt x="1183671" y="78985"/>
                  <a:pt x="1187562" y="78985"/>
                </a:cubicBezTo>
                <a:cubicBezTo>
                  <a:pt x="1191450" y="78985"/>
                  <a:pt x="1194496" y="77971"/>
                  <a:pt x="1197371" y="75773"/>
                </a:cubicBezTo>
                <a:lnTo>
                  <a:pt x="1197539" y="75602"/>
                </a:lnTo>
                <a:cubicBezTo>
                  <a:pt x="1200416" y="73404"/>
                  <a:pt x="1202614" y="70529"/>
                  <a:pt x="1204305" y="66639"/>
                </a:cubicBezTo>
                <a:cubicBezTo>
                  <a:pt x="1205997" y="62748"/>
                  <a:pt x="1206674" y="58520"/>
                  <a:pt x="1206674" y="53616"/>
                </a:cubicBezTo>
                <a:cubicBezTo>
                  <a:pt x="1206674" y="48711"/>
                  <a:pt x="1205828" y="44482"/>
                  <a:pt x="1204305" y="40593"/>
                </a:cubicBezTo>
                <a:cubicBezTo>
                  <a:pt x="1202614" y="36871"/>
                  <a:pt x="1200416" y="33996"/>
                  <a:pt x="1197539" y="31966"/>
                </a:cubicBezTo>
                <a:cubicBezTo>
                  <a:pt x="1194664" y="29937"/>
                  <a:pt x="1191450" y="28921"/>
                  <a:pt x="1187730" y="28921"/>
                </a:cubicBezTo>
                <a:close/>
                <a:moveTo>
                  <a:pt x="1002694" y="28921"/>
                </a:moveTo>
                <a:cubicBezTo>
                  <a:pt x="996774" y="28921"/>
                  <a:pt x="991870" y="31119"/>
                  <a:pt x="988318" y="35686"/>
                </a:cubicBezTo>
                <a:cubicBezTo>
                  <a:pt x="984765" y="40254"/>
                  <a:pt x="982906" y="46174"/>
                  <a:pt x="982906" y="53616"/>
                </a:cubicBezTo>
                <a:cubicBezTo>
                  <a:pt x="982906" y="58520"/>
                  <a:pt x="983751" y="62917"/>
                  <a:pt x="985444" y="66807"/>
                </a:cubicBezTo>
                <a:cubicBezTo>
                  <a:pt x="987134" y="70529"/>
                  <a:pt x="989501" y="73573"/>
                  <a:pt x="992378" y="75771"/>
                </a:cubicBezTo>
                <a:cubicBezTo>
                  <a:pt x="995421" y="77971"/>
                  <a:pt x="998804" y="78985"/>
                  <a:pt x="1002863" y="78985"/>
                </a:cubicBezTo>
                <a:cubicBezTo>
                  <a:pt x="1006922" y="78985"/>
                  <a:pt x="1010305" y="77971"/>
                  <a:pt x="1013350" y="75771"/>
                </a:cubicBezTo>
                <a:lnTo>
                  <a:pt x="1013011" y="75771"/>
                </a:lnTo>
                <a:cubicBezTo>
                  <a:pt x="1016057" y="73573"/>
                  <a:pt x="1018255" y="70698"/>
                  <a:pt x="1019946" y="66807"/>
                </a:cubicBezTo>
                <a:cubicBezTo>
                  <a:pt x="1021638" y="63087"/>
                  <a:pt x="1022483" y="58689"/>
                  <a:pt x="1022483" y="53616"/>
                </a:cubicBezTo>
                <a:cubicBezTo>
                  <a:pt x="1022483" y="46174"/>
                  <a:pt x="1020622" y="40254"/>
                  <a:pt x="1017071" y="35686"/>
                </a:cubicBezTo>
                <a:cubicBezTo>
                  <a:pt x="1013519" y="31119"/>
                  <a:pt x="1008615" y="28921"/>
                  <a:pt x="1002694" y="28921"/>
                </a:cubicBezTo>
                <a:close/>
                <a:moveTo>
                  <a:pt x="311943" y="28921"/>
                </a:moveTo>
                <a:cubicBezTo>
                  <a:pt x="308052" y="28921"/>
                  <a:pt x="304669" y="30105"/>
                  <a:pt x="301626" y="32304"/>
                </a:cubicBezTo>
                <a:cubicBezTo>
                  <a:pt x="298580" y="34504"/>
                  <a:pt x="296382" y="37547"/>
                  <a:pt x="294690" y="41438"/>
                </a:cubicBezTo>
                <a:cubicBezTo>
                  <a:pt x="292999" y="45158"/>
                  <a:pt x="292154" y="49388"/>
                  <a:pt x="292154" y="53953"/>
                </a:cubicBezTo>
                <a:cubicBezTo>
                  <a:pt x="292154" y="58520"/>
                  <a:pt x="292999" y="62748"/>
                  <a:pt x="294690" y="66470"/>
                </a:cubicBezTo>
                <a:cubicBezTo>
                  <a:pt x="296382" y="70190"/>
                  <a:pt x="298580" y="73235"/>
                  <a:pt x="301626" y="75602"/>
                </a:cubicBezTo>
                <a:cubicBezTo>
                  <a:pt x="304669" y="77971"/>
                  <a:pt x="307883" y="78985"/>
                  <a:pt x="311774" y="78985"/>
                </a:cubicBezTo>
                <a:cubicBezTo>
                  <a:pt x="315663" y="78985"/>
                  <a:pt x="318708" y="77971"/>
                  <a:pt x="321583" y="75773"/>
                </a:cubicBezTo>
                <a:lnTo>
                  <a:pt x="321752" y="75602"/>
                </a:lnTo>
                <a:cubicBezTo>
                  <a:pt x="324628" y="73404"/>
                  <a:pt x="326827" y="70529"/>
                  <a:pt x="328517" y="66639"/>
                </a:cubicBezTo>
                <a:cubicBezTo>
                  <a:pt x="330209" y="62748"/>
                  <a:pt x="330886" y="58520"/>
                  <a:pt x="330886" y="53616"/>
                </a:cubicBezTo>
                <a:cubicBezTo>
                  <a:pt x="330886" y="48711"/>
                  <a:pt x="330041" y="44482"/>
                  <a:pt x="328517" y="40593"/>
                </a:cubicBezTo>
                <a:cubicBezTo>
                  <a:pt x="326827" y="36871"/>
                  <a:pt x="324628" y="33996"/>
                  <a:pt x="321752" y="31966"/>
                </a:cubicBezTo>
                <a:cubicBezTo>
                  <a:pt x="318877" y="29937"/>
                  <a:pt x="315663" y="28921"/>
                  <a:pt x="311943" y="28921"/>
                </a:cubicBezTo>
                <a:close/>
                <a:moveTo>
                  <a:pt x="236846" y="28921"/>
                </a:moveTo>
                <a:cubicBezTo>
                  <a:pt x="230926" y="28921"/>
                  <a:pt x="226021" y="31119"/>
                  <a:pt x="222470" y="35686"/>
                </a:cubicBezTo>
                <a:cubicBezTo>
                  <a:pt x="218919" y="40254"/>
                  <a:pt x="217058" y="46174"/>
                  <a:pt x="217058" y="53616"/>
                </a:cubicBezTo>
                <a:cubicBezTo>
                  <a:pt x="217058" y="58520"/>
                  <a:pt x="217903" y="62917"/>
                  <a:pt x="219595" y="66807"/>
                </a:cubicBezTo>
                <a:cubicBezTo>
                  <a:pt x="221286" y="70529"/>
                  <a:pt x="223654" y="73573"/>
                  <a:pt x="226529" y="75771"/>
                </a:cubicBezTo>
                <a:cubicBezTo>
                  <a:pt x="229573" y="77971"/>
                  <a:pt x="232956" y="78985"/>
                  <a:pt x="237015" y="78985"/>
                </a:cubicBezTo>
                <a:cubicBezTo>
                  <a:pt x="241074" y="78985"/>
                  <a:pt x="244457" y="77971"/>
                  <a:pt x="247502" y="75771"/>
                </a:cubicBezTo>
                <a:lnTo>
                  <a:pt x="247163" y="75771"/>
                </a:lnTo>
                <a:cubicBezTo>
                  <a:pt x="250208" y="73573"/>
                  <a:pt x="252407" y="70698"/>
                  <a:pt x="254099" y="66807"/>
                </a:cubicBezTo>
                <a:cubicBezTo>
                  <a:pt x="255789" y="63087"/>
                  <a:pt x="256635" y="58689"/>
                  <a:pt x="256635" y="53616"/>
                </a:cubicBezTo>
                <a:cubicBezTo>
                  <a:pt x="256635" y="46174"/>
                  <a:pt x="254776" y="40254"/>
                  <a:pt x="251222" y="35686"/>
                </a:cubicBezTo>
                <a:cubicBezTo>
                  <a:pt x="247671" y="31119"/>
                  <a:pt x="242766" y="28921"/>
                  <a:pt x="236846" y="28921"/>
                </a:cubicBezTo>
                <a:close/>
                <a:moveTo>
                  <a:pt x="515751" y="28752"/>
                </a:moveTo>
                <a:cubicBezTo>
                  <a:pt x="511355" y="28752"/>
                  <a:pt x="507803" y="29768"/>
                  <a:pt x="505097" y="31966"/>
                </a:cubicBezTo>
                <a:cubicBezTo>
                  <a:pt x="502391" y="34165"/>
                  <a:pt x="501038" y="37210"/>
                  <a:pt x="501038" y="41101"/>
                </a:cubicBezTo>
                <a:cubicBezTo>
                  <a:pt x="501038" y="44989"/>
                  <a:pt x="502391" y="48203"/>
                  <a:pt x="505097" y="50233"/>
                </a:cubicBezTo>
                <a:cubicBezTo>
                  <a:pt x="507803" y="52263"/>
                  <a:pt x="511355" y="53447"/>
                  <a:pt x="515751" y="53447"/>
                </a:cubicBezTo>
                <a:cubicBezTo>
                  <a:pt x="520150" y="53447"/>
                  <a:pt x="523701" y="52431"/>
                  <a:pt x="526407" y="50233"/>
                </a:cubicBezTo>
                <a:cubicBezTo>
                  <a:pt x="529113" y="48035"/>
                  <a:pt x="530466" y="44989"/>
                  <a:pt x="530466" y="41101"/>
                </a:cubicBezTo>
                <a:cubicBezTo>
                  <a:pt x="530466" y="37210"/>
                  <a:pt x="529113" y="34165"/>
                  <a:pt x="526407" y="31966"/>
                </a:cubicBezTo>
                <a:cubicBezTo>
                  <a:pt x="523701" y="29768"/>
                  <a:pt x="520150" y="28752"/>
                  <a:pt x="515751" y="28752"/>
                </a:cubicBezTo>
                <a:close/>
                <a:moveTo>
                  <a:pt x="1344857" y="22664"/>
                </a:moveTo>
                <a:lnTo>
                  <a:pt x="1345028" y="22832"/>
                </a:lnTo>
                <a:lnTo>
                  <a:pt x="1345026" y="22832"/>
                </a:lnTo>
                <a:close/>
                <a:moveTo>
                  <a:pt x="39652" y="22115"/>
                </a:moveTo>
                <a:cubicBezTo>
                  <a:pt x="21751" y="22115"/>
                  <a:pt x="8854" y="34819"/>
                  <a:pt x="8854" y="53490"/>
                </a:cubicBezTo>
                <a:cubicBezTo>
                  <a:pt x="8854" y="72162"/>
                  <a:pt x="21943" y="85443"/>
                  <a:pt x="39844" y="85443"/>
                </a:cubicBezTo>
                <a:lnTo>
                  <a:pt x="39652" y="85635"/>
                </a:lnTo>
                <a:cubicBezTo>
                  <a:pt x="57361" y="85635"/>
                  <a:pt x="70642" y="72162"/>
                  <a:pt x="70642" y="53683"/>
                </a:cubicBezTo>
                <a:cubicBezTo>
                  <a:pt x="70642" y="35204"/>
                  <a:pt x="57553" y="22115"/>
                  <a:pt x="39652" y="22115"/>
                </a:cubicBezTo>
                <a:close/>
                <a:moveTo>
                  <a:pt x="461122" y="21312"/>
                </a:moveTo>
                <a:lnTo>
                  <a:pt x="472452" y="21312"/>
                </a:lnTo>
                <a:lnTo>
                  <a:pt x="472452" y="86429"/>
                </a:lnTo>
                <a:lnTo>
                  <a:pt x="461122" y="86429"/>
                </a:lnTo>
                <a:close/>
                <a:moveTo>
                  <a:pt x="1362110" y="21310"/>
                </a:moveTo>
                <a:lnTo>
                  <a:pt x="1374625" y="21310"/>
                </a:lnTo>
                <a:lnTo>
                  <a:pt x="1390186" y="64440"/>
                </a:lnTo>
                <a:cubicBezTo>
                  <a:pt x="1391878" y="68668"/>
                  <a:pt x="1392892" y="72390"/>
                  <a:pt x="1393570" y="75602"/>
                </a:cubicBezTo>
                <a:lnTo>
                  <a:pt x="1393908" y="75602"/>
                </a:lnTo>
                <a:cubicBezTo>
                  <a:pt x="1394584" y="72559"/>
                  <a:pt x="1395769" y="68837"/>
                  <a:pt x="1397290" y="64440"/>
                </a:cubicBezTo>
                <a:lnTo>
                  <a:pt x="1412512" y="21310"/>
                </a:lnTo>
                <a:lnTo>
                  <a:pt x="1424013" y="21310"/>
                </a:lnTo>
                <a:lnTo>
                  <a:pt x="1400504" y="84060"/>
                </a:lnTo>
                <a:cubicBezTo>
                  <a:pt x="1398136" y="90318"/>
                  <a:pt x="1394753" y="95899"/>
                  <a:pt x="1390356" y="100805"/>
                </a:cubicBezTo>
                <a:cubicBezTo>
                  <a:pt x="1385958" y="105709"/>
                  <a:pt x="1380377" y="108076"/>
                  <a:pt x="1373611" y="108076"/>
                </a:cubicBezTo>
                <a:cubicBezTo>
                  <a:pt x="1370568" y="108076"/>
                  <a:pt x="1367860" y="107570"/>
                  <a:pt x="1365662" y="106386"/>
                </a:cubicBezTo>
                <a:lnTo>
                  <a:pt x="1365662" y="97083"/>
                </a:lnTo>
                <a:cubicBezTo>
                  <a:pt x="1368030" y="98436"/>
                  <a:pt x="1370568" y="98944"/>
                  <a:pt x="1373443" y="98944"/>
                </a:cubicBezTo>
                <a:cubicBezTo>
                  <a:pt x="1376994" y="98944"/>
                  <a:pt x="1380038" y="97928"/>
                  <a:pt x="1382575" y="95730"/>
                </a:cubicBezTo>
                <a:cubicBezTo>
                  <a:pt x="1385113" y="93532"/>
                  <a:pt x="1386974" y="90826"/>
                  <a:pt x="1388327" y="87443"/>
                </a:cubicBezTo>
                <a:close/>
                <a:moveTo>
                  <a:pt x="345939" y="21310"/>
                </a:moveTo>
                <a:lnTo>
                  <a:pt x="358455" y="21310"/>
                </a:lnTo>
                <a:lnTo>
                  <a:pt x="374014" y="64440"/>
                </a:lnTo>
                <a:cubicBezTo>
                  <a:pt x="375706" y="68668"/>
                  <a:pt x="376722" y="72390"/>
                  <a:pt x="377399" y="75602"/>
                </a:cubicBezTo>
                <a:lnTo>
                  <a:pt x="377736" y="75602"/>
                </a:lnTo>
                <a:cubicBezTo>
                  <a:pt x="378413" y="72559"/>
                  <a:pt x="379597" y="68837"/>
                  <a:pt x="381119" y="64440"/>
                </a:cubicBezTo>
                <a:lnTo>
                  <a:pt x="396340" y="21310"/>
                </a:lnTo>
                <a:lnTo>
                  <a:pt x="407843" y="21310"/>
                </a:lnTo>
                <a:lnTo>
                  <a:pt x="384333" y="84060"/>
                </a:lnTo>
                <a:cubicBezTo>
                  <a:pt x="381964" y="90318"/>
                  <a:pt x="378581" y="95899"/>
                  <a:pt x="374185" y="100805"/>
                </a:cubicBezTo>
                <a:cubicBezTo>
                  <a:pt x="369786" y="105709"/>
                  <a:pt x="364205" y="108076"/>
                  <a:pt x="357440" y="108076"/>
                </a:cubicBezTo>
                <a:cubicBezTo>
                  <a:pt x="354396" y="108076"/>
                  <a:pt x="351690" y="107570"/>
                  <a:pt x="349490" y="106386"/>
                </a:cubicBezTo>
                <a:lnTo>
                  <a:pt x="349490" y="97083"/>
                </a:lnTo>
                <a:cubicBezTo>
                  <a:pt x="351859" y="98436"/>
                  <a:pt x="354396" y="98944"/>
                  <a:pt x="357271" y="98944"/>
                </a:cubicBezTo>
                <a:cubicBezTo>
                  <a:pt x="360822" y="98944"/>
                  <a:pt x="363868" y="97928"/>
                  <a:pt x="366404" y="95730"/>
                </a:cubicBezTo>
                <a:cubicBezTo>
                  <a:pt x="368941" y="93532"/>
                  <a:pt x="370802" y="90826"/>
                  <a:pt x="372155" y="87443"/>
                </a:cubicBezTo>
                <a:close/>
                <a:moveTo>
                  <a:pt x="1256569" y="20297"/>
                </a:moveTo>
                <a:cubicBezTo>
                  <a:pt x="1265025" y="20297"/>
                  <a:pt x="1271114" y="22157"/>
                  <a:pt x="1275511" y="26046"/>
                </a:cubicBezTo>
                <a:cubicBezTo>
                  <a:pt x="1279909" y="29937"/>
                  <a:pt x="1282107" y="35349"/>
                  <a:pt x="1282107" y="42454"/>
                </a:cubicBezTo>
                <a:lnTo>
                  <a:pt x="1282107" y="72053"/>
                </a:lnTo>
                <a:cubicBezTo>
                  <a:pt x="1282107" y="76789"/>
                  <a:pt x="1283968" y="78987"/>
                  <a:pt x="1287520" y="78987"/>
                </a:cubicBezTo>
                <a:lnTo>
                  <a:pt x="1292087" y="77845"/>
                </a:lnTo>
                <a:lnTo>
                  <a:pt x="1292087" y="85921"/>
                </a:lnTo>
                <a:cubicBezTo>
                  <a:pt x="1289549" y="86766"/>
                  <a:pt x="1286843" y="87274"/>
                  <a:pt x="1284308" y="87274"/>
                </a:cubicBezTo>
                <a:cubicBezTo>
                  <a:pt x="1279740" y="87274"/>
                  <a:pt x="1276526" y="86090"/>
                  <a:pt x="1274328" y="83723"/>
                </a:cubicBezTo>
                <a:cubicBezTo>
                  <a:pt x="1272130" y="81354"/>
                  <a:pt x="1271114" y="78140"/>
                  <a:pt x="1271114" y="74082"/>
                </a:cubicBezTo>
                <a:lnTo>
                  <a:pt x="1271114" y="71882"/>
                </a:lnTo>
                <a:lnTo>
                  <a:pt x="1270606" y="71882"/>
                </a:lnTo>
                <a:cubicBezTo>
                  <a:pt x="1269253" y="76789"/>
                  <a:pt x="1266547" y="80848"/>
                  <a:pt x="1262488" y="83723"/>
                </a:cubicBezTo>
                <a:cubicBezTo>
                  <a:pt x="1258428" y="86598"/>
                  <a:pt x="1253692" y="88119"/>
                  <a:pt x="1247943" y="88119"/>
                </a:cubicBezTo>
                <a:cubicBezTo>
                  <a:pt x="1242191" y="88119"/>
                  <a:pt x="1237118" y="86598"/>
                  <a:pt x="1233396" y="83723"/>
                </a:cubicBezTo>
                <a:cubicBezTo>
                  <a:pt x="1229676" y="80848"/>
                  <a:pt x="1227815" y="76449"/>
                  <a:pt x="1227815" y="70698"/>
                </a:cubicBezTo>
                <a:cubicBezTo>
                  <a:pt x="1227815" y="65964"/>
                  <a:pt x="1229000" y="62411"/>
                  <a:pt x="1231537" y="59875"/>
                </a:cubicBezTo>
                <a:cubicBezTo>
                  <a:pt x="1234073" y="57338"/>
                  <a:pt x="1236949" y="55477"/>
                  <a:pt x="1240330" y="54631"/>
                </a:cubicBezTo>
                <a:cubicBezTo>
                  <a:pt x="1243715" y="53616"/>
                  <a:pt x="1248451" y="52602"/>
                  <a:pt x="1254369" y="51417"/>
                </a:cubicBezTo>
                <a:cubicBezTo>
                  <a:pt x="1260120" y="50404"/>
                  <a:pt x="1264180" y="49050"/>
                  <a:pt x="1266717" y="47527"/>
                </a:cubicBezTo>
                <a:cubicBezTo>
                  <a:pt x="1269253" y="46005"/>
                  <a:pt x="1270606" y="43299"/>
                  <a:pt x="1270606" y="39748"/>
                </a:cubicBezTo>
                <a:cubicBezTo>
                  <a:pt x="1270606" y="36534"/>
                  <a:pt x="1269422" y="33996"/>
                  <a:pt x="1267223" y="31966"/>
                </a:cubicBezTo>
                <a:cubicBezTo>
                  <a:pt x="1264856" y="29937"/>
                  <a:pt x="1261305" y="29092"/>
                  <a:pt x="1256399" y="29092"/>
                </a:cubicBezTo>
                <a:cubicBezTo>
                  <a:pt x="1245913" y="29092"/>
                  <a:pt x="1240838" y="33827"/>
                  <a:pt x="1240838" y="43299"/>
                </a:cubicBezTo>
                <a:lnTo>
                  <a:pt x="1229506" y="43299"/>
                </a:lnTo>
                <a:cubicBezTo>
                  <a:pt x="1229506" y="36026"/>
                  <a:pt x="1232043" y="30445"/>
                  <a:pt x="1236779" y="26385"/>
                </a:cubicBezTo>
                <a:cubicBezTo>
                  <a:pt x="1241515" y="22326"/>
                  <a:pt x="1248112" y="20297"/>
                  <a:pt x="1256569" y="20297"/>
                </a:cubicBezTo>
                <a:close/>
                <a:moveTo>
                  <a:pt x="1002694" y="20126"/>
                </a:moveTo>
                <a:cubicBezTo>
                  <a:pt x="1009121" y="20126"/>
                  <a:pt x="1014533" y="21479"/>
                  <a:pt x="1019439" y="24354"/>
                </a:cubicBezTo>
                <a:cubicBezTo>
                  <a:pt x="1024344" y="27229"/>
                  <a:pt x="1027895" y="31119"/>
                  <a:pt x="1030602" y="36194"/>
                </a:cubicBezTo>
                <a:cubicBezTo>
                  <a:pt x="1033139" y="41268"/>
                  <a:pt x="1034492" y="47188"/>
                  <a:pt x="1034492" y="53784"/>
                </a:cubicBezTo>
                <a:cubicBezTo>
                  <a:pt x="1034492" y="60379"/>
                  <a:pt x="1033139" y="66470"/>
                  <a:pt x="1030602" y="71543"/>
                </a:cubicBezTo>
                <a:cubicBezTo>
                  <a:pt x="1028066" y="76787"/>
                  <a:pt x="1024344" y="80677"/>
                  <a:pt x="1019439" y="83552"/>
                </a:cubicBezTo>
                <a:cubicBezTo>
                  <a:pt x="1014704" y="86427"/>
                  <a:pt x="1009121" y="87949"/>
                  <a:pt x="1002694" y="87949"/>
                </a:cubicBezTo>
                <a:cubicBezTo>
                  <a:pt x="996268" y="87949"/>
                  <a:pt x="990856" y="86596"/>
                  <a:pt x="985950" y="83552"/>
                </a:cubicBezTo>
                <a:cubicBezTo>
                  <a:pt x="981214" y="80677"/>
                  <a:pt x="977494" y="76618"/>
                  <a:pt x="974788" y="71543"/>
                </a:cubicBezTo>
                <a:cubicBezTo>
                  <a:pt x="972250" y="66300"/>
                  <a:pt x="970897" y="60379"/>
                  <a:pt x="970897" y="53784"/>
                </a:cubicBezTo>
                <a:cubicBezTo>
                  <a:pt x="970897" y="47188"/>
                  <a:pt x="972250" y="41268"/>
                  <a:pt x="974788" y="36194"/>
                </a:cubicBezTo>
                <a:cubicBezTo>
                  <a:pt x="977325" y="31119"/>
                  <a:pt x="981045" y="27060"/>
                  <a:pt x="985950" y="24354"/>
                </a:cubicBezTo>
                <a:cubicBezTo>
                  <a:pt x="990856" y="21648"/>
                  <a:pt x="996268" y="20126"/>
                  <a:pt x="1002694" y="20126"/>
                </a:cubicBezTo>
                <a:close/>
                <a:moveTo>
                  <a:pt x="932334" y="20126"/>
                </a:moveTo>
                <a:cubicBezTo>
                  <a:pt x="937746" y="20126"/>
                  <a:pt x="942652" y="21140"/>
                  <a:pt x="946880" y="23340"/>
                </a:cubicBezTo>
                <a:cubicBezTo>
                  <a:pt x="951108" y="25538"/>
                  <a:pt x="954491" y="28413"/>
                  <a:pt x="957197" y="32472"/>
                </a:cubicBezTo>
                <a:cubicBezTo>
                  <a:pt x="959735" y="36363"/>
                  <a:pt x="961257" y="40930"/>
                  <a:pt x="961596" y="46003"/>
                </a:cubicBezTo>
                <a:lnTo>
                  <a:pt x="949755" y="46003"/>
                </a:lnTo>
                <a:cubicBezTo>
                  <a:pt x="949079" y="41099"/>
                  <a:pt x="947218" y="37040"/>
                  <a:pt x="944512" y="33826"/>
                </a:cubicBezTo>
                <a:cubicBezTo>
                  <a:pt x="941637" y="30782"/>
                  <a:pt x="937746" y="29090"/>
                  <a:pt x="932504" y="29090"/>
                </a:cubicBezTo>
                <a:cubicBezTo>
                  <a:pt x="926245" y="29090"/>
                  <a:pt x="921340" y="31459"/>
                  <a:pt x="917620" y="36026"/>
                </a:cubicBezTo>
                <a:cubicBezTo>
                  <a:pt x="914067" y="40591"/>
                  <a:pt x="912208" y="46680"/>
                  <a:pt x="912208" y="54122"/>
                </a:cubicBezTo>
                <a:cubicBezTo>
                  <a:pt x="912208" y="61564"/>
                  <a:pt x="914067" y="67653"/>
                  <a:pt x="917620" y="72220"/>
                </a:cubicBezTo>
                <a:cubicBezTo>
                  <a:pt x="921172" y="76787"/>
                  <a:pt x="926076" y="79154"/>
                  <a:pt x="932165" y="79154"/>
                </a:cubicBezTo>
                <a:cubicBezTo>
                  <a:pt x="937070" y="79154"/>
                  <a:pt x="941129" y="77632"/>
                  <a:pt x="944343" y="74418"/>
                </a:cubicBezTo>
                <a:cubicBezTo>
                  <a:pt x="947557" y="71375"/>
                  <a:pt x="949418" y="66976"/>
                  <a:pt x="949924" y="61564"/>
                </a:cubicBezTo>
                <a:lnTo>
                  <a:pt x="961764" y="61564"/>
                </a:lnTo>
                <a:cubicBezTo>
                  <a:pt x="961425" y="66976"/>
                  <a:pt x="959904" y="71543"/>
                  <a:pt x="957197" y="75602"/>
                </a:cubicBezTo>
                <a:cubicBezTo>
                  <a:pt x="954491" y="79662"/>
                  <a:pt x="951108" y="82707"/>
                  <a:pt x="946712" y="84905"/>
                </a:cubicBezTo>
                <a:cubicBezTo>
                  <a:pt x="942313" y="87104"/>
                  <a:pt x="937409" y="88119"/>
                  <a:pt x="931996" y="88119"/>
                </a:cubicBezTo>
                <a:cubicBezTo>
                  <a:pt x="925739" y="88119"/>
                  <a:pt x="920327" y="86766"/>
                  <a:pt x="915420" y="83721"/>
                </a:cubicBezTo>
                <a:lnTo>
                  <a:pt x="915591" y="83552"/>
                </a:lnTo>
                <a:cubicBezTo>
                  <a:pt x="910855" y="80677"/>
                  <a:pt x="907133" y="76618"/>
                  <a:pt x="904427" y="71543"/>
                </a:cubicBezTo>
                <a:cubicBezTo>
                  <a:pt x="901721" y="66470"/>
                  <a:pt x="900368" y="60550"/>
                  <a:pt x="900368" y="53953"/>
                </a:cubicBezTo>
                <a:cubicBezTo>
                  <a:pt x="900368" y="47356"/>
                  <a:pt x="901721" y="41438"/>
                  <a:pt x="904258" y="36363"/>
                </a:cubicBezTo>
                <a:cubicBezTo>
                  <a:pt x="906964" y="31288"/>
                  <a:pt x="910684" y="27229"/>
                  <a:pt x="915591" y="24354"/>
                </a:cubicBezTo>
                <a:cubicBezTo>
                  <a:pt x="920495" y="21479"/>
                  <a:pt x="926076" y="20126"/>
                  <a:pt x="932334" y="20126"/>
                </a:cubicBezTo>
                <a:close/>
                <a:moveTo>
                  <a:pt x="236846" y="20126"/>
                </a:moveTo>
                <a:cubicBezTo>
                  <a:pt x="243274" y="20126"/>
                  <a:pt x="248687" y="21479"/>
                  <a:pt x="253591" y="24354"/>
                </a:cubicBezTo>
                <a:cubicBezTo>
                  <a:pt x="258496" y="27229"/>
                  <a:pt x="262047" y="31119"/>
                  <a:pt x="264753" y="36194"/>
                </a:cubicBezTo>
                <a:cubicBezTo>
                  <a:pt x="267291" y="41268"/>
                  <a:pt x="268644" y="47188"/>
                  <a:pt x="268644" y="53784"/>
                </a:cubicBezTo>
                <a:cubicBezTo>
                  <a:pt x="268644" y="60379"/>
                  <a:pt x="267291" y="66470"/>
                  <a:pt x="264753" y="71543"/>
                </a:cubicBezTo>
                <a:cubicBezTo>
                  <a:pt x="262217" y="76787"/>
                  <a:pt x="258496" y="80677"/>
                  <a:pt x="253591" y="83552"/>
                </a:cubicBezTo>
                <a:cubicBezTo>
                  <a:pt x="248855" y="86427"/>
                  <a:pt x="243274" y="87949"/>
                  <a:pt x="236846" y="87949"/>
                </a:cubicBezTo>
                <a:cubicBezTo>
                  <a:pt x="230420" y="87949"/>
                  <a:pt x="225008" y="86596"/>
                  <a:pt x="220101" y="83552"/>
                </a:cubicBezTo>
                <a:cubicBezTo>
                  <a:pt x="215365" y="80677"/>
                  <a:pt x="211645" y="76618"/>
                  <a:pt x="208939" y="71543"/>
                </a:cubicBezTo>
                <a:cubicBezTo>
                  <a:pt x="206402" y="66300"/>
                  <a:pt x="205049" y="60379"/>
                  <a:pt x="205049" y="53784"/>
                </a:cubicBezTo>
                <a:cubicBezTo>
                  <a:pt x="205049" y="47188"/>
                  <a:pt x="206402" y="41268"/>
                  <a:pt x="208939" y="36194"/>
                </a:cubicBezTo>
                <a:cubicBezTo>
                  <a:pt x="211477" y="31119"/>
                  <a:pt x="215197" y="27060"/>
                  <a:pt x="220101" y="24354"/>
                </a:cubicBezTo>
                <a:cubicBezTo>
                  <a:pt x="225008" y="21648"/>
                  <a:pt x="230420" y="20126"/>
                  <a:pt x="236846" y="20126"/>
                </a:cubicBezTo>
                <a:close/>
                <a:moveTo>
                  <a:pt x="1333526" y="19957"/>
                </a:moveTo>
                <a:lnTo>
                  <a:pt x="1345026" y="22832"/>
                </a:lnTo>
                <a:lnTo>
                  <a:pt x="1352807" y="30613"/>
                </a:lnTo>
                <a:cubicBezTo>
                  <a:pt x="1354668" y="33996"/>
                  <a:pt x="1355682" y="37887"/>
                  <a:pt x="1355682" y="42283"/>
                </a:cubicBezTo>
                <a:lnTo>
                  <a:pt x="1355682" y="86258"/>
                </a:lnTo>
                <a:lnTo>
                  <a:pt x="1344351" y="86258"/>
                </a:lnTo>
                <a:lnTo>
                  <a:pt x="1344351" y="44313"/>
                </a:lnTo>
                <a:cubicBezTo>
                  <a:pt x="1344351" y="39408"/>
                  <a:pt x="1343167" y="35686"/>
                  <a:pt x="1340629" y="32980"/>
                </a:cubicBezTo>
                <a:cubicBezTo>
                  <a:pt x="1338094" y="30274"/>
                  <a:pt x="1334709" y="28921"/>
                  <a:pt x="1330481" y="28921"/>
                </a:cubicBezTo>
                <a:cubicBezTo>
                  <a:pt x="1325069" y="28921"/>
                  <a:pt x="1320841" y="30951"/>
                  <a:pt x="1317458" y="35180"/>
                </a:cubicBezTo>
                <a:cubicBezTo>
                  <a:pt x="1314075" y="39408"/>
                  <a:pt x="1312554" y="45158"/>
                  <a:pt x="1312554" y="52600"/>
                </a:cubicBezTo>
                <a:lnTo>
                  <a:pt x="1312554" y="86427"/>
                </a:lnTo>
                <a:lnTo>
                  <a:pt x="1301221" y="86427"/>
                </a:lnTo>
                <a:lnTo>
                  <a:pt x="1301221" y="21310"/>
                </a:lnTo>
                <a:lnTo>
                  <a:pt x="1312214" y="21310"/>
                </a:lnTo>
                <a:lnTo>
                  <a:pt x="1312214" y="36194"/>
                </a:lnTo>
                <a:lnTo>
                  <a:pt x="1312554" y="36194"/>
                </a:lnTo>
                <a:cubicBezTo>
                  <a:pt x="1313568" y="31121"/>
                  <a:pt x="1315936" y="27062"/>
                  <a:pt x="1319825" y="24185"/>
                </a:cubicBezTo>
                <a:cubicBezTo>
                  <a:pt x="1323716" y="21310"/>
                  <a:pt x="1328283" y="19957"/>
                  <a:pt x="1333526" y="19957"/>
                </a:cubicBezTo>
                <a:close/>
                <a:moveTo>
                  <a:pt x="1190605" y="19957"/>
                </a:moveTo>
                <a:cubicBezTo>
                  <a:pt x="1196018" y="19957"/>
                  <a:pt x="1200585" y="21310"/>
                  <a:pt x="1204813" y="24185"/>
                </a:cubicBezTo>
                <a:lnTo>
                  <a:pt x="1205152" y="24185"/>
                </a:lnTo>
                <a:cubicBezTo>
                  <a:pt x="1209380" y="27062"/>
                  <a:pt x="1212592" y="30951"/>
                  <a:pt x="1214961" y="36026"/>
                </a:cubicBezTo>
                <a:cubicBezTo>
                  <a:pt x="1217328" y="41099"/>
                  <a:pt x="1218512" y="47019"/>
                  <a:pt x="1218512" y="53447"/>
                </a:cubicBezTo>
                <a:cubicBezTo>
                  <a:pt x="1218512" y="59873"/>
                  <a:pt x="1217328" y="65962"/>
                  <a:pt x="1214792" y="71035"/>
                </a:cubicBezTo>
                <a:cubicBezTo>
                  <a:pt x="1212255" y="76279"/>
                  <a:pt x="1208872" y="80338"/>
                  <a:pt x="1204644" y="83215"/>
                </a:cubicBezTo>
                <a:cubicBezTo>
                  <a:pt x="1200416" y="86090"/>
                  <a:pt x="1195680" y="87612"/>
                  <a:pt x="1190436" y="87612"/>
                </a:cubicBezTo>
                <a:cubicBezTo>
                  <a:pt x="1185193" y="87612"/>
                  <a:pt x="1180796" y="86258"/>
                  <a:pt x="1176737" y="83384"/>
                </a:cubicBezTo>
                <a:cubicBezTo>
                  <a:pt x="1172678" y="80509"/>
                  <a:pt x="1169972" y="76618"/>
                  <a:pt x="1168448" y="71543"/>
                </a:cubicBezTo>
                <a:lnTo>
                  <a:pt x="1168110" y="71543"/>
                </a:lnTo>
                <a:lnTo>
                  <a:pt x="1168110" y="106386"/>
                </a:lnTo>
                <a:lnTo>
                  <a:pt x="1156778" y="106386"/>
                </a:lnTo>
                <a:lnTo>
                  <a:pt x="1156778" y="21310"/>
                </a:lnTo>
                <a:lnTo>
                  <a:pt x="1168110" y="21310"/>
                </a:lnTo>
                <a:lnTo>
                  <a:pt x="1168110" y="36194"/>
                </a:lnTo>
                <a:cubicBezTo>
                  <a:pt x="1169464" y="31121"/>
                  <a:pt x="1172338" y="27062"/>
                  <a:pt x="1176398" y="24185"/>
                </a:cubicBezTo>
                <a:cubicBezTo>
                  <a:pt x="1180626" y="21310"/>
                  <a:pt x="1185193" y="19957"/>
                  <a:pt x="1190605" y="19957"/>
                </a:cubicBezTo>
                <a:close/>
                <a:moveTo>
                  <a:pt x="1078299" y="19957"/>
                </a:moveTo>
                <a:cubicBezTo>
                  <a:pt x="1083203" y="19957"/>
                  <a:pt x="1087600" y="21479"/>
                  <a:pt x="1091490" y="24356"/>
                </a:cubicBezTo>
                <a:cubicBezTo>
                  <a:pt x="1095212" y="27231"/>
                  <a:pt x="1097750" y="31290"/>
                  <a:pt x="1098764" y="36194"/>
                </a:cubicBezTo>
                <a:lnTo>
                  <a:pt x="1098932" y="36194"/>
                </a:lnTo>
                <a:cubicBezTo>
                  <a:pt x="1100286" y="30782"/>
                  <a:pt x="1102823" y="26723"/>
                  <a:pt x="1106545" y="24017"/>
                </a:cubicBezTo>
                <a:cubicBezTo>
                  <a:pt x="1110265" y="21310"/>
                  <a:pt x="1114493" y="19957"/>
                  <a:pt x="1119398" y="19957"/>
                </a:cubicBezTo>
                <a:cubicBezTo>
                  <a:pt x="1123288" y="19957"/>
                  <a:pt x="1127010" y="20803"/>
                  <a:pt x="1130222" y="22664"/>
                </a:cubicBezTo>
                <a:lnTo>
                  <a:pt x="1130393" y="22495"/>
                </a:lnTo>
                <a:cubicBezTo>
                  <a:pt x="1133605" y="24185"/>
                  <a:pt x="1136142" y="26723"/>
                  <a:pt x="1138003" y="30105"/>
                </a:cubicBezTo>
                <a:cubicBezTo>
                  <a:pt x="1139864" y="33488"/>
                  <a:pt x="1140710" y="37210"/>
                  <a:pt x="1140710" y="41775"/>
                </a:cubicBezTo>
                <a:lnTo>
                  <a:pt x="1140710" y="86427"/>
                </a:lnTo>
                <a:lnTo>
                  <a:pt x="1129377" y="86427"/>
                </a:lnTo>
                <a:lnTo>
                  <a:pt x="1129377" y="42960"/>
                </a:lnTo>
                <a:cubicBezTo>
                  <a:pt x="1129377" y="38901"/>
                  <a:pt x="1128193" y="35518"/>
                  <a:pt x="1125657" y="32980"/>
                </a:cubicBezTo>
                <a:cubicBezTo>
                  <a:pt x="1123288" y="30445"/>
                  <a:pt x="1120076" y="29092"/>
                  <a:pt x="1116015" y="29092"/>
                </a:cubicBezTo>
                <a:cubicBezTo>
                  <a:pt x="1110942" y="29092"/>
                  <a:pt x="1106882" y="31290"/>
                  <a:pt x="1103839" y="35518"/>
                </a:cubicBezTo>
                <a:cubicBezTo>
                  <a:pt x="1100793" y="39746"/>
                  <a:pt x="1099272" y="45666"/>
                  <a:pt x="1099272" y="53108"/>
                </a:cubicBezTo>
                <a:lnTo>
                  <a:pt x="1099272" y="86427"/>
                </a:lnTo>
                <a:lnTo>
                  <a:pt x="1087939" y="86427"/>
                </a:lnTo>
                <a:lnTo>
                  <a:pt x="1087939" y="42960"/>
                </a:lnTo>
                <a:cubicBezTo>
                  <a:pt x="1087939" y="38901"/>
                  <a:pt x="1086755" y="35686"/>
                  <a:pt x="1084219" y="32980"/>
                </a:cubicBezTo>
                <a:cubicBezTo>
                  <a:pt x="1081850" y="30445"/>
                  <a:pt x="1078636" y="29092"/>
                  <a:pt x="1074746" y="29092"/>
                </a:cubicBezTo>
                <a:cubicBezTo>
                  <a:pt x="1069672" y="29092"/>
                  <a:pt x="1065613" y="31290"/>
                  <a:pt x="1062568" y="35686"/>
                </a:cubicBezTo>
                <a:cubicBezTo>
                  <a:pt x="1059524" y="40085"/>
                  <a:pt x="1058002" y="45835"/>
                  <a:pt x="1058002" y="53108"/>
                </a:cubicBezTo>
                <a:lnTo>
                  <a:pt x="1058002" y="86427"/>
                </a:lnTo>
                <a:lnTo>
                  <a:pt x="1046670" y="86427"/>
                </a:lnTo>
                <a:lnTo>
                  <a:pt x="1046670" y="21310"/>
                </a:lnTo>
                <a:lnTo>
                  <a:pt x="1057663" y="21310"/>
                </a:lnTo>
                <a:lnTo>
                  <a:pt x="1057663" y="36194"/>
                </a:lnTo>
                <a:lnTo>
                  <a:pt x="1058002" y="36194"/>
                </a:lnTo>
                <a:cubicBezTo>
                  <a:pt x="1058848" y="31121"/>
                  <a:pt x="1061216" y="27062"/>
                  <a:pt x="1065105" y="24185"/>
                </a:cubicBezTo>
                <a:cubicBezTo>
                  <a:pt x="1068996" y="21310"/>
                  <a:pt x="1073394" y="19957"/>
                  <a:pt x="1078299" y="19957"/>
                </a:cubicBezTo>
                <a:close/>
                <a:moveTo>
                  <a:pt x="314817" y="19957"/>
                </a:moveTo>
                <a:cubicBezTo>
                  <a:pt x="320230" y="19957"/>
                  <a:pt x="324797" y="21310"/>
                  <a:pt x="329025" y="24185"/>
                </a:cubicBezTo>
                <a:lnTo>
                  <a:pt x="329364" y="24185"/>
                </a:lnTo>
                <a:cubicBezTo>
                  <a:pt x="333592" y="27062"/>
                  <a:pt x="336806" y="30951"/>
                  <a:pt x="339173" y="36026"/>
                </a:cubicBezTo>
                <a:cubicBezTo>
                  <a:pt x="341542" y="41099"/>
                  <a:pt x="342724" y="47019"/>
                  <a:pt x="342724" y="53447"/>
                </a:cubicBezTo>
                <a:cubicBezTo>
                  <a:pt x="342724" y="59873"/>
                  <a:pt x="341542" y="65962"/>
                  <a:pt x="339004" y="71035"/>
                </a:cubicBezTo>
                <a:cubicBezTo>
                  <a:pt x="336467" y="76279"/>
                  <a:pt x="333084" y="80338"/>
                  <a:pt x="328856" y="83215"/>
                </a:cubicBezTo>
                <a:cubicBezTo>
                  <a:pt x="324628" y="86090"/>
                  <a:pt x="319892" y="87612"/>
                  <a:pt x="314649" y="87612"/>
                </a:cubicBezTo>
                <a:cubicBezTo>
                  <a:pt x="309405" y="87612"/>
                  <a:pt x="305008" y="86258"/>
                  <a:pt x="300949" y="83384"/>
                </a:cubicBezTo>
                <a:cubicBezTo>
                  <a:pt x="296890" y="80509"/>
                  <a:pt x="294184" y="76618"/>
                  <a:pt x="292660" y="71543"/>
                </a:cubicBezTo>
                <a:lnTo>
                  <a:pt x="292323" y="71543"/>
                </a:lnTo>
                <a:lnTo>
                  <a:pt x="292323" y="106386"/>
                </a:lnTo>
                <a:lnTo>
                  <a:pt x="280990" y="106386"/>
                </a:lnTo>
                <a:lnTo>
                  <a:pt x="280990" y="21310"/>
                </a:lnTo>
                <a:lnTo>
                  <a:pt x="292323" y="21310"/>
                </a:lnTo>
                <a:lnTo>
                  <a:pt x="292323" y="36194"/>
                </a:lnTo>
                <a:cubicBezTo>
                  <a:pt x="293676" y="31121"/>
                  <a:pt x="296551" y="27062"/>
                  <a:pt x="300610" y="24185"/>
                </a:cubicBezTo>
                <a:cubicBezTo>
                  <a:pt x="304838" y="21310"/>
                  <a:pt x="309405" y="19957"/>
                  <a:pt x="314817" y="19957"/>
                </a:cubicBezTo>
                <a:close/>
                <a:moveTo>
                  <a:pt x="821043" y="19789"/>
                </a:moveTo>
                <a:cubicBezTo>
                  <a:pt x="830684" y="19789"/>
                  <a:pt x="838126" y="23003"/>
                  <a:pt x="843200" y="29429"/>
                </a:cubicBezTo>
                <a:cubicBezTo>
                  <a:pt x="848444" y="35857"/>
                  <a:pt x="850980" y="44313"/>
                  <a:pt x="850980" y="54631"/>
                </a:cubicBezTo>
                <a:lnTo>
                  <a:pt x="850980" y="56830"/>
                </a:lnTo>
                <a:lnTo>
                  <a:pt x="850811" y="56830"/>
                </a:lnTo>
                <a:lnTo>
                  <a:pt x="801255" y="56830"/>
                </a:lnTo>
                <a:cubicBezTo>
                  <a:pt x="801763" y="63595"/>
                  <a:pt x="803792" y="69008"/>
                  <a:pt x="807344" y="72898"/>
                </a:cubicBezTo>
                <a:cubicBezTo>
                  <a:pt x="810895" y="76787"/>
                  <a:pt x="815462" y="78816"/>
                  <a:pt x="821212" y="78816"/>
                </a:cubicBezTo>
                <a:cubicBezTo>
                  <a:pt x="825610" y="78816"/>
                  <a:pt x="829501" y="77634"/>
                  <a:pt x="832713" y="75434"/>
                </a:cubicBezTo>
                <a:cubicBezTo>
                  <a:pt x="835927" y="73235"/>
                  <a:pt x="837788" y="70192"/>
                  <a:pt x="838296" y="66639"/>
                </a:cubicBezTo>
                <a:lnTo>
                  <a:pt x="849797" y="66639"/>
                </a:lnTo>
                <a:cubicBezTo>
                  <a:pt x="849458" y="71037"/>
                  <a:pt x="847936" y="74757"/>
                  <a:pt x="845230" y="77971"/>
                </a:cubicBezTo>
                <a:cubicBezTo>
                  <a:pt x="842524" y="81185"/>
                  <a:pt x="839141" y="83552"/>
                  <a:pt x="834913" y="85245"/>
                </a:cubicBezTo>
                <a:cubicBezTo>
                  <a:pt x="830684" y="86935"/>
                  <a:pt x="826118" y="87782"/>
                  <a:pt x="821382" y="87782"/>
                </a:cubicBezTo>
                <a:cubicBezTo>
                  <a:pt x="815125" y="87782"/>
                  <a:pt x="809712" y="86429"/>
                  <a:pt x="804806" y="83552"/>
                </a:cubicBezTo>
                <a:cubicBezTo>
                  <a:pt x="800070" y="80846"/>
                  <a:pt x="796350" y="76787"/>
                  <a:pt x="793644" y="71714"/>
                </a:cubicBezTo>
                <a:cubicBezTo>
                  <a:pt x="790938" y="66639"/>
                  <a:pt x="789753" y="60550"/>
                  <a:pt x="789753" y="53784"/>
                </a:cubicBezTo>
                <a:cubicBezTo>
                  <a:pt x="789753" y="47358"/>
                  <a:pt x="790938" y="41438"/>
                  <a:pt x="793474" y="36365"/>
                </a:cubicBezTo>
                <a:cubicBezTo>
                  <a:pt x="796011" y="31290"/>
                  <a:pt x="799562" y="27231"/>
                  <a:pt x="804298" y="24187"/>
                </a:cubicBezTo>
                <a:cubicBezTo>
                  <a:pt x="809034" y="21310"/>
                  <a:pt x="814617" y="19789"/>
                  <a:pt x="821043" y="19789"/>
                </a:cubicBezTo>
                <a:close/>
                <a:moveTo>
                  <a:pt x="447083" y="19789"/>
                </a:moveTo>
                <a:cubicBezTo>
                  <a:pt x="448267" y="19789"/>
                  <a:pt x="449452" y="19789"/>
                  <a:pt x="450634" y="19957"/>
                </a:cubicBezTo>
                <a:lnTo>
                  <a:pt x="450634" y="20128"/>
                </a:lnTo>
                <a:lnTo>
                  <a:pt x="450634" y="30952"/>
                </a:lnTo>
                <a:cubicBezTo>
                  <a:pt x="448944" y="30445"/>
                  <a:pt x="447083" y="30105"/>
                  <a:pt x="444884" y="30105"/>
                </a:cubicBezTo>
                <a:cubicBezTo>
                  <a:pt x="439303" y="30105"/>
                  <a:pt x="435244" y="32135"/>
                  <a:pt x="432538" y="36194"/>
                </a:cubicBezTo>
                <a:cubicBezTo>
                  <a:pt x="429832" y="40254"/>
                  <a:pt x="428479" y="46174"/>
                  <a:pt x="428479" y="53784"/>
                </a:cubicBezTo>
                <a:lnTo>
                  <a:pt x="428479" y="86258"/>
                </a:lnTo>
                <a:lnTo>
                  <a:pt x="417146" y="86258"/>
                </a:lnTo>
                <a:lnTo>
                  <a:pt x="417146" y="21310"/>
                </a:lnTo>
                <a:lnTo>
                  <a:pt x="428140" y="21310"/>
                </a:lnTo>
                <a:lnTo>
                  <a:pt x="428140" y="36871"/>
                </a:lnTo>
                <a:lnTo>
                  <a:pt x="428479" y="36871"/>
                </a:lnTo>
                <a:cubicBezTo>
                  <a:pt x="429155" y="31629"/>
                  <a:pt x="431014" y="27399"/>
                  <a:pt x="434397" y="24356"/>
                </a:cubicBezTo>
                <a:cubicBezTo>
                  <a:pt x="437780" y="21310"/>
                  <a:pt x="441839" y="19789"/>
                  <a:pt x="447083" y="19789"/>
                </a:cubicBezTo>
                <a:close/>
                <a:moveTo>
                  <a:pt x="39652" y="14416"/>
                </a:moveTo>
                <a:cubicBezTo>
                  <a:pt x="62558" y="14416"/>
                  <a:pt x="79304" y="31740"/>
                  <a:pt x="79304" y="53875"/>
                </a:cubicBezTo>
                <a:cubicBezTo>
                  <a:pt x="79304" y="76011"/>
                  <a:pt x="62558" y="93335"/>
                  <a:pt x="39652" y="93335"/>
                </a:cubicBezTo>
                <a:lnTo>
                  <a:pt x="39652" y="93142"/>
                </a:lnTo>
                <a:cubicBezTo>
                  <a:pt x="16939" y="93142"/>
                  <a:pt x="0" y="75819"/>
                  <a:pt x="0" y="53683"/>
                </a:cubicBezTo>
                <a:cubicBezTo>
                  <a:pt x="0" y="31547"/>
                  <a:pt x="16746" y="14416"/>
                  <a:pt x="39652" y="14416"/>
                </a:cubicBezTo>
                <a:close/>
                <a:moveTo>
                  <a:pt x="543490" y="14376"/>
                </a:moveTo>
                <a:cubicBezTo>
                  <a:pt x="544843" y="14376"/>
                  <a:pt x="546366" y="14376"/>
                  <a:pt x="547719" y="14884"/>
                </a:cubicBezTo>
                <a:lnTo>
                  <a:pt x="547719" y="25201"/>
                </a:lnTo>
                <a:cubicBezTo>
                  <a:pt x="546535" y="24864"/>
                  <a:pt x="545013" y="24524"/>
                  <a:pt x="543152" y="24524"/>
                </a:cubicBezTo>
                <a:cubicBezTo>
                  <a:pt x="539769" y="24524"/>
                  <a:pt x="537401" y="25370"/>
                  <a:pt x="535879" y="27231"/>
                </a:cubicBezTo>
                <a:cubicBezTo>
                  <a:pt x="539430" y="30952"/>
                  <a:pt x="541122" y="35518"/>
                  <a:pt x="541122" y="40761"/>
                </a:cubicBezTo>
                <a:cubicBezTo>
                  <a:pt x="541122" y="44821"/>
                  <a:pt x="540107" y="48372"/>
                  <a:pt x="537908" y="51586"/>
                </a:cubicBezTo>
                <a:cubicBezTo>
                  <a:pt x="535879" y="54800"/>
                  <a:pt x="532835" y="57338"/>
                  <a:pt x="528945" y="59197"/>
                </a:cubicBezTo>
                <a:cubicBezTo>
                  <a:pt x="525054" y="61058"/>
                  <a:pt x="520487" y="61903"/>
                  <a:pt x="515245" y="61903"/>
                </a:cubicBezTo>
                <a:cubicBezTo>
                  <a:pt x="509156" y="61903"/>
                  <a:pt x="504081" y="60719"/>
                  <a:pt x="499853" y="58520"/>
                </a:cubicBezTo>
                <a:cubicBezTo>
                  <a:pt x="497147" y="59536"/>
                  <a:pt x="495794" y="61397"/>
                  <a:pt x="495794" y="64103"/>
                </a:cubicBezTo>
                <a:cubicBezTo>
                  <a:pt x="495794" y="65962"/>
                  <a:pt x="496639" y="67315"/>
                  <a:pt x="498161" y="68331"/>
                </a:cubicBezTo>
                <a:cubicBezTo>
                  <a:pt x="499685" y="69345"/>
                  <a:pt x="502220" y="69684"/>
                  <a:pt x="505774" y="69684"/>
                </a:cubicBezTo>
                <a:lnTo>
                  <a:pt x="524209" y="69684"/>
                </a:lnTo>
                <a:cubicBezTo>
                  <a:pt x="530974" y="69684"/>
                  <a:pt x="536724" y="71037"/>
                  <a:pt x="541630" y="73743"/>
                </a:cubicBezTo>
                <a:cubicBezTo>
                  <a:pt x="546366" y="76449"/>
                  <a:pt x="548733" y="81185"/>
                  <a:pt x="548733" y="88119"/>
                </a:cubicBezTo>
                <a:cubicBezTo>
                  <a:pt x="548733" y="101311"/>
                  <a:pt x="537740" y="108078"/>
                  <a:pt x="515922" y="108078"/>
                </a:cubicBezTo>
                <a:cubicBezTo>
                  <a:pt x="505097" y="108078"/>
                  <a:pt x="497147" y="106725"/>
                  <a:pt x="492072" y="104356"/>
                </a:cubicBezTo>
                <a:lnTo>
                  <a:pt x="492580" y="104188"/>
                </a:lnTo>
                <a:cubicBezTo>
                  <a:pt x="487507" y="101650"/>
                  <a:pt x="484969" y="97760"/>
                  <a:pt x="484969" y="92686"/>
                </a:cubicBezTo>
                <a:cubicBezTo>
                  <a:pt x="484969" y="85921"/>
                  <a:pt x="489366" y="81354"/>
                  <a:pt x="498332" y="79156"/>
                </a:cubicBezTo>
                <a:lnTo>
                  <a:pt x="498332" y="78648"/>
                </a:lnTo>
                <a:cubicBezTo>
                  <a:pt x="494102" y="78310"/>
                  <a:pt x="490890" y="77126"/>
                  <a:pt x="488689" y="75096"/>
                </a:cubicBezTo>
                <a:cubicBezTo>
                  <a:pt x="486491" y="73235"/>
                  <a:pt x="485307" y="70698"/>
                  <a:pt x="485307" y="67486"/>
                </a:cubicBezTo>
                <a:cubicBezTo>
                  <a:pt x="485307" y="64272"/>
                  <a:pt x="486491" y="61903"/>
                  <a:pt x="488689" y="60044"/>
                </a:cubicBezTo>
                <a:cubicBezTo>
                  <a:pt x="490890" y="58183"/>
                  <a:pt x="493764" y="56998"/>
                  <a:pt x="497147" y="56322"/>
                </a:cubicBezTo>
                <a:cubicBezTo>
                  <a:pt x="494778" y="54292"/>
                  <a:pt x="492919" y="52094"/>
                  <a:pt x="491735" y="49388"/>
                </a:cubicBezTo>
                <a:cubicBezTo>
                  <a:pt x="490550" y="46682"/>
                  <a:pt x="489874" y="43805"/>
                  <a:pt x="489874" y="40761"/>
                </a:cubicBezTo>
                <a:cubicBezTo>
                  <a:pt x="489874" y="36702"/>
                  <a:pt x="490890" y="33151"/>
                  <a:pt x="492919" y="29937"/>
                </a:cubicBezTo>
                <a:cubicBezTo>
                  <a:pt x="494949" y="26723"/>
                  <a:pt x="497824" y="24356"/>
                  <a:pt x="501714" y="22495"/>
                </a:cubicBezTo>
                <a:cubicBezTo>
                  <a:pt x="505603" y="20634"/>
                  <a:pt x="510170" y="19789"/>
                  <a:pt x="515582" y="19789"/>
                </a:cubicBezTo>
                <a:cubicBezTo>
                  <a:pt x="522687" y="19789"/>
                  <a:pt x="528437" y="21310"/>
                  <a:pt x="533004" y="24524"/>
                </a:cubicBezTo>
                <a:cubicBezTo>
                  <a:pt x="533512" y="17759"/>
                  <a:pt x="537063" y="14376"/>
                  <a:pt x="543490" y="14376"/>
                </a:cubicBezTo>
                <a:close/>
                <a:moveTo>
                  <a:pt x="866540" y="5919"/>
                </a:moveTo>
                <a:lnTo>
                  <a:pt x="877873" y="5919"/>
                </a:lnTo>
                <a:lnTo>
                  <a:pt x="877873" y="21310"/>
                </a:lnTo>
                <a:lnTo>
                  <a:pt x="892249" y="21310"/>
                </a:lnTo>
                <a:lnTo>
                  <a:pt x="892249" y="30274"/>
                </a:lnTo>
                <a:lnTo>
                  <a:pt x="878042" y="30274"/>
                </a:lnTo>
                <a:lnTo>
                  <a:pt x="878042" y="68329"/>
                </a:lnTo>
                <a:cubicBezTo>
                  <a:pt x="878042" y="71882"/>
                  <a:pt x="878718" y="74418"/>
                  <a:pt x="880071" y="76110"/>
                </a:cubicBezTo>
                <a:cubicBezTo>
                  <a:pt x="881424" y="77632"/>
                  <a:pt x="883454" y="78477"/>
                  <a:pt x="885991" y="78477"/>
                </a:cubicBezTo>
                <a:cubicBezTo>
                  <a:pt x="888358" y="78477"/>
                  <a:pt x="890388" y="77971"/>
                  <a:pt x="892418" y="77124"/>
                </a:cubicBezTo>
                <a:lnTo>
                  <a:pt x="892418" y="86427"/>
                </a:lnTo>
                <a:cubicBezTo>
                  <a:pt x="890051" y="87272"/>
                  <a:pt x="887345" y="87780"/>
                  <a:pt x="884299" y="87780"/>
                </a:cubicBezTo>
                <a:cubicBezTo>
                  <a:pt x="878718" y="87780"/>
                  <a:pt x="874490" y="86258"/>
                  <a:pt x="871276" y="83213"/>
                </a:cubicBezTo>
                <a:cubicBezTo>
                  <a:pt x="868062" y="80170"/>
                  <a:pt x="866540" y="75602"/>
                  <a:pt x="866540" y="69682"/>
                </a:cubicBezTo>
                <a:lnTo>
                  <a:pt x="866540" y="30274"/>
                </a:lnTo>
                <a:lnTo>
                  <a:pt x="857237" y="30274"/>
                </a:lnTo>
                <a:lnTo>
                  <a:pt x="857237" y="21310"/>
                </a:lnTo>
                <a:lnTo>
                  <a:pt x="866540" y="21310"/>
                </a:lnTo>
                <a:close/>
                <a:moveTo>
                  <a:pt x="632795" y="5919"/>
                </a:moveTo>
                <a:lnTo>
                  <a:pt x="644128" y="5919"/>
                </a:lnTo>
                <a:lnTo>
                  <a:pt x="644128" y="21310"/>
                </a:lnTo>
                <a:lnTo>
                  <a:pt x="658504" y="21310"/>
                </a:lnTo>
                <a:lnTo>
                  <a:pt x="658504" y="30274"/>
                </a:lnTo>
                <a:lnTo>
                  <a:pt x="644296" y="30274"/>
                </a:lnTo>
                <a:lnTo>
                  <a:pt x="644296" y="68329"/>
                </a:lnTo>
                <a:cubicBezTo>
                  <a:pt x="644296" y="71882"/>
                  <a:pt x="644973" y="74418"/>
                  <a:pt x="646326" y="76110"/>
                </a:cubicBezTo>
                <a:cubicBezTo>
                  <a:pt x="647679" y="77632"/>
                  <a:pt x="649709" y="78477"/>
                  <a:pt x="652246" y="78477"/>
                </a:cubicBezTo>
                <a:cubicBezTo>
                  <a:pt x="654613" y="78477"/>
                  <a:pt x="656643" y="77971"/>
                  <a:pt x="658673" y="77124"/>
                </a:cubicBezTo>
                <a:lnTo>
                  <a:pt x="658673" y="86427"/>
                </a:lnTo>
                <a:cubicBezTo>
                  <a:pt x="656306" y="87272"/>
                  <a:pt x="653599" y="87780"/>
                  <a:pt x="650554" y="87780"/>
                </a:cubicBezTo>
                <a:cubicBezTo>
                  <a:pt x="644973" y="87780"/>
                  <a:pt x="640745" y="86258"/>
                  <a:pt x="637531" y="83213"/>
                </a:cubicBezTo>
                <a:cubicBezTo>
                  <a:pt x="634317" y="80170"/>
                  <a:pt x="632795" y="75602"/>
                  <a:pt x="632795" y="69682"/>
                </a:cubicBezTo>
                <a:lnTo>
                  <a:pt x="632795" y="30274"/>
                </a:lnTo>
                <a:lnTo>
                  <a:pt x="623492" y="30274"/>
                </a:lnTo>
                <a:lnTo>
                  <a:pt x="623492" y="21310"/>
                </a:lnTo>
                <a:lnTo>
                  <a:pt x="632795" y="21310"/>
                </a:lnTo>
                <a:close/>
                <a:moveTo>
                  <a:pt x="706368" y="3552"/>
                </a:moveTo>
                <a:lnTo>
                  <a:pt x="721252" y="3552"/>
                </a:lnTo>
                <a:lnTo>
                  <a:pt x="757617" y="60212"/>
                </a:lnTo>
                <a:cubicBezTo>
                  <a:pt x="759984" y="64103"/>
                  <a:pt x="762352" y="68500"/>
                  <a:pt x="764720" y="73235"/>
                </a:cubicBezTo>
                <a:lnTo>
                  <a:pt x="765227" y="73235"/>
                </a:lnTo>
                <a:cubicBezTo>
                  <a:pt x="764888" y="68668"/>
                  <a:pt x="764720" y="63595"/>
                  <a:pt x="764720" y="58183"/>
                </a:cubicBezTo>
                <a:lnTo>
                  <a:pt x="764720" y="3552"/>
                </a:lnTo>
                <a:lnTo>
                  <a:pt x="776221" y="3552"/>
                </a:lnTo>
                <a:lnTo>
                  <a:pt x="776221" y="86429"/>
                </a:lnTo>
                <a:lnTo>
                  <a:pt x="761337" y="86429"/>
                </a:lnTo>
                <a:lnTo>
                  <a:pt x="724803" y="30105"/>
                </a:lnTo>
                <a:cubicBezTo>
                  <a:pt x="722097" y="25709"/>
                  <a:pt x="719730" y="21310"/>
                  <a:pt x="717869" y="16914"/>
                </a:cubicBezTo>
                <a:lnTo>
                  <a:pt x="717361" y="16914"/>
                </a:lnTo>
                <a:cubicBezTo>
                  <a:pt x="717701" y="21481"/>
                  <a:pt x="717869" y="26385"/>
                  <a:pt x="717869" y="31798"/>
                </a:cubicBezTo>
                <a:lnTo>
                  <a:pt x="717869" y="86429"/>
                </a:lnTo>
                <a:lnTo>
                  <a:pt x="706368" y="86429"/>
                </a:lnTo>
                <a:close/>
                <a:moveTo>
                  <a:pt x="159383" y="2028"/>
                </a:moveTo>
                <a:cubicBezTo>
                  <a:pt x="165979" y="2028"/>
                  <a:pt x="171900" y="3381"/>
                  <a:pt x="177143" y="5750"/>
                </a:cubicBezTo>
                <a:cubicBezTo>
                  <a:pt x="182385" y="8117"/>
                  <a:pt x="186615" y="11839"/>
                  <a:pt x="189659" y="16575"/>
                </a:cubicBezTo>
                <a:cubicBezTo>
                  <a:pt x="192704" y="21310"/>
                  <a:pt x="194394" y="26723"/>
                  <a:pt x="194734" y="32980"/>
                </a:cubicBezTo>
                <a:lnTo>
                  <a:pt x="182556" y="32980"/>
                </a:lnTo>
                <a:cubicBezTo>
                  <a:pt x="182048" y="26552"/>
                  <a:pt x="179510" y="21310"/>
                  <a:pt x="175282" y="17589"/>
                </a:cubicBezTo>
                <a:cubicBezTo>
                  <a:pt x="171054" y="13868"/>
                  <a:pt x="165642" y="11839"/>
                  <a:pt x="159214" y="11839"/>
                </a:cubicBezTo>
                <a:cubicBezTo>
                  <a:pt x="153970" y="11839"/>
                  <a:pt x="149405" y="13190"/>
                  <a:pt x="145346" y="16067"/>
                </a:cubicBezTo>
                <a:cubicBezTo>
                  <a:pt x="141286" y="18942"/>
                  <a:pt x="138241" y="22664"/>
                  <a:pt x="136043" y="27737"/>
                </a:cubicBezTo>
                <a:cubicBezTo>
                  <a:pt x="133843" y="32641"/>
                  <a:pt x="132660" y="38224"/>
                  <a:pt x="132660" y="44650"/>
                </a:cubicBezTo>
                <a:cubicBezTo>
                  <a:pt x="132660" y="51078"/>
                  <a:pt x="133843" y="56828"/>
                  <a:pt x="136043" y="61903"/>
                </a:cubicBezTo>
                <a:cubicBezTo>
                  <a:pt x="138241" y="66976"/>
                  <a:pt x="141455" y="71035"/>
                  <a:pt x="145346" y="73742"/>
                </a:cubicBezTo>
                <a:cubicBezTo>
                  <a:pt x="149235" y="76448"/>
                  <a:pt x="153970" y="77969"/>
                  <a:pt x="159214" y="77969"/>
                </a:cubicBezTo>
                <a:cubicBezTo>
                  <a:pt x="163273" y="77969"/>
                  <a:pt x="166995" y="77124"/>
                  <a:pt x="170547" y="75263"/>
                </a:cubicBezTo>
                <a:cubicBezTo>
                  <a:pt x="173929" y="73404"/>
                  <a:pt x="176635" y="71035"/>
                  <a:pt x="178834" y="67821"/>
                </a:cubicBezTo>
                <a:cubicBezTo>
                  <a:pt x="181032" y="64609"/>
                  <a:pt x="182217" y="60887"/>
                  <a:pt x="182556" y="56828"/>
                </a:cubicBezTo>
                <a:lnTo>
                  <a:pt x="194734" y="56828"/>
                </a:lnTo>
                <a:cubicBezTo>
                  <a:pt x="194394" y="62917"/>
                  <a:pt x="192704" y="68329"/>
                  <a:pt x="189659" y="73065"/>
                </a:cubicBezTo>
                <a:cubicBezTo>
                  <a:pt x="186615" y="77801"/>
                  <a:pt x="182385" y="81352"/>
                  <a:pt x="177143" y="84058"/>
                </a:cubicBezTo>
                <a:cubicBezTo>
                  <a:pt x="171900" y="86596"/>
                  <a:pt x="165979" y="87949"/>
                  <a:pt x="159383" y="87949"/>
                </a:cubicBezTo>
                <a:cubicBezTo>
                  <a:pt x="151772" y="87949"/>
                  <a:pt x="145175" y="86088"/>
                  <a:pt x="139257" y="82368"/>
                </a:cubicBezTo>
                <a:cubicBezTo>
                  <a:pt x="133337" y="78646"/>
                  <a:pt x="128938" y="73573"/>
                  <a:pt x="125556" y="66976"/>
                </a:cubicBezTo>
                <a:cubicBezTo>
                  <a:pt x="122343" y="60379"/>
                  <a:pt x="120651" y="52937"/>
                  <a:pt x="120651" y="44650"/>
                </a:cubicBezTo>
                <a:cubicBezTo>
                  <a:pt x="120651" y="36363"/>
                  <a:pt x="122343" y="28921"/>
                  <a:pt x="125556" y="22493"/>
                </a:cubicBezTo>
                <a:cubicBezTo>
                  <a:pt x="128770" y="16067"/>
                  <a:pt x="133337" y="10992"/>
                  <a:pt x="139257" y="7440"/>
                </a:cubicBezTo>
                <a:cubicBezTo>
                  <a:pt x="145175" y="3889"/>
                  <a:pt x="151772" y="2028"/>
                  <a:pt x="159383" y="2028"/>
                </a:cubicBezTo>
                <a:close/>
                <a:moveTo>
                  <a:pt x="560742" y="0"/>
                </a:moveTo>
                <a:lnTo>
                  <a:pt x="572075" y="0"/>
                </a:lnTo>
                <a:lnTo>
                  <a:pt x="572075" y="26217"/>
                </a:lnTo>
                <a:cubicBezTo>
                  <a:pt x="572075" y="30107"/>
                  <a:pt x="572075" y="33490"/>
                  <a:pt x="571904" y="36365"/>
                </a:cubicBezTo>
                <a:lnTo>
                  <a:pt x="572412" y="36365"/>
                </a:lnTo>
                <a:cubicBezTo>
                  <a:pt x="573428" y="31460"/>
                  <a:pt x="575795" y="27401"/>
                  <a:pt x="579686" y="24524"/>
                </a:cubicBezTo>
                <a:cubicBezTo>
                  <a:pt x="583576" y="21650"/>
                  <a:pt x="587973" y="20128"/>
                  <a:pt x="593048" y="20128"/>
                </a:cubicBezTo>
                <a:cubicBezTo>
                  <a:pt x="597276" y="20128"/>
                  <a:pt x="600996" y="21142"/>
                  <a:pt x="604380" y="23003"/>
                </a:cubicBezTo>
                <a:lnTo>
                  <a:pt x="604380" y="22665"/>
                </a:lnTo>
                <a:cubicBezTo>
                  <a:pt x="607761" y="24524"/>
                  <a:pt x="610299" y="27231"/>
                  <a:pt x="612328" y="30613"/>
                </a:cubicBezTo>
                <a:cubicBezTo>
                  <a:pt x="614189" y="33996"/>
                  <a:pt x="615203" y="37887"/>
                  <a:pt x="615203" y="42285"/>
                </a:cubicBezTo>
                <a:lnTo>
                  <a:pt x="615203" y="86260"/>
                </a:lnTo>
                <a:lnTo>
                  <a:pt x="603872" y="86260"/>
                </a:lnTo>
                <a:lnTo>
                  <a:pt x="603872" y="44483"/>
                </a:lnTo>
                <a:cubicBezTo>
                  <a:pt x="603872" y="39579"/>
                  <a:pt x="602688" y="35688"/>
                  <a:pt x="600151" y="32982"/>
                </a:cubicBezTo>
                <a:cubicBezTo>
                  <a:pt x="597615" y="30276"/>
                  <a:pt x="594230" y="28923"/>
                  <a:pt x="590002" y="28923"/>
                </a:cubicBezTo>
                <a:cubicBezTo>
                  <a:pt x="584590" y="28923"/>
                  <a:pt x="580362" y="30952"/>
                  <a:pt x="576979" y="35180"/>
                </a:cubicBezTo>
                <a:cubicBezTo>
                  <a:pt x="573597" y="39408"/>
                  <a:pt x="572075" y="45160"/>
                  <a:pt x="572075" y="52602"/>
                </a:cubicBezTo>
                <a:lnTo>
                  <a:pt x="572075" y="86429"/>
                </a:lnTo>
                <a:lnTo>
                  <a:pt x="560742" y="86429"/>
                </a:lnTo>
                <a:close/>
                <a:moveTo>
                  <a:pt x="460614" y="0"/>
                </a:moveTo>
                <a:lnTo>
                  <a:pt x="472960" y="0"/>
                </a:lnTo>
                <a:lnTo>
                  <a:pt x="472960" y="12009"/>
                </a:lnTo>
                <a:lnTo>
                  <a:pt x="460614" y="12009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9" name="Logo">
            <a:extLst>
              <a:ext uri="{FF2B5EF4-FFF2-40B4-BE49-F238E27FC236}">
                <a16:creationId xmlns:a16="http://schemas.microsoft.com/office/drawing/2014/main" id="{F065CCFB-AEB8-FC9C-7290-5BFE3F24F2EE}"/>
              </a:ext>
            </a:extLst>
          </p:cNvPr>
          <p:cNvSpPr/>
          <p:nvPr userDrawn="1"/>
        </p:nvSpPr>
        <p:spPr bwMode="white">
          <a:xfrm>
            <a:off x="187325" y="1864444"/>
            <a:ext cx="1679576" cy="255624"/>
          </a:xfrm>
          <a:custGeom>
            <a:avLst/>
            <a:gdLst>
              <a:gd name="connsiteX0" fmla="*/ 5882163 w 7505700"/>
              <a:gd name="connsiteY0" fmla="*/ 551211 h 1142333"/>
              <a:gd name="connsiteX1" fmla="*/ 5731859 w 7505700"/>
              <a:gd name="connsiteY1" fmla="*/ 611314 h 1142333"/>
              <a:gd name="connsiteX2" fmla="*/ 5541454 w 7505700"/>
              <a:gd name="connsiteY2" fmla="*/ 721518 h 1142333"/>
              <a:gd name="connsiteX3" fmla="*/ 5671756 w 7505700"/>
              <a:gd name="connsiteY3" fmla="*/ 821721 h 1142333"/>
              <a:gd name="connsiteX4" fmla="*/ 5882163 w 7505700"/>
              <a:gd name="connsiteY4" fmla="*/ 581215 h 1142333"/>
              <a:gd name="connsiteX5" fmla="*/ 1202531 w 7505700"/>
              <a:gd name="connsiteY5" fmla="*/ 280606 h 1142333"/>
              <a:gd name="connsiteX6" fmla="*/ 992124 w 7505700"/>
              <a:gd name="connsiteY6" fmla="*/ 491014 h 1142333"/>
              <a:gd name="connsiteX7" fmla="*/ 1402937 w 7505700"/>
              <a:gd name="connsiteY7" fmla="*/ 491014 h 1142333"/>
              <a:gd name="connsiteX8" fmla="*/ 1202531 w 7505700"/>
              <a:gd name="connsiteY8" fmla="*/ 280606 h 1142333"/>
              <a:gd name="connsiteX9" fmla="*/ 3106579 w 7505700"/>
              <a:gd name="connsiteY9" fmla="*/ 280511 h 1142333"/>
              <a:gd name="connsiteX10" fmla="*/ 2886075 w 7505700"/>
              <a:gd name="connsiteY10" fmla="*/ 551116 h 1142333"/>
              <a:gd name="connsiteX11" fmla="*/ 3106579 w 7505700"/>
              <a:gd name="connsiteY11" fmla="*/ 821721 h 1142333"/>
              <a:gd name="connsiteX12" fmla="*/ 3316986 w 7505700"/>
              <a:gd name="connsiteY12" fmla="*/ 551116 h 1142333"/>
              <a:gd name="connsiteX13" fmla="*/ 3106579 w 7505700"/>
              <a:gd name="connsiteY13" fmla="*/ 280511 h 1142333"/>
              <a:gd name="connsiteX14" fmla="*/ 5020532 w 7505700"/>
              <a:gd name="connsiteY14" fmla="*/ 270509 h 1142333"/>
              <a:gd name="connsiteX15" fmla="*/ 4800028 w 7505700"/>
              <a:gd name="connsiteY15" fmla="*/ 551116 h 1142333"/>
              <a:gd name="connsiteX16" fmla="*/ 5020532 w 7505700"/>
              <a:gd name="connsiteY16" fmla="*/ 821721 h 1142333"/>
              <a:gd name="connsiteX17" fmla="*/ 5220938 w 7505700"/>
              <a:gd name="connsiteY17" fmla="*/ 541115 h 1142333"/>
              <a:gd name="connsiteX18" fmla="*/ 5020532 w 7505700"/>
              <a:gd name="connsiteY18" fmla="*/ 270509 h 1142333"/>
              <a:gd name="connsiteX19" fmla="*/ 6824376 w 7505700"/>
              <a:gd name="connsiteY19" fmla="*/ 190404 h 1142333"/>
              <a:gd name="connsiteX20" fmla="*/ 6964680 w 7505700"/>
              <a:gd name="connsiteY20" fmla="*/ 190404 h 1142333"/>
              <a:gd name="connsiteX21" fmla="*/ 7135082 w 7505700"/>
              <a:gd name="connsiteY21" fmla="*/ 661415 h 1142333"/>
              <a:gd name="connsiteX22" fmla="*/ 7165181 w 7505700"/>
              <a:gd name="connsiteY22" fmla="*/ 791717 h 1142333"/>
              <a:gd name="connsiteX23" fmla="*/ 7175182 w 7505700"/>
              <a:gd name="connsiteY23" fmla="*/ 791717 h 1142333"/>
              <a:gd name="connsiteX24" fmla="*/ 7205281 w 7505700"/>
              <a:gd name="connsiteY24" fmla="*/ 661415 h 1142333"/>
              <a:gd name="connsiteX25" fmla="*/ 7375683 w 7505700"/>
              <a:gd name="connsiteY25" fmla="*/ 190404 h 1142333"/>
              <a:gd name="connsiteX26" fmla="*/ 7505700 w 7505700"/>
              <a:gd name="connsiteY26" fmla="*/ 190404 h 1142333"/>
              <a:gd name="connsiteX27" fmla="*/ 7245191 w 7505700"/>
              <a:gd name="connsiteY27" fmla="*/ 881824 h 1142333"/>
              <a:gd name="connsiteX28" fmla="*/ 6954583 w 7505700"/>
              <a:gd name="connsiteY28" fmla="*/ 1142333 h 1142333"/>
              <a:gd name="connsiteX29" fmla="*/ 6864381 w 7505700"/>
              <a:gd name="connsiteY29" fmla="*/ 1122330 h 1142333"/>
              <a:gd name="connsiteX30" fmla="*/ 6864381 w 7505700"/>
              <a:gd name="connsiteY30" fmla="*/ 1022127 h 1142333"/>
              <a:gd name="connsiteX31" fmla="*/ 6944582 w 7505700"/>
              <a:gd name="connsiteY31" fmla="*/ 1042130 h 1142333"/>
              <a:gd name="connsiteX32" fmla="*/ 7114984 w 7505700"/>
              <a:gd name="connsiteY32" fmla="*/ 921924 h 1142333"/>
              <a:gd name="connsiteX33" fmla="*/ 6533769 w 7505700"/>
              <a:gd name="connsiteY33" fmla="*/ 180403 h 1142333"/>
              <a:gd name="connsiteX34" fmla="*/ 6774275 w 7505700"/>
              <a:gd name="connsiteY34" fmla="*/ 420909 h 1142333"/>
              <a:gd name="connsiteX35" fmla="*/ 6774180 w 7505700"/>
              <a:gd name="connsiteY35" fmla="*/ 420909 h 1142333"/>
              <a:gd name="connsiteX36" fmla="*/ 6774180 w 7505700"/>
              <a:gd name="connsiteY36" fmla="*/ 901922 h 1142333"/>
              <a:gd name="connsiteX37" fmla="*/ 6653974 w 7505700"/>
              <a:gd name="connsiteY37" fmla="*/ 901922 h 1142333"/>
              <a:gd name="connsiteX38" fmla="*/ 6653974 w 7505700"/>
              <a:gd name="connsiteY38" fmla="*/ 451008 h 1142333"/>
              <a:gd name="connsiteX39" fmla="*/ 6503669 w 7505700"/>
              <a:gd name="connsiteY39" fmla="*/ 280606 h 1142333"/>
              <a:gd name="connsiteX40" fmla="*/ 6303263 w 7505700"/>
              <a:gd name="connsiteY40" fmla="*/ 541115 h 1142333"/>
              <a:gd name="connsiteX41" fmla="*/ 6303263 w 7505700"/>
              <a:gd name="connsiteY41" fmla="*/ 901827 h 1142333"/>
              <a:gd name="connsiteX42" fmla="*/ 6183058 w 7505700"/>
              <a:gd name="connsiteY42" fmla="*/ 901827 h 1142333"/>
              <a:gd name="connsiteX43" fmla="*/ 6183058 w 7505700"/>
              <a:gd name="connsiteY43" fmla="*/ 190404 h 1142333"/>
              <a:gd name="connsiteX44" fmla="*/ 6303263 w 7505700"/>
              <a:gd name="connsiteY44" fmla="*/ 190404 h 1142333"/>
              <a:gd name="connsiteX45" fmla="*/ 6303263 w 7505700"/>
              <a:gd name="connsiteY45" fmla="*/ 360807 h 1142333"/>
              <a:gd name="connsiteX46" fmla="*/ 6533769 w 7505700"/>
              <a:gd name="connsiteY46" fmla="*/ 180403 h 1142333"/>
              <a:gd name="connsiteX47" fmla="*/ 5731859 w 7505700"/>
              <a:gd name="connsiteY47" fmla="*/ 180403 h 1142333"/>
              <a:gd name="connsiteX48" fmla="*/ 6012465 w 7505700"/>
              <a:gd name="connsiteY48" fmla="*/ 420909 h 1142333"/>
              <a:gd name="connsiteX49" fmla="*/ 6012465 w 7505700"/>
              <a:gd name="connsiteY49" fmla="*/ 741616 h 1142333"/>
              <a:gd name="connsiteX50" fmla="*/ 6062566 w 7505700"/>
              <a:gd name="connsiteY50" fmla="*/ 821817 h 1142333"/>
              <a:gd name="connsiteX51" fmla="*/ 6122669 w 7505700"/>
              <a:gd name="connsiteY51" fmla="*/ 811815 h 1142333"/>
              <a:gd name="connsiteX52" fmla="*/ 6122765 w 7505700"/>
              <a:gd name="connsiteY52" fmla="*/ 811720 h 1142333"/>
              <a:gd name="connsiteX53" fmla="*/ 6122765 w 7505700"/>
              <a:gd name="connsiteY53" fmla="*/ 901922 h 1142333"/>
              <a:gd name="connsiteX54" fmla="*/ 6032563 w 7505700"/>
              <a:gd name="connsiteY54" fmla="*/ 911923 h 1142333"/>
              <a:gd name="connsiteX55" fmla="*/ 5892259 w 7505700"/>
              <a:gd name="connsiteY55" fmla="*/ 771620 h 1142333"/>
              <a:gd name="connsiteX56" fmla="*/ 5892259 w 7505700"/>
              <a:gd name="connsiteY56" fmla="*/ 741521 h 1142333"/>
              <a:gd name="connsiteX57" fmla="*/ 5882258 w 7505700"/>
              <a:gd name="connsiteY57" fmla="*/ 741521 h 1142333"/>
              <a:gd name="connsiteX58" fmla="*/ 5641752 w 7505700"/>
              <a:gd name="connsiteY58" fmla="*/ 921924 h 1142333"/>
              <a:gd name="connsiteX59" fmla="*/ 5421248 w 7505700"/>
              <a:gd name="connsiteY59" fmla="*/ 731520 h 1142333"/>
              <a:gd name="connsiteX60" fmla="*/ 5711856 w 7505700"/>
              <a:gd name="connsiteY60" fmla="*/ 521112 h 1142333"/>
              <a:gd name="connsiteX61" fmla="*/ 5882258 w 7505700"/>
              <a:gd name="connsiteY61" fmla="*/ 390810 h 1142333"/>
              <a:gd name="connsiteX62" fmla="*/ 5731954 w 7505700"/>
              <a:gd name="connsiteY62" fmla="*/ 270605 h 1142333"/>
              <a:gd name="connsiteX63" fmla="*/ 5561552 w 7505700"/>
              <a:gd name="connsiteY63" fmla="*/ 430911 h 1142333"/>
              <a:gd name="connsiteX64" fmla="*/ 5431250 w 7505700"/>
              <a:gd name="connsiteY64" fmla="*/ 430911 h 1142333"/>
              <a:gd name="connsiteX65" fmla="*/ 5731859 w 7505700"/>
              <a:gd name="connsiteY65" fmla="*/ 180403 h 1142333"/>
              <a:gd name="connsiteX66" fmla="*/ 5050631 w 7505700"/>
              <a:gd name="connsiteY66" fmla="*/ 180403 h 1142333"/>
              <a:gd name="connsiteX67" fmla="*/ 5351240 w 7505700"/>
              <a:gd name="connsiteY67" fmla="*/ 541115 h 1142333"/>
              <a:gd name="connsiteX68" fmla="*/ 5050631 w 7505700"/>
              <a:gd name="connsiteY68" fmla="*/ 921924 h 1142333"/>
              <a:gd name="connsiteX69" fmla="*/ 4810125 w 7505700"/>
              <a:gd name="connsiteY69" fmla="*/ 741521 h 1142333"/>
              <a:gd name="connsiteX70" fmla="*/ 4800124 w 7505700"/>
              <a:gd name="connsiteY70" fmla="*/ 741521 h 1142333"/>
              <a:gd name="connsiteX71" fmla="*/ 4800124 w 7505700"/>
              <a:gd name="connsiteY71" fmla="*/ 1142333 h 1142333"/>
              <a:gd name="connsiteX72" fmla="*/ 4679918 w 7505700"/>
              <a:gd name="connsiteY72" fmla="*/ 1142333 h 1142333"/>
              <a:gd name="connsiteX73" fmla="*/ 4679918 w 7505700"/>
              <a:gd name="connsiteY73" fmla="*/ 190404 h 1142333"/>
              <a:gd name="connsiteX74" fmla="*/ 4800124 w 7505700"/>
              <a:gd name="connsiteY74" fmla="*/ 190404 h 1142333"/>
              <a:gd name="connsiteX75" fmla="*/ 4800124 w 7505700"/>
              <a:gd name="connsiteY75" fmla="*/ 360807 h 1142333"/>
              <a:gd name="connsiteX76" fmla="*/ 4810125 w 7505700"/>
              <a:gd name="connsiteY76" fmla="*/ 360807 h 1142333"/>
              <a:gd name="connsiteX77" fmla="*/ 5050631 w 7505700"/>
              <a:gd name="connsiteY77" fmla="*/ 180403 h 1142333"/>
              <a:gd name="connsiteX78" fmla="*/ 3888010 w 7505700"/>
              <a:gd name="connsiteY78" fmla="*/ 180403 h 1142333"/>
              <a:gd name="connsiteX79" fmla="*/ 4108513 w 7505700"/>
              <a:gd name="connsiteY79" fmla="*/ 360807 h 1142333"/>
              <a:gd name="connsiteX80" fmla="*/ 4329017 w 7505700"/>
              <a:gd name="connsiteY80" fmla="*/ 180403 h 1142333"/>
              <a:gd name="connsiteX81" fmla="*/ 4569523 w 7505700"/>
              <a:gd name="connsiteY81" fmla="*/ 420909 h 1142333"/>
              <a:gd name="connsiteX82" fmla="*/ 4569523 w 7505700"/>
              <a:gd name="connsiteY82" fmla="*/ 901922 h 1142333"/>
              <a:gd name="connsiteX83" fmla="*/ 4439221 w 7505700"/>
              <a:gd name="connsiteY83" fmla="*/ 901922 h 1142333"/>
              <a:gd name="connsiteX84" fmla="*/ 4439221 w 7505700"/>
              <a:gd name="connsiteY84" fmla="*/ 430911 h 1142333"/>
              <a:gd name="connsiteX85" fmla="*/ 4298918 w 7505700"/>
              <a:gd name="connsiteY85" fmla="*/ 280606 h 1142333"/>
              <a:gd name="connsiteX86" fmla="*/ 4118515 w 7505700"/>
              <a:gd name="connsiteY86" fmla="*/ 541115 h 1142333"/>
              <a:gd name="connsiteX87" fmla="*/ 4118515 w 7505700"/>
              <a:gd name="connsiteY87" fmla="*/ 901827 h 1142333"/>
              <a:gd name="connsiteX88" fmla="*/ 3988212 w 7505700"/>
              <a:gd name="connsiteY88" fmla="*/ 901827 h 1142333"/>
              <a:gd name="connsiteX89" fmla="*/ 3988212 w 7505700"/>
              <a:gd name="connsiteY89" fmla="*/ 430815 h 1142333"/>
              <a:gd name="connsiteX90" fmla="*/ 3847909 w 7505700"/>
              <a:gd name="connsiteY90" fmla="*/ 280511 h 1142333"/>
              <a:gd name="connsiteX91" fmla="*/ 3657504 w 7505700"/>
              <a:gd name="connsiteY91" fmla="*/ 541020 h 1142333"/>
              <a:gd name="connsiteX92" fmla="*/ 3657504 w 7505700"/>
              <a:gd name="connsiteY92" fmla="*/ 901731 h 1142333"/>
              <a:gd name="connsiteX93" fmla="*/ 3537299 w 7505700"/>
              <a:gd name="connsiteY93" fmla="*/ 901731 h 1142333"/>
              <a:gd name="connsiteX94" fmla="*/ 3537299 w 7505700"/>
              <a:gd name="connsiteY94" fmla="*/ 190404 h 1142333"/>
              <a:gd name="connsiteX95" fmla="*/ 3657504 w 7505700"/>
              <a:gd name="connsiteY95" fmla="*/ 190404 h 1142333"/>
              <a:gd name="connsiteX96" fmla="*/ 3657504 w 7505700"/>
              <a:gd name="connsiteY96" fmla="*/ 360807 h 1142333"/>
              <a:gd name="connsiteX97" fmla="*/ 3888010 w 7505700"/>
              <a:gd name="connsiteY97" fmla="*/ 180403 h 1142333"/>
              <a:gd name="connsiteX98" fmla="*/ 3106484 w 7505700"/>
              <a:gd name="connsiteY98" fmla="*/ 180308 h 1142333"/>
              <a:gd name="connsiteX99" fmla="*/ 3447193 w 7505700"/>
              <a:gd name="connsiteY99" fmla="*/ 551116 h 1142333"/>
              <a:gd name="connsiteX100" fmla="*/ 3106484 w 7505700"/>
              <a:gd name="connsiteY100" fmla="*/ 921925 h 1142333"/>
              <a:gd name="connsiteX101" fmla="*/ 2755773 w 7505700"/>
              <a:gd name="connsiteY101" fmla="*/ 551116 h 1142333"/>
              <a:gd name="connsiteX102" fmla="*/ 3106484 w 7505700"/>
              <a:gd name="connsiteY102" fmla="*/ 180308 h 1142333"/>
              <a:gd name="connsiteX103" fmla="*/ 2354865 w 7505700"/>
              <a:gd name="connsiteY103" fmla="*/ 180308 h 1142333"/>
              <a:gd name="connsiteX104" fmla="*/ 2675572 w 7505700"/>
              <a:gd name="connsiteY104" fmla="*/ 460915 h 1142333"/>
              <a:gd name="connsiteX105" fmla="*/ 2545270 w 7505700"/>
              <a:gd name="connsiteY105" fmla="*/ 460915 h 1142333"/>
              <a:gd name="connsiteX106" fmla="*/ 2354865 w 7505700"/>
              <a:gd name="connsiteY106" fmla="*/ 280511 h 1142333"/>
              <a:gd name="connsiteX107" fmla="*/ 2134361 w 7505700"/>
              <a:gd name="connsiteY107" fmla="*/ 551116 h 1142333"/>
              <a:gd name="connsiteX108" fmla="*/ 2354865 w 7505700"/>
              <a:gd name="connsiteY108" fmla="*/ 821721 h 1142333"/>
              <a:gd name="connsiteX109" fmla="*/ 2555271 w 7505700"/>
              <a:gd name="connsiteY109" fmla="*/ 631317 h 1142333"/>
              <a:gd name="connsiteX110" fmla="*/ 2675476 w 7505700"/>
              <a:gd name="connsiteY110" fmla="*/ 631317 h 1142333"/>
              <a:gd name="connsiteX111" fmla="*/ 2354770 w 7505700"/>
              <a:gd name="connsiteY111" fmla="*/ 921925 h 1142333"/>
              <a:gd name="connsiteX112" fmla="*/ 2004059 w 7505700"/>
              <a:gd name="connsiteY112" fmla="*/ 551116 h 1142333"/>
              <a:gd name="connsiteX113" fmla="*/ 2004154 w 7505700"/>
              <a:gd name="connsiteY113" fmla="*/ 551116 h 1142333"/>
              <a:gd name="connsiteX114" fmla="*/ 2354865 w 7505700"/>
              <a:gd name="connsiteY114" fmla="*/ 180308 h 1142333"/>
              <a:gd name="connsiteX115" fmla="*/ 1202721 w 7505700"/>
              <a:gd name="connsiteY115" fmla="*/ 180308 h 1142333"/>
              <a:gd name="connsiteX116" fmla="*/ 1533429 w 7505700"/>
              <a:gd name="connsiteY116" fmla="*/ 561118 h 1142333"/>
              <a:gd name="connsiteX117" fmla="*/ 1533429 w 7505700"/>
              <a:gd name="connsiteY117" fmla="*/ 581120 h 1142333"/>
              <a:gd name="connsiteX118" fmla="*/ 1533239 w 7505700"/>
              <a:gd name="connsiteY118" fmla="*/ 581215 h 1142333"/>
              <a:gd name="connsiteX119" fmla="*/ 992124 w 7505700"/>
              <a:gd name="connsiteY119" fmla="*/ 581215 h 1142333"/>
              <a:gd name="connsiteX120" fmla="*/ 1212627 w 7505700"/>
              <a:gd name="connsiteY120" fmla="*/ 821721 h 1142333"/>
              <a:gd name="connsiteX121" fmla="*/ 1393031 w 7505700"/>
              <a:gd name="connsiteY121" fmla="*/ 691419 h 1142333"/>
              <a:gd name="connsiteX122" fmla="*/ 1523333 w 7505700"/>
              <a:gd name="connsiteY122" fmla="*/ 691419 h 1142333"/>
              <a:gd name="connsiteX123" fmla="*/ 1212723 w 7505700"/>
              <a:gd name="connsiteY123" fmla="*/ 921925 h 1142333"/>
              <a:gd name="connsiteX124" fmla="*/ 862012 w 7505700"/>
              <a:gd name="connsiteY124" fmla="*/ 551116 h 1142333"/>
              <a:gd name="connsiteX125" fmla="*/ 1202721 w 7505700"/>
              <a:gd name="connsiteY125" fmla="*/ 180308 h 1142333"/>
              <a:gd name="connsiteX126" fmla="*/ 1673447 w 7505700"/>
              <a:gd name="connsiteY126" fmla="*/ 0 h 1142333"/>
              <a:gd name="connsiteX127" fmla="*/ 1803749 w 7505700"/>
              <a:gd name="connsiteY127" fmla="*/ 0 h 1142333"/>
              <a:gd name="connsiteX128" fmla="*/ 1803749 w 7505700"/>
              <a:gd name="connsiteY128" fmla="*/ 190405 h 1142333"/>
              <a:gd name="connsiteX129" fmla="*/ 1954053 w 7505700"/>
              <a:gd name="connsiteY129" fmla="*/ 190405 h 1142333"/>
              <a:gd name="connsiteX130" fmla="*/ 1954053 w 7505700"/>
              <a:gd name="connsiteY130" fmla="*/ 290608 h 1142333"/>
              <a:gd name="connsiteX131" fmla="*/ 1803749 w 7505700"/>
              <a:gd name="connsiteY131" fmla="*/ 290608 h 1142333"/>
              <a:gd name="connsiteX132" fmla="*/ 1803749 w 7505700"/>
              <a:gd name="connsiteY132" fmla="*/ 711518 h 1142333"/>
              <a:gd name="connsiteX133" fmla="*/ 1883949 w 7505700"/>
              <a:gd name="connsiteY133" fmla="*/ 821722 h 1142333"/>
              <a:gd name="connsiteX134" fmla="*/ 1954053 w 7505700"/>
              <a:gd name="connsiteY134" fmla="*/ 801719 h 1142333"/>
              <a:gd name="connsiteX135" fmla="*/ 1954053 w 7505700"/>
              <a:gd name="connsiteY135" fmla="*/ 901922 h 1142333"/>
              <a:gd name="connsiteX136" fmla="*/ 1873853 w 7505700"/>
              <a:gd name="connsiteY136" fmla="*/ 921925 h 1142333"/>
              <a:gd name="connsiteX137" fmla="*/ 1673447 w 7505700"/>
              <a:gd name="connsiteY137" fmla="*/ 721519 h 1142333"/>
              <a:gd name="connsiteX138" fmla="*/ 1673447 w 7505700"/>
              <a:gd name="connsiteY138" fmla="*/ 290608 h 1142333"/>
              <a:gd name="connsiteX139" fmla="*/ 1573244 w 7505700"/>
              <a:gd name="connsiteY139" fmla="*/ 290608 h 1142333"/>
              <a:gd name="connsiteX140" fmla="*/ 1573244 w 7505700"/>
              <a:gd name="connsiteY140" fmla="*/ 190405 h 1142333"/>
              <a:gd name="connsiteX141" fmla="*/ 1673447 w 7505700"/>
              <a:gd name="connsiteY141" fmla="*/ 190405 h 1142333"/>
              <a:gd name="connsiteX142" fmla="*/ 0 w 7505700"/>
              <a:gd name="connsiteY142" fmla="*/ 0 h 1142333"/>
              <a:gd name="connsiteX143" fmla="*/ 160306 w 7505700"/>
              <a:gd name="connsiteY143" fmla="*/ 0 h 1142333"/>
              <a:gd name="connsiteX144" fmla="*/ 561118 w 7505700"/>
              <a:gd name="connsiteY144" fmla="*/ 621316 h 1142333"/>
              <a:gd name="connsiteX145" fmla="*/ 641318 w 7505700"/>
              <a:gd name="connsiteY145" fmla="*/ 761619 h 1142333"/>
              <a:gd name="connsiteX146" fmla="*/ 641318 w 7505700"/>
              <a:gd name="connsiteY146" fmla="*/ 0 h 1142333"/>
              <a:gd name="connsiteX147" fmla="*/ 761524 w 7505700"/>
              <a:gd name="connsiteY147" fmla="*/ 0 h 1142333"/>
              <a:gd name="connsiteX148" fmla="*/ 761524 w 7505700"/>
              <a:gd name="connsiteY148" fmla="*/ 901922 h 1142333"/>
              <a:gd name="connsiteX149" fmla="*/ 601218 w 7505700"/>
              <a:gd name="connsiteY149" fmla="*/ 901922 h 1142333"/>
              <a:gd name="connsiteX150" fmla="*/ 200406 w 7505700"/>
              <a:gd name="connsiteY150" fmla="*/ 290608 h 1142333"/>
              <a:gd name="connsiteX151" fmla="*/ 130302 w 7505700"/>
              <a:gd name="connsiteY151" fmla="*/ 150305 h 1142333"/>
              <a:gd name="connsiteX152" fmla="*/ 120302 w 7505700"/>
              <a:gd name="connsiteY152" fmla="*/ 150305 h 1142333"/>
              <a:gd name="connsiteX153" fmla="*/ 130302 w 7505700"/>
              <a:gd name="connsiteY153" fmla="*/ 310610 h 1142333"/>
              <a:gd name="connsiteX154" fmla="*/ 130302 w 7505700"/>
              <a:gd name="connsiteY154" fmla="*/ 901827 h 1142333"/>
              <a:gd name="connsiteX155" fmla="*/ 0 w 7505700"/>
              <a:gd name="connsiteY155" fmla="*/ 901827 h 1142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</a:cxnLst>
            <a:rect l="l" t="t" r="r" b="b"/>
            <a:pathLst>
              <a:path w="7505700" h="1142333">
                <a:moveTo>
                  <a:pt x="5882163" y="551211"/>
                </a:moveTo>
                <a:cubicBezTo>
                  <a:pt x="5842063" y="581310"/>
                  <a:pt x="5781960" y="601313"/>
                  <a:pt x="5731859" y="611314"/>
                </a:cubicBezTo>
                <a:cubicBezTo>
                  <a:pt x="5641657" y="631316"/>
                  <a:pt x="5541454" y="641413"/>
                  <a:pt x="5541454" y="721518"/>
                </a:cubicBezTo>
                <a:cubicBezTo>
                  <a:pt x="5541454" y="791622"/>
                  <a:pt x="5601557" y="821721"/>
                  <a:pt x="5671756" y="821721"/>
                </a:cubicBezTo>
                <a:cubicBezTo>
                  <a:pt x="5812059" y="821721"/>
                  <a:pt x="5882163" y="721518"/>
                  <a:pt x="5882163" y="581215"/>
                </a:cubicBezTo>
                <a:close/>
                <a:moveTo>
                  <a:pt x="1202531" y="280606"/>
                </a:moveTo>
                <a:cubicBezTo>
                  <a:pt x="1092327" y="280606"/>
                  <a:pt x="1012126" y="350710"/>
                  <a:pt x="992124" y="491014"/>
                </a:cubicBezTo>
                <a:lnTo>
                  <a:pt x="1402937" y="491014"/>
                </a:lnTo>
                <a:cubicBezTo>
                  <a:pt x="1392937" y="350710"/>
                  <a:pt x="1312735" y="280606"/>
                  <a:pt x="1202531" y="280606"/>
                </a:cubicBezTo>
                <a:close/>
                <a:moveTo>
                  <a:pt x="3106579" y="280511"/>
                </a:moveTo>
                <a:cubicBezTo>
                  <a:pt x="2966276" y="280511"/>
                  <a:pt x="2886075" y="380714"/>
                  <a:pt x="2886075" y="551116"/>
                </a:cubicBezTo>
                <a:cubicBezTo>
                  <a:pt x="2886075" y="711422"/>
                  <a:pt x="2966276" y="821721"/>
                  <a:pt x="3106579" y="821721"/>
                </a:cubicBezTo>
                <a:cubicBezTo>
                  <a:pt x="3236881" y="821721"/>
                  <a:pt x="3316986" y="711517"/>
                  <a:pt x="3316986" y="551116"/>
                </a:cubicBezTo>
                <a:cubicBezTo>
                  <a:pt x="3316986" y="380714"/>
                  <a:pt x="3236786" y="280511"/>
                  <a:pt x="3106579" y="280511"/>
                </a:cubicBezTo>
                <a:close/>
                <a:moveTo>
                  <a:pt x="5020532" y="270509"/>
                </a:moveTo>
                <a:cubicBezTo>
                  <a:pt x="4890230" y="270509"/>
                  <a:pt x="4800028" y="400812"/>
                  <a:pt x="4800028" y="551116"/>
                </a:cubicBezTo>
                <a:cubicBezTo>
                  <a:pt x="4800028" y="701421"/>
                  <a:pt x="4890230" y="821721"/>
                  <a:pt x="5020532" y="821721"/>
                </a:cubicBezTo>
                <a:cubicBezTo>
                  <a:pt x="5140738" y="821721"/>
                  <a:pt x="5220938" y="711517"/>
                  <a:pt x="5220938" y="541115"/>
                </a:cubicBezTo>
                <a:cubicBezTo>
                  <a:pt x="5220938" y="380809"/>
                  <a:pt x="5140738" y="270509"/>
                  <a:pt x="5020532" y="270509"/>
                </a:cubicBezTo>
                <a:close/>
                <a:moveTo>
                  <a:pt x="6824376" y="190404"/>
                </a:moveTo>
                <a:lnTo>
                  <a:pt x="6964680" y="190404"/>
                </a:lnTo>
                <a:lnTo>
                  <a:pt x="7135082" y="661415"/>
                </a:lnTo>
                <a:cubicBezTo>
                  <a:pt x="7145083" y="701516"/>
                  <a:pt x="7155084" y="741616"/>
                  <a:pt x="7165181" y="791717"/>
                </a:cubicBezTo>
                <a:lnTo>
                  <a:pt x="7175182" y="791717"/>
                </a:lnTo>
                <a:cubicBezTo>
                  <a:pt x="7185183" y="741616"/>
                  <a:pt x="7195185" y="701516"/>
                  <a:pt x="7205281" y="661415"/>
                </a:cubicBezTo>
                <a:lnTo>
                  <a:pt x="7375683" y="190404"/>
                </a:lnTo>
                <a:lnTo>
                  <a:pt x="7505700" y="190404"/>
                </a:lnTo>
                <a:lnTo>
                  <a:pt x="7245191" y="881824"/>
                </a:lnTo>
                <a:cubicBezTo>
                  <a:pt x="7205091" y="982027"/>
                  <a:pt x="7114889" y="1142333"/>
                  <a:pt x="6954583" y="1142333"/>
                </a:cubicBezTo>
                <a:cubicBezTo>
                  <a:pt x="6904482" y="1142333"/>
                  <a:pt x="6874382" y="1132331"/>
                  <a:pt x="6864381" y="1122330"/>
                </a:cubicBezTo>
                <a:lnTo>
                  <a:pt x="6864381" y="1022127"/>
                </a:lnTo>
                <a:cubicBezTo>
                  <a:pt x="6884384" y="1032128"/>
                  <a:pt x="6914483" y="1042130"/>
                  <a:pt x="6944582" y="1042130"/>
                </a:cubicBezTo>
                <a:cubicBezTo>
                  <a:pt x="7034784" y="1042130"/>
                  <a:pt x="7084885" y="982027"/>
                  <a:pt x="7114984" y="921924"/>
                </a:cubicBezTo>
                <a:close/>
                <a:moveTo>
                  <a:pt x="6533769" y="180403"/>
                </a:moveTo>
                <a:cubicBezTo>
                  <a:pt x="6674072" y="180403"/>
                  <a:pt x="6774275" y="280606"/>
                  <a:pt x="6774275" y="420909"/>
                </a:cubicBezTo>
                <a:lnTo>
                  <a:pt x="6774180" y="420909"/>
                </a:lnTo>
                <a:lnTo>
                  <a:pt x="6774180" y="901922"/>
                </a:lnTo>
                <a:lnTo>
                  <a:pt x="6653974" y="901922"/>
                </a:lnTo>
                <a:lnTo>
                  <a:pt x="6653974" y="451008"/>
                </a:lnTo>
                <a:cubicBezTo>
                  <a:pt x="6653974" y="340804"/>
                  <a:pt x="6593871" y="280606"/>
                  <a:pt x="6503669" y="280606"/>
                </a:cubicBezTo>
                <a:cubicBezTo>
                  <a:pt x="6383464" y="280606"/>
                  <a:pt x="6303263" y="370808"/>
                  <a:pt x="6303263" y="541115"/>
                </a:cubicBezTo>
                <a:lnTo>
                  <a:pt x="6303263" y="901827"/>
                </a:lnTo>
                <a:lnTo>
                  <a:pt x="6183058" y="901827"/>
                </a:lnTo>
                <a:lnTo>
                  <a:pt x="6183058" y="190404"/>
                </a:lnTo>
                <a:lnTo>
                  <a:pt x="6303263" y="190404"/>
                </a:lnTo>
                <a:lnTo>
                  <a:pt x="6303263" y="360807"/>
                </a:lnTo>
                <a:cubicBezTo>
                  <a:pt x="6323266" y="240601"/>
                  <a:pt x="6423469" y="180403"/>
                  <a:pt x="6533769" y="180403"/>
                </a:cubicBezTo>
                <a:close/>
                <a:moveTo>
                  <a:pt x="5731859" y="180403"/>
                </a:moveTo>
                <a:cubicBezTo>
                  <a:pt x="5912262" y="180403"/>
                  <a:pt x="6012465" y="260604"/>
                  <a:pt x="6012465" y="420909"/>
                </a:cubicBezTo>
                <a:lnTo>
                  <a:pt x="6012465" y="741616"/>
                </a:lnTo>
                <a:cubicBezTo>
                  <a:pt x="6012465" y="811720"/>
                  <a:pt x="6042564" y="821817"/>
                  <a:pt x="6062566" y="821817"/>
                </a:cubicBezTo>
                <a:cubicBezTo>
                  <a:pt x="6082569" y="821817"/>
                  <a:pt x="6102667" y="811815"/>
                  <a:pt x="6122669" y="811815"/>
                </a:cubicBezTo>
                <a:lnTo>
                  <a:pt x="6122765" y="811720"/>
                </a:lnTo>
                <a:lnTo>
                  <a:pt x="6122765" y="901922"/>
                </a:lnTo>
                <a:cubicBezTo>
                  <a:pt x="6092666" y="911923"/>
                  <a:pt x="6062662" y="911923"/>
                  <a:pt x="6032563" y="911923"/>
                </a:cubicBezTo>
                <a:cubicBezTo>
                  <a:pt x="5932360" y="911923"/>
                  <a:pt x="5892259" y="851820"/>
                  <a:pt x="5892259" y="771620"/>
                </a:cubicBezTo>
                <a:lnTo>
                  <a:pt x="5892259" y="741521"/>
                </a:lnTo>
                <a:lnTo>
                  <a:pt x="5882258" y="741521"/>
                </a:lnTo>
                <a:cubicBezTo>
                  <a:pt x="5852160" y="851725"/>
                  <a:pt x="5762053" y="921924"/>
                  <a:pt x="5641752" y="921924"/>
                </a:cubicBezTo>
                <a:cubicBezTo>
                  <a:pt x="5521451" y="921924"/>
                  <a:pt x="5421248" y="861822"/>
                  <a:pt x="5421248" y="731520"/>
                </a:cubicBezTo>
                <a:cubicBezTo>
                  <a:pt x="5421248" y="561117"/>
                  <a:pt x="5571553" y="541115"/>
                  <a:pt x="5711856" y="521112"/>
                </a:cubicBezTo>
                <a:cubicBezTo>
                  <a:pt x="5822060" y="501110"/>
                  <a:pt x="5882258" y="481012"/>
                  <a:pt x="5882258" y="390810"/>
                </a:cubicBezTo>
                <a:cubicBezTo>
                  <a:pt x="5882258" y="330708"/>
                  <a:pt x="5842158" y="270605"/>
                  <a:pt x="5731954" y="270605"/>
                </a:cubicBezTo>
                <a:cubicBezTo>
                  <a:pt x="5621750" y="270605"/>
                  <a:pt x="5561552" y="320706"/>
                  <a:pt x="5561552" y="430911"/>
                </a:cubicBezTo>
                <a:lnTo>
                  <a:pt x="5431250" y="430911"/>
                </a:lnTo>
                <a:cubicBezTo>
                  <a:pt x="5441251" y="270605"/>
                  <a:pt x="5541454" y="180403"/>
                  <a:pt x="5731859" y="180403"/>
                </a:cubicBezTo>
                <a:close/>
                <a:moveTo>
                  <a:pt x="5050631" y="180403"/>
                </a:moveTo>
                <a:cubicBezTo>
                  <a:pt x="5231035" y="180403"/>
                  <a:pt x="5351240" y="330708"/>
                  <a:pt x="5351240" y="541115"/>
                </a:cubicBezTo>
                <a:cubicBezTo>
                  <a:pt x="5351240" y="761619"/>
                  <a:pt x="5220938" y="921924"/>
                  <a:pt x="5050631" y="921924"/>
                </a:cubicBezTo>
                <a:cubicBezTo>
                  <a:pt x="4940427" y="921924"/>
                  <a:pt x="4840224" y="861822"/>
                  <a:pt x="4810125" y="741521"/>
                </a:cubicBezTo>
                <a:lnTo>
                  <a:pt x="4800124" y="741521"/>
                </a:lnTo>
                <a:lnTo>
                  <a:pt x="4800124" y="1142333"/>
                </a:lnTo>
                <a:lnTo>
                  <a:pt x="4679918" y="1142333"/>
                </a:lnTo>
                <a:lnTo>
                  <a:pt x="4679918" y="190404"/>
                </a:lnTo>
                <a:lnTo>
                  <a:pt x="4800124" y="190404"/>
                </a:lnTo>
                <a:lnTo>
                  <a:pt x="4800124" y="360807"/>
                </a:lnTo>
                <a:lnTo>
                  <a:pt x="4810125" y="360807"/>
                </a:lnTo>
                <a:cubicBezTo>
                  <a:pt x="4840224" y="240601"/>
                  <a:pt x="4940427" y="180403"/>
                  <a:pt x="5050631" y="180403"/>
                </a:cubicBezTo>
                <a:close/>
                <a:moveTo>
                  <a:pt x="3888010" y="180403"/>
                </a:moveTo>
                <a:cubicBezTo>
                  <a:pt x="3988212" y="180403"/>
                  <a:pt x="4078414" y="240506"/>
                  <a:pt x="4108513" y="360807"/>
                </a:cubicBezTo>
                <a:cubicBezTo>
                  <a:pt x="4138612" y="230505"/>
                  <a:pt x="4238815" y="180403"/>
                  <a:pt x="4329017" y="180403"/>
                </a:cubicBezTo>
                <a:cubicBezTo>
                  <a:pt x="4459319" y="180403"/>
                  <a:pt x="4569523" y="270605"/>
                  <a:pt x="4569523" y="420909"/>
                </a:cubicBezTo>
                <a:lnTo>
                  <a:pt x="4569523" y="901922"/>
                </a:lnTo>
                <a:lnTo>
                  <a:pt x="4439221" y="901922"/>
                </a:lnTo>
                <a:lnTo>
                  <a:pt x="4439221" y="430911"/>
                </a:lnTo>
                <a:cubicBezTo>
                  <a:pt x="4439221" y="340709"/>
                  <a:pt x="4379119" y="280606"/>
                  <a:pt x="4298918" y="280606"/>
                </a:cubicBezTo>
                <a:cubicBezTo>
                  <a:pt x="4188714" y="280606"/>
                  <a:pt x="4118515" y="370808"/>
                  <a:pt x="4118515" y="541115"/>
                </a:cubicBezTo>
                <a:lnTo>
                  <a:pt x="4118515" y="901827"/>
                </a:lnTo>
                <a:lnTo>
                  <a:pt x="3988212" y="901827"/>
                </a:lnTo>
                <a:lnTo>
                  <a:pt x="3988212" y="430815"/>
                </a:lnTo>
                <a:cubicBezTo>
                  <a:pt x="3988212" y="340613"/>
                  <a:pt x="3928110" y="280511"/>
                  <a:pt x="3847909" y="280511"/>
                </a:cubicBezTo>
                <a:cubicBezTo>
                  <a:pt x="3737705" y="280511"/>
                  <a:pt x="3657504" y="390715"/>
                  <a:pt x="3657504" y="541020"/>
                </a:cubicBezTo>
                <a:lnTo>
                  <a:pt x="3657504" y="901731"/>
                </a:lnTo>
                <a:lnTo>
                  <a:pt x="3537299" y="901731"/>
                </a:lnTo>
                <a:lnTo>
                  <a:pt x="3537299" y="190404"/>
                </a:lnTo>
                <a:lnTo>
                  <a:pt x="3657504" y="190404"/>
                </a:lnTo>
                <a:lnTo>
                  <a:pt x="3657504" y="360807"/>
                </a:lnTo>
                <a:cubicBezTo>
                  <a:pt x="3687603" y="240601"/>
                  <a:pt x="3777710" y="180403"/>
                  <a:pt x="3888010" y="180403"/>
                </a:cubicBezTo>
                <a:close/>
                <a:moveTo>
                  <a:pt x="3106484" y="180308"/>
                </a:moveTo>
                <a:cubicBezTo>
                  <a:pt x="3326892" y="180308"/>
                  <a:pt x="3447193" y="330612"/>
                  <a:pt x="3447193" y="551116"/>
                </a:cubicBezTo>
                <a:cubicBezTo>
                  <a:pt x="3447193" y="771620"/>
                  <a:pt x="3316891" y="921925"/>
                  <a:pt x="3106484" y="921925"/>
                </a:cubicBezTo>
                <a:cubicBezTo>
                  <a:pt x="2896076" y="921925"/>
                  <a:pt x="2755773" y="771620"/>
                  <a:pt x="2755773" y="551116"/>
                </a:cubicBezTo>
                <a:cubicBezTo>
                  <a:pt x="2755773" y="330612"/>
                  <a:pt x="2886075" y="180308"/>
                  <a:pt x="3106484" y="180308"/>
                </a:cubicBezTo>
                <a:close/>
                <a:moveTo>
                  <a:pt x="2354865" y="180308"/>
                </a:moveTo>
                <a:cubicBezTo>
                  <a:pt x="2535268" y="180308"/>
                  <a:pt x="2665475" y="290512"/>
                  <a:pt x="2675572" y="460915"/>
                </a:cubicBezTo>
                <a:lnTo>
                  <a:pt x="2545270" y="460915"/>
                </a:lnTo>
                <a:cubicBezTo>
                  <a:pt x="2535268" y="360711"/>
                  <a:pt x="2485167" y="280511"/>
                  <a:pt x="2354865" y="280511"/>
                </a:cubicBezTo>
                <a:cubicBezTo>
                  <a:pt x="2224563" y="280511"/>
                  <a:pt x="2134361" y="390715"/>
                  <a:pt x="2134361" y="551116"/>
                </a:cubicBezTo>
                <a:cubicBezTo>
                  <a:pt x="2134361" y="711517"/>
                  <a:pt x="2224563" y="821721"/>
                  <a:pt x="2354865" y="821721"/>
                </a:cubicBezTo>
                <a:cubicBezTo>
                  <a:pt x="2465069" y="821721"/>
                  <a:pt x="2535268" y="751618"/>
                  <a:pt x="2555271" y="631317"/>
                </a:cubicBezTo>
                <a:lnTo>
                  <a:pt x="2675476" y="631317"/>
                </a:lnTo>
                <a:cubicBezTo>
                  <a:pt x="2665475" y="811720"/>
                  <a:pt x="2535173" y="921925"/>
                  <a:pt x="2354770" y="921925"/>
                </a:cubicBezTo>
                <a:cubicBezTo>
                  <a:pt x="2154363" y="921925"/>
                  <a:pt x="2004059" y="771620"/>
                  <a:pt x="2004059" y="551116"/>
                </a:cubicBezTo>
                <a:lnTo>
                  <a:pt x="2004154" y="551116"/>
                </a:lnTo>
                <a:cubicBezTo>
                  <a:pt x="2004154" y="330612"/>
                  <a:pt x="2144458" y="180308"/>
                  <a:pt x="2354865" y="180308"/>
                </a:cubicBezTo>
                <a:close/>
                <a:moveTo>
                  <a:pt x="1202721" y="180308"/>
                </a:moveTo>
                <a:cubicBezTo>
                  <a:pt x="1413129" y="180308"/>
                  <a:pt x="1533429" y="340614"/>
                  <a:pt x="1533429" y="561118"/>
                </a:cubicBezTo>
                <a:lnTo>
                  <a:pt x="1533429" y="581120"/>
                </a:lnTo>
                <a:lnTo>
                  <a:pt x="1533239" y="581215"/>
                </a:lnTo>
                <a:lnTo>
                  <a:pt x="992124" y="581215"/>
                </a:lnTo>
                <a:cubicBezTo>
                  <a:pt x="1002126" y="731520"/>
                  <a:pt x="1092327" y="821721"/>
                  <a:pt x="1212627" y="821721"/>
                </a:cubicBezTo>
                <a:cubicBezTo>
                  <a:pt x="1302829" y="821721"/>
                  <a:pt x="1383029" y="771620"/>
                  <a:pt x="1393031" y="691419"/>
                </a:cubicBezTo>
                <a:lnTo>
                  <a:pt x="1523333" y="691419"/>
                </a:lnTo>
                <a:cubicBezTo>
                  <a:pt x="1503330" y="831723"/>
                  <a:pt x="1373028" y="921925"/>
                  <a:pt x="1212723" y="921925"/>
                </a:cubicBezTo>
                <a:cubicBezTo>
                  <a:pt x="1002315" y="921925"/>
                  <a:pt x="862012" y="781621"/>
                  <a:pt x="862012" y="551116"/>
                </a:cubicBezTo>
                <a:cubicBezTo>
                  <a:pt x="862012" y="340709"/>
                  <a:pt x="992314" y="180308"/>
                  <a:pt x="1202721" y="180308"/>
                </a:cubicBezTo>
                <a:close/>
                <a:moveTo>
                  <a:pt x="1673447" y="0"/>
                </a:moveTo>
                <a:lnTo>
                  <a:pt x="1803749" y="0"/>
                </a:lnTo>
                <a:lnTo>
                  <a:pt x="1803749" y="190405"/>
                </a:lnTo>
                <a:lnTo>
                  <a:pt x="1954053" y="190405"/>
                </a:lnTo>
                <a:lnTo>
                  <a:pt x="1954053" y="290608"/>
                </a:lnTo>
                <a:lnTo>
                  <a:pt x="1803749" y="290608"/>
                </a:lnTo>
                <a:lnTo>
                  <a:pt x="1803749" y="711518"/>
                </a:lnTo>
                <a:cubicBezTo>
                  <a:pt x="1803749" y="791718"/>
                  <a:pt x="1833848" y="821722"/>
                  <a:pt x="1883949" y="821722"/>
                </a:cubicBezTo>
                <a:cubicBezTo>
                  <a:pt x="1914049" y="821722"/>
                  <a:pt x="1934051" y="811721"/>
                  <a:pt x="1954053" y="801719"/>
                </a:cubicBezTo>
                <a:lnTo>
                  <a:pt x="1954053" y="901922"/>
                </a:lnTo>
                <a:cubicBezTo>
                  <a:pt x="1934051" y="911924"/>
                  <a:pt x="1903952" y="921925"/>
                  <a:pt x="1873853" y="921925"/>
                </a:cubicBezTo>
                <a:cubicBezTo>
                  <a:pt x="1753648" y="921925"/>
                  <a:pt x="1673447" y="861822"/>
                  <a:pt x="1673447" y="721519"/>
                </a:cubicBezTo>
                <a:lnTo>
                  <a:pt x="1673447" y="290608"/>
                </a:lnTo>
                <a:lnTo>
                  <a:pt x="1573244" y="290608"/>
                </a:lnTo>
                <a:lnTo>
                  <a:pt x="1573244" y="190405"/>
                </a:lnTo>
                <a:lnTo>
                  <a:pt x="1673447" y="190405"/>
                </a:lnTo>
                <a:close/>
                <a:moveTo>
                  <a:pt x="0" y="0"/>
                </a:moveTo>
                <a:lnTo>
                  <a:pt x="160306" y="0"/>
                </a:lnTo>
                <a:lnTo>
                  <a:pt x="561118" y="621316"/>
                </a:lnTo>
                <a:cubicBezTo>
                  <a:pt x="591217" y="671417"/>
                  <a:pt x="621221" y="721519"/>
                  <a:pt x="641318" y="761619"/>
                </a:cubicBezTo>
                <a:lnTo>
                  <a:pt x="641318" y="0"/>
                </a:lnTo>
                <a:lnTo>
                  <a:pt x="761524" y="0"/>
                </a:lnTo>
                <a:lnTo>
                  <a:pt x="761524" y="901922"/>
                </a:lnTo>
                <a:lnTo>
                  <a:pt x="601218" y="901922"/>
                </a:lnTo>
                <a:lnTo>
                  <a:pt x="200406" y="290608"/>
                </a:lnTo>
                <a:cubicBezTo>
                  <a:pt x="170307" y="240506"/>
                  <a:pt x="140304" y="190405"/>
                  <a:pt x="130302" y="150305"/>
                </a:cubicBezTo>
                <a:lnTo>
                  <a:pt x="120302" y="150305"/>
                </a:lnTo>
                <a:cubicBezTo>
                  <a:pt x="130302" y="190405"/>
                  <a:pt x="130302" y="250508"/>
                  <a:pt x="130302" y="310610"/>
                </a:cubicBezTo>
                <a:lnTo>
                  <a:pt x="130302" y="901827"/>
                </a:lnTo>
                <a:lnTo>
                  <a:pt x="0" y="901827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973215" y="1666875"/>
            <a:ext cx="9191625" cy="3522662"/>
          </a:xfrm>
        </p:spPr>
        <p:txBody>
          <a:bodyPr lIns="198000" tIns="144000" rIns="180000" bIns="144000" anchor="t"/>
          <a:lstStyle>
            <a:lvl1pPr algn="l">
              <a:lnSpc>
                <a:spcPct val="86000"/>
              </a:lnSpc>
              <a:defRPr sz="63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to add title</a:t>
            </a:r>
          </a:p>
        </p:txBody>
      </p:sp>
      <p:sp>
        <p:nvSpPr>
          <p:cNvPr id="6" name="Text Placeholder 16">
            <a:extLst>
              <a:ext uri="{FF2B5EF4-FFF2-40B4-BE49-F238E27FC236}">
                <a16:creationId xmlns:a16="http://schemas.microsoft.com/office/drawing/2014/main" id="{C2954703-2753-4E2F-FCA3-D6D9F68EB77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 bwMode="white">
          <a:xfrm>
            <a:off x="6206180" y="5171111"/>
            <a:ext cx="2808000" cy="198000"/>
          </a:xfrm>
        </p:spPr>
        <p:txBody>
          <a:bodyPr bIns="0"/>
          <a:lstStyle>
            <a:lvl1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1100" b="0">
                <a:solidFill>
                  <a:schemeClr val="tx1"/>
                </a:solidFill>
              </a:defRPr>
            </a:lvl1pPr>
            <a:lvl2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1100" b="0">
                <a:solidFill>
                  <a:schemeClr val="tx1"/>
                </a:solidFill>
              </a:defRPr>
            </a:lvl2pPr>
            <a:lvl3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1100" b="0">
                <a:solidFill>
                  <a:schemeClr val="tx1"/>
                </a:solidFill>
              </a:defRPr>
            </a:lvl3pPr>
            <a:lvl4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1100" b="0">
                <a:solidFill>
                  <a:schemeClr val="tx1"/>
                </a:solidFill>
              </a:defRPr>
            </a:lvl4pPr>
            <a:lvl5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1100" b="0">
                <a:solidFill>
                  <a:schemeClr val="tx1"/>
                </a:solidFill>
              </a:defRPr>
            </a:lvl5pPr>
            <a:lvl6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1100" b="0">
                <a:solidFill>
                  <a:schemeClr val="tx1"/>
                </a:solidFill>
              </a:defRPr>
            </a:lvl6pPr>
            <a:lvl7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1100" b="0">
                <a:solidFill>
                  <a:schemeClr val="tx1"/>
                </a:solidFill>
              </a:defRPr>
            </a:lvl7pPr>
            <a:lvl8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1100" b="0">
                <a:solidFill>
                  <a:schemeClr val="tx1"/>
                </a:solidFill>
              </a:defRPr>
            </a:lvl8pPr>
            <a:lvl9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1100" b="0">
                <a:solidFill>
                  <a:schemeClr val="tx1"/>
                </a:solidFill>
              </a:defRPr>
            </a:lvl9pPr>
          </a:lstStyle>
          <a:p>
            <a:pPr lvl="0"/>
            <a:r>
              <a:rPr lang="en-GB" dirty="0"/>
              <a:t>Click to insert date / version</a:t>
            </a:r>
          </a:p>
        </p:txBody>
      </p:sp>
      <p:sp>
        <p:nvSpPr>
          <p:cNvPr id="12" name="Text Placeholder 16">
            <a:extLst>
              <a:ext uri="{FF2B5EF4-FFF2-40B4-BE49-F238E27FC236}">
                <a16:creationId xmlns:a16="http://schemas.microsoft.com/office/drawing/2014/main" id="{FAED2660-8C3E-1565-6D1F-B6BB26B0029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 bwMode="white">
          <a:xfrm>
            <a:off x="3203302" y="5151938"/>
            <a:ext cx="2808000" cy="198000"/>
          </a:xfrm>
        </p:spPr>
        <p:txBody>
          <a:bodyPr bIns="0"/>
          <a:lstStyle>
            <a:lvl1pPr marL="0" indent="0">
              <a:lnSpc>
                <a:spcPct val="118000"/>
              </a:lnSpc>
              <a:buFont typeface="Arial" panose="020B0604020202020204" pitchFamily="34" charset="0"/>
              <a:buNone/>
              <a:defRPr sz="1400" b="0">
                <a:solidFill>
                  <a:schemeClr val="tx1"/>
                </a:solidFill>
              </a:defRPr>
            </a:lvl1pPr>
            <a:lvl2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1100" b="0">
                <a:solidFill>
                  <a:schemeClr val="tx1"/>
                </a:solidFill>
              </a:defRPr>
            </a:lvl2pPr>
            <a:lvl3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1100" b="0">
                <a:solidFill>
                  <a:schemeClr val="tx1"/>
                </a:solidFill>
              </a:defRPr>
            </a:lvl3pPr>
            <a:lvl4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1100" b="0">
                <a:solidFill>
                  <a:schemeClr val="tx1"/>
                </a:solidFill>
              </a:defRPr>
            </a:lvl4pPr>
            <a:lvl5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1100" b="0">
                <a:solidFill>
                  <a:schemeClr val="tx1"/>
                </a:solidFill>
              </a:defRPr>
            </a:lvl5pPr>
            <a:lvl6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1100" b="0">
                <a:solidFill>
                  <a:schemeClr val="tx1"/>
                </a:solidFill>
              </a:defRPr>
            </a:lvl6pPr>
            <a:lvl7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1100" b="0">
                <a:solidFill>
                  <a:schemeClr val="tx1"/>
                </a:solidFill>
              </a:defRPr>
            </a:lvl7pPr>
            <a:lvl8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1100" b="0">
                <a:solidFill>
                  <a:schemeClr val="tx1"/>
                </a:solidFill>
              </a:defRPr>
            </a:lvl8pPr>
            <a:lvl9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1100" b="0">
                <a:solidFill>
                  <a:schemeClr val="tx1"/>
                </a:solidFill>
              </a:defRPr>
            </a:lvl9pPr>
          </a:lstStyle>
          <a:p>
            <a:pPr lvl="0"/>
            <a:r>
              <a:rPr lang="en-GB" dirty="0"/>
              <a:t>Click to insert client name</a:t>
            </a:r>
          </a:p>
        </p:txBody>
      </p:sp>
      <p:sp>
        <p:nvSpPr>
          <p:cNvPr id="13" name="Text Placeholder 16">
            <a:extLst>
              <a:ext uri="{FF2B5EF4-FFF2-40B4-BE49-F238E27FC236}">
                <a16:creationId xmlns:a16="http://schemas.microsoft.com/office/drawing/2014/main" id="{CEED010C-A0AB-29BD-DDE2-C564BD98097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 bwMode="white">
          <a:xfrm>
            <a:off x="3203302" y="5392584"/>
            <a:ext cx="2808000" cy="198000"/>
          </a:xfrm>
        </p:spPr>
        <p:txBody>
          <a:bodyPr bIns="0"/>
          <a:lstStyle>
            <a:lvl1pPr marL="0" indent="0">
              <a:lnSpc>
                <a:spcPct val="118000"/>
              </a:lnSpc>
              <a:buFont typeface="Arial" panose="020B0604020202020204" pitchFamily="34" charset="0"/>
              <a:buNone/>
              <a:defRPr sz="1400" b="0">
                <a:solidFill>
                  <a:schemeClr val="tx1"/>
                </a:solidFill>
              </a:defRPr>
            </a:lvl1pPr>
            <a:lvl2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1100" b="0">
                <a:solidFill>
                  <a:schemeClr val="tx1"/>
                </a:solidFill>
              </a:defRPr>
            </a:lvl2pPr>
            <a:lvl3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1100" b="0">
                <a:solidFill>
                  <a:schemeClr val="tx1"/>
                </a:solidFill>
              </a:defRPr>
            </a:lvl3pPr>
            <a:lvl4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1100" b="0">
                <a:solidFill>
                  <a:schemeClr val="tx1"/>
                </a:solidFill>
              </a:defRPr>
            </a:lvl4pPr>
            <a:lvl5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1100" b="0">
                <a:solidFill>
                  <a:schemeClr val="tx1"/>
                </a:solidFill>
              </a:defRPr>
            </a:lvl5pPr>
            <a:lvl6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1100" b="0">
                <a:solidFill>
                  <a:schemeClr val="tx1"/>
                </a:solidFill>
              </a:defRPr>
            </a:lvl6pPr>
            <a:lvl7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1100" b="0">
                <a:solidFill>
                  <a:schemeClr val="tx1"/>
                </a:solidFill>
              </a:defRPr>
            </a:lvl7pPr>
            <a:lvl8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1100" b="0">
                <a:solidFill>
                  <a:schemeClr val="tx1"/>
                </a:solidFill>
              </a:defRPr>
            </a:lvl8pPr>
            <a:lvl9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1100" b="0">
                <a:solidFill>
                  <a:schemeClr val="tx1"/>
                </a:solidFill>
              </a:defRPr>
            </a:lvl9pPr>
          </a:lstStyle>
          <a:p>
            <a:pPr lvl="0"/>
            <a:r>
              <a:rPr lang="en-GB" dirty="0"/>
              <a:t>Click to insert project name</a:t>
            </a:r>
          </a:p>
        </p:txBody>
      </p:sp>
      <p:sp>
        <p:nvSpPr>
          <p:cNvPr id="5" name="Box">
            <a:extLst>
              <a:ext uri="{FF2B5EF4-FFF2-40B4-BE49-F238E27FC236}">
                <a16:creationId xmlns:a16="http://schemas.microsoft.com/office/drawing/2014/main" id="{03A0F438-4088-5AAB-159E-9333B609A02F}"/>
              </a:ext>
            </a:extLst>
          </p:cNvPr>
          <p:cNvSpPr/>
          <p:nvPr userDrawn="1"/>
        </p:nvSpPr>
        <p:spPr bwMode="white">
          <a:xfrm>
            <a:off x="3000375" y="1666874"/>
            <a:ext cx="187501" cy="18732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GB" sz="2000" noProof="0" dirty="0" err="1"/>
          </a:p>
        </p:txBody>
      </p:sp>
      <p:sp>
        <p:nvSpPr>
          <p:cNvPr id="27" name="Box">
            <a:extLst>
              <a:ext uri="{FF2B5EF4-FFF2-40B4-BE49-F238E27FC236}">
                <a16:creationId xmlns:a16="http://schemas.microsoft.com/office/drawing/2014/main" id="{56974EA7-F7BD-1941-D933-C92C4666FD27}"/>
              </a:ext>
            </a:extLst>
          </p:cNvPr>
          <p:cNvSpPr/>
          <p:nvPr userDrawn="1"/>
        </p:nvSpPr>
        <p:spPr bwMode="white">
          <a:xfrm>
            <a:off x="3000375" y="5002212"/>
            <a:ext cx="187325" cy="18732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GB" sz="2000" noProof="0" dirty="0" err="1"/>
          </a:p>
        </p:txBody>
      </p:sp>
      <p:sp>
        <p:nvSpPr>
          <p:cNvPr id="26" name="Box">
            <a:extLst>
              <a:ext uri="{FF2B5EF4-FFF2-40B4-BE49-F238E27FC236}">
                <a16:creationId xmlns:a16="http://schemas.microsoft.com/office/drawing/2014/main" id="{66A3D3DA-0B49-90D3-34F9-7D9680003524}"/>
              </a:ext>
            </a:extLst>
          </p:cNvPr>
          <p:cNvSpPr/>
          <p:nvPr userDrawn="1"/>
        </p:nvSpPr>
        <p:spPr bwMode="white">
          <a:xfrm>
            <a:off x="12004675" y="1666875"/>
            <a:ext cx="187325" cy="18732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GB" sz="2000" noProof="0" dirty="0" err="1"/>
          </a:p>
        </p:txBody>
      </p:sp>
      <p:sp>
        <p:nvSpPr>
          <p:cNvPr id="28" name="Box">
            <a:extLst>
              <a:ext uri="{FF2B5EF4-FFF2-40B4-BE49-F238E27FC236}">
                <a16:creationId xmlns:a16="http://schemas.microsoft.com/office/drawing/2014/main" id="{9A49D4CB-D021-8272-A5EA-4155D0714E00}"/>
              </a:ext>
            </a:extLst>
          </p:cNvPr>
          <p:cNvSpPr/>
          <p:nvPr userDrawn="1"/>
        </p:nvSpPr>
        <p:spPr bwMode="white">
          <a:xfrm>
            <a:off x="12007056" y="5002213"/>
            <a:ext cx="187325" cy="18732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GB" sz="2000" noProof="0" dirty="0" err="1"/>
          </a:p>
        </p:txBody>
      </p:sp>
    </p:spTree>
    <p:extLst>
      <p:ext uri="{BB962C8B-B14F-4D97-AF65-F5344CB8AC3E}">
        <p14:creationId xmlns:p14="http://schemas.microsoft.com/office/powerpoint/2010/main" val="26699409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1050" userDrawn="1">
          <p15:clr>
            <a:srgbClr val="A4A3A4"/>
          </p15:clr>
        </p15:guide>
        <p15:guide id="2" orient="horz" pos="1168" userDrawn="1">
          <p15:clr>
            <a:srgbClr val="A4A3A4"/>
          </p15:clr>
        </p15:guide>
        <p15:guide id="3" orient="horz" pos="2101" userDrawn="1">
          <p15:clr>
            <a:srgbClr val="A4A3A4"/>
          </p15:clr>
        </p15:guide>
        <p15:guide id="4" orient="horz" pos="2218" userDrawn="1">
          <p15:clr>
            <a:srgbClr val="A4A3A4"/>
          </p15:clr>
        </p15:guide>
        <p15:guide id="5" orient="horz" pos="3151" userDrawn="1">
          <p15:clr>
            <a:srgbClr val="A4A3A4"/>
          </p15:clr>
        </p15:guide>
        <p15:guide id="6" orient="horz" pos="3269" userDrawn="1">
          <p15:clr>
            <a:srgbClr val="A4A3A4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ontpage - projects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Date Placeholder 6" hidden="1">
            <a:extLst>
              <a:ext uri="{FF2B5EF4-FFF2-40B4-BE49-F238E27FC236}">
                <a16:creationId xmlns:a16="http://schemas.microsoft.com/office/drawing/2014/main" id="{8341C624-B86A-DA65-DC5C-4F5FB3B7566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dt" sz="half" idx="15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r>
              <a:rPr lang="en-GB"/>
              <a:t>21 June, 2023</a:t>
            </a:r>
            <a:endParaRPr lang="en-GB" dirty="0"/>
          </a:p>
        </p:txBody>
      </p:sp>
      <p:sp>
        <p:nvSpPr>
          <p:cNvPr id="10" name="Footer Placeholder 8" hidden="1">
            <a:extLst>
              <a:ext uri="{FF2B5EF4-FFF2-40B4-BE49-F238E27FC236}">
                <a16:creationId xmlns:a16="http://schemas.microsoft.com/office/drawing/2014/main" id="{46F0B5FC-D0C1-D42A-7143-9290BE3E9DF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16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endParaRPr lang="en-GB" dirty="0"/>
          </a:p>
        </p:txBody>
      </p:sp>
      <p:sp>
        <p:nvSpPr>
          <p:cNvPr id="11" name="Slide Number Placeholder 10" hidden="1">
            <a:extLst>
              <a:ext uri="{FF2B5EF4-FFF2-40B4-BE49-F238E27FC236}">
                <a16:creationId xmlns:a16="http://schemas.microsoft.com/office/drawing/2014/main" id="{BB9F807B-ECD1-F577-B866-7D7D8703EC9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7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Backgrounds">
            <a:extLst>
              <a:ext uri="{FF2B5EF4-FFF2-40B4-BE49-F238E27FC236}">
                <a16:creationId xmlns:a16="http://schemas.microsoft.com/office/drawing/2014/main" id="{CA0DEA3C-AEE2-C307-5D8E-500705E9AB76}"/>
              </a:ext>
            </a:extLst>
          </p:cNvPr>
          <p:cNvSpPr/>
          <p:nvPr userDrawn="1"/>
        </p:nvSpPr>
        <p:spPr>
          <a:xfrm>
            <a:off x="0" y="0"/>
            <a:ext cx="12193200" cy="6861600"/>
          </a:xfrm>
          <a:prstGeom prst="rect">
            <a:avLst/>
          </a:prstGeom>
          <a:solidFill>
            <a:srgbClr val="E7EB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 noProof="0" dirty="0" err="1"/>
          </a:p>
        </p:txBody>
      </p:sp>
      <p:sp>
        <p:nvSpPr>
          <p:cNvPr id="84" name="Grid">
            <a:extLst>
              <a:ext uri="{FF2B5EF4-FFF2-40B4-BE49-F238E27FC236}">
                <a16:creationId xmlns:a16="http://schemas.microsoft.com/office/drawing/2014/main" id="{6B14ED8E-E195-D0C0-D950-EEEE70133C27}"/>
              </a:ext>
            </a:extLst>
          </p:cNvPr>
          <p:cNvSpPr/>
          <p:nvPr userDrawn="1"/>
        </p:nvSpPr>
        <p:spPr>
          <a:xfrm>
            <a:off x="0" y="2"/>
            <a:ext cx="12193200" cy="6857999"/>
          </a:xfrm>
          <a:custGeom>
            <a:avLst/>
            <a:gdLst>
              <a:gd name="connsiteX0" fmla="*/ 9193444 w 12193200"/>
              <a:gd name="connsiteY0" fmla="*/ 5192943 h 6857999"/>
              <a:gd name="connsiteX1" fmla="*/ 9193444 w 12193200"/>
              <a:gd name="connsiteY1" fmla="*/ 6668993 h 6857999"/>
              <a:gd name="connsiteX2" fmla="*/ 12001406 w 12193200"/>
              <a:gd name="connsiteY2" fmla="*/ 6668993 h 6857999"/>
              <a:gd name="connsiteX3" fmla="*/ 12001406 w 12193200"/>
              <a:gd name="connsiteY3" fmla="*/ 5192943 h 6857999"/>
              <a:gd name="connsiteX4" fmla="*/ 9006666 w 12193200"/>
              <a:gd name="connsiteY4" fmla="*/ 5192943 h 6857999"/>
              <a:gd name="connsiteX5" fmla="*/ 9006666 w 12193200"/>
              <a:gd name="connsiteY5" fmla="*/ 6668993 h 6857999"/>
              <a:gd name="connsiteX6" fmla="*/ 9186244 w 12193200"/>
              <a:gd name="connsiteY6" fmla="*/ 6668993 h 6857999"/>
              <a:gd name="connsiteX7" fmla="*/ 9186244 w 12193200"/>
              <a:gd name="connsiteY7" fmla="*/ 5192943 h 6857999"/>
              <a:gd name="connsiteX8" fmla="*/ 6191504 w 12193200"/>
              <a:gd name="connsiteY8" fmla="*/ 5192943 h 6857999"/>
              <a:gd name="connsiteX9" fmla="*/ 6191504 w 12193200"/>
              <a:gd name="connsiteY9" fmla="*/ 6668993 h 6857999"/>
              <a:gd name="connsiteX10" fmla="*/ 8999466 w 12193200"/>
              <a:gd name="connsiteY10" fmla="*/ 6668993 h 6857999"/>
              <a:gd name="connsiteX11" fmla="*/ 8999466 w 12193200"/>
              <a:gd name="connsiteY11" fmla="*/ 5192943 h 6857999"/>
              <a:gd name="connsiteX12" fmla="*/ 6006316 w 12193200"/>
              <a:gd name="connsiteY12" fmla="*/ 5192943 h 6857999"/>
              <a:gd name="connsiteX13" fmla="*/ 6006316 w 12193200"/>
              <a:gd name="connsiteY13" fmla="*/ 6668993 h 6857999"/>
              <a:gd name="connsiteX14" fmla="*/ 6184304 w 12193200"/>
              <a:gd name="connsiteY14" fmla="*/ 6668993 h 6857999"/>
              <a:gd name="connsiteX15" fmla="*/ 6184304 w 12193200"/>
              <a:gd name="connsiteY15" fmla="*/ 5192943 h 6857999"/>
              <a:gd name="connsiteX16" fmla="*/ 3191152 w 12193200"/>
              <a:gd name="connsiteY16" fmla="*/ 5192943 h 6857999"/>
              <a:gd name="connsiteX17" fmla="*/ 3191152 w 12193200"/>
              <a:gd name="connsiteY17" fmla="*/ 6668993 h 6857999"/>
              <a:gd name="connsiteX18" fmla="*/ 5999116 w 12193200"/>
              <a:gd name="connsiteY18" fmla="*/ 6668993 h 6857999"/>
              <a:gd name="connsiteX19" fmla="*/ 5999116 w 12193200"/>
              <a:gd name="connsiteY19" fmla="*/ 5192943 h 6857999"/>
              <a:gd name="connsiteX20" fmla="*/ 3004803 w 12193200"/>
              <a:gd name="connsiteY20" fmla="*/ 5192943 h 6857999"/>
              <a:gd name="connsiteX21" fmla="*/ 3004803 w 12193200"/>
              <a:gd name="connsiteY21" fmla="*/ 6668993 h 6857999"/>
              <a:gd name="connsiteX22" fmla="*/ 3183952 w 12193200"/>
              <a:gd name="connsiteY22" fmla="*/ 6668993 h 6857999"/>
              <a:gd name="connsiteX23" fmla="*/ 3183952 w 12193200"/>
              <a:gd name="connsiteY23" fmla="*/ 5192943 h 6857999"/>
              <a:gd name="connsiteX24" fmla="*/ 190221 w 12193200"/>
              <a:gd name="connsiteY24" fmla="*/ 5192943 h 6857999"/>
              <a:gd name="connsiteX25" fmla="*/ 190221 w 12193200"/>
              <a:gd name="connsiteY25" fmla="*/ 6668993 h 6857999"/>
              <a:gd name="connsiteX26" fmla="*/ 2997602 w 12193200"/>
              <a:gd name="connsiteY26" fmla="*/ 6668993 h 6857999"/>
              <a:gd name="connsiteX27" fmla="*/ 2997602 w 12193200"/>
              <a:gd name="connsiteY27" fmla="*/ 5192943 h 6857999"/>
              <a:gd name="connsiteX28" fmla="*/ 9193444 w 12193200"/>
              <a:gd name="connsiteY28" fmla="*/ 5006166 h 6857999"/>
              <a:gd name="connsiteX29" fmla="*/ 9193444 w 12193200"/>
              <a:gd name="connsiteY29" fmla="*/ 5185743 h 6857999"/>
              <a:gd name="connsiteX30" fmla="*/ 12001406 w 12193200"/>
              <a:gd name="connsiteY30" fmla="*/ 5185743 h 6857999"/>
              <a:gd name="connsiteX31" fmla="*/ 12001406 w 12193200"/>
              <a:gd name="connsiteY31" fmla="*/ 5006166 h 6857999"/>
              <a:gd name="connsiteX32" fmla="*/ 9006666 w 12193200"/>
              <a:gd name="connsiteY32" fmla="*/ 5006166 h 6857999"/>
              <a:gd name="connsiteX33" fmla="*/ 9006666 w 12193200"/>
              <a:gd name="connsiteY33" fmla="*/ 5185743 h 6857999"/>
              <a:gd name="connsiteX34" fmla="*/ 9186244 w 12193200"/>
              <a:gd name="connsiteY34" fmla="*/ 5185743 h 6857999"/>
              <a:gd name="connsiteX35" fmla="*/ 9186244 w 12193200"/>
              <a:gd name="connsiteY35" fmla="*/ 5006166 h 6857999"/>
              <a:gd name="connsiteX36" fmla="*/ 6191504 w 12193200"/>
              <a:gd name="connsiteY36" fmla="*/ 5006166 h 6857999"/>
              <a:gd name="connsiteX37" fmla="*/ 6191504 w 12193200"/>
              <a:gd name="connsiteY37" fmla="*/ 5185743 h 6857999"/>
              <a:gd name="connsiteX38" fmla="*/ 8999466 w 12193200"/>
              <a:gd name="connsiteY38" fmla="*/ 5185743 h 6857999"/>
              <a:gd name="connsiteX39" fmla="*/ 8999466 w 12193200"/>
              <a:gd name="connsiteY39" fmla="*/ 5006166 h 6857999"/>
              <a:gd name="connsiteX40" fmla="*/ 6006316 w 12193200"/>
              <a:gd name="connsiteY40" fmla="*/ 5006166 h 6857999"/>
              <a:gd name="connsiteX41" fmla="*/ 6006316 w 12193200"/>
              <a:gd name="connsiteY41" fmla="*/ 5185743 h 6857999"/>
              <a:gd name="connsiteX42" fmla="*/ 6184304 w 12193200"/>
              <a:gd name="connsiteY42" fmla="*/ 5185743 h 6857999"/>
              <a:gd name="connsiteX43" fmla="*/ 6184304 w 12193200"/>
              <a:gd name="connsiteY43" fmla="*/ 5006166 h 6857999"/>
              <a:gd name="connsiteX44" fmla="*/ 3191152 w 12193200"/>
              <a:gd name="connsiteY44" fmla="*/ 5006166 h 6857999"/>
              <a:gd name="connsiteX45" fmla="*/ 3191152 w 12193200"/>
              <a:gd name="connsiteY45" fmla="*/ 5185743 h 6857999"/>
              <a:gd name="connsiteX46" fmla="*/ 5999116 w 12193200"/>
              <a:gd name="connsiteY46" fmla="*/ 5185743 h 6857999"/>
              <a:gd name="connsiteX47" fmla="*/ 5999116 w 12193200"/>
              <a:gd name="connsiteY47" fmla="*/ 5006166 h 6857999"/>
              <a:gd name="connsiteX48" fmla="*/ 3004803 w 12193200"/>
              <a:gd name="connsiteY48" fmla="*/ 5006166 h 6857999"/>
              <a:gd name="connsiteX49" fmla="*/ 3004803 w 12193200"/>
              <a:gd name="connsiteY49" fmla="*/ 5185743 h 6857999"/>
              <a:gd name="connsiteX50" fmla="*/ 3183952 w 12193200"/>
              <a:gd name="connsiteY50" fmla="*/ 5185743 h 6857999"/>
              <a:gd name="connsiteX51" fmla="*/ 3183952 w 12193200"/>
              <a:gd name="connsiteY51" fmla="*/ 5006166 h 6857999"/>
              <a:gd name="connsiteX52" fmla="*/ 190221 w 12193200"/>
              <a:gd name="connsiteY52" fmla="*/ 5006166 h 6857999"/>
              <a:gd name="connsiteX53" fmla="*/ 190221 w 12193200"/>
              <a:gd name="connsiteY53" fmla="*/ 5185743 h 6857999"/>
              <a:gd name="connsiteX54" fmla="*/ 2997602 w 12193200"/>
              <a:gd name="connsiteY54" fmla="*/ 5185743 h 6857999"/>
              <a:gd name="connsiteX55" fmla="*/ 2997602 w 12193200"/>
              <a:gd name="connsiteY55" fmla="*/ 5006166 h 6857999"/>
              <a:gd name="connsiteX56" fmla="*/ 9193444 w 12193200"/>
              <a:gd name="connsiteY56" fmla="*/ 3524503 h 6857999"/>
              <a:gd name="connsiteX57" fmla="*/ 9193444 w 12193200"/>
              <a:gd name="connsiteY57" fmla="*/ 4998966 h 6857999"/>
              <a:gd name="connsiteX58" fmla="*/ 12001406 w 12193200"/>
              <a:gd name="connsiteY58" fmla="*/ 4998966 h 6857999"/>
              <a:gd name="connsiteX59" fmla="*/ 12001406 w 12193200"/>
              <a:gd name="connsiteY59" fmla="*/ 3524503 h 6857999"/>
              <a:gd name="connsiteX60" fmla="*/ 9006666 w 12193200"/>
              <a:gd name="connsiteY60" fmla="*/ 3524503 h 6857999"/>
              <a:gd name="connsiteX61" fmla="*/ 9006666 w 12193200"/>
              <a:gd name="connsiteY61" fmla="*/ 4998966 h 6857999"/>
              <a:gd name="connsiteX62" fmla="*/ 9186244 w 12193200"/>
              <a:gd name="connsiteY62" fmla="*/ 4998966 h 6857999"/>
              <a:gd name="connsiteX63" fmla="*/ 9186244 w 12193200"/>
              <a:gd name="connsiteY63" fmla="*/ 3524503 h 6857999"/>
              <a:gd name="connsiteX64" fmla="*/ 6191504 w 12193200"/>
              <a:gd name="connsiteY64" fmla="*/ 3524503 h 6857999"/>
              <a:gd name="connsiteX65" fmla="*/ 6191504 w 12193200"/>
              <a:gd name="connsiteY65" fmla="*/ 4998966 h 6857999"/>
              <a:gd name="connsiteX66" fmla="*/ 8999466 w 12193200"/>
              <a:gd name="connsiteY66" fmla="*/ 4998966 h 6857999"/>
              <a:gd name="connsiteX67" fmla="*/ 8999466 w 12193200"/>
              <a:gd name="connsiteY67" fmla="*/ 3524503 h 6857999"/>
              <a:gd name="connsiteX68" fmla="*/ 6006316 w 12193200"/>
              <a:gd name="connsiteY68" fmla="*/ 3524503 h 6857999"/>
              <a:gd name="connsiteX69" fmla="*/ 6006316 w 12193200"/>
              <a:gd name="connsiteY69" fmla="*/ 4998966 h 6857999"/>
              <a:gd name="connsiteX70" fmla="*/ 6184304 w 12193200"/>
              <a:gd name="connsiteY70" fmla="*/ 4998966 h 6857999"/>
              <a:gd name="connsiteX71" fmla="*/ 6184304 w 12193200"/>
              <a:gd name="connsiteY71" fmla="*/ 3524503 h 6857999"/>
              <a:gd name="connsiteX72" fmla="*/ 3191152 w 12193200"/>
              <a:gd name="connsiteY72" fmla="*/ 3524503 h 6857999"/>
              <a:gd name="connsiteX73" fmla="*/ 3191152 w 12193200"/>
              <a:gd name="connsiteY73" fmla="*/ 4998966 h 6857999"/>
              <a:gd name="connsiteX74" fmla="*/ 5999116 w 12193200"/>
              <a:gd name="connsiteY74" fmla="*/ 4998966 h 6857999"/>
              <a:gd name="connsiteX75" fmla="*/ 5999116 w 12193200"/>
              <a:gd name="connsiteY75" fmla="*/ 3524503 h 6857999"/>
              <a:gd name="connsiteX76" fmla="*/ 3004803 w 12193200"/>
              <a:gd name="connsiteY76" fmla="*/ 3524503 h 6857999"/>
              <a:gd name="connsiteX77" fmla="*/ 3004803 w 12193200"/>
              <a:gd name="connsiteY77" fmla="*/ 4998966 h 6857999"/>
              <a:gd name="connsiteX78" fmla="*/ 3183952 w 12193200"/>
              <a:gd name="connsiteY78" fmla="*/ 4998966 h 6857999"/>
              <a:gd name="connsiteX79" fmla="*/ 3183952 w 12193200"/>
              <a:gd name="connsiteY79" fmla="*/ 3524503 h 6857999"/>
              <a:gd name="connsiteX80" fmla="*/ 190221 w 12193200"/>
              <a:gd name="connsiteY80" fmla="*/ 3524503 h 6857999"/>
              <a:gd name="connsiteX81" fmla="*/ 190221 w 12193200"/>
              <a:gd name="connsiteY81" fmla="*/ 4998966 h 6857999"/>
              <a:gd name="connsiteX82" fmla="*/ 2997602 w 12193200"/>
              <a:gd name="connsiteY82" fmla="*/ 4998966 h 6857999"/>
              <a:gd name="connsiteX83" fmla="*/ 2997602 w 12193200"/>
              <a:gd name="connsiteY83" fmla="*/ 3524503 h 6857999"/>
              <a:gd name="connsiteX84" fmla="*/ 9193444 w 12193200"/>
              <a:gd name="connsiteY84" fmla="*/ 3339315 h 6857999"/>
              <a:gd name="connsiteX85" fmla="*/ 9193444 w 12193200"/>
              <a:gd name="connsiteY85" fmla="*/ 3517303 h 6857999"/>
              <a:gd name="connsiteX86" fmla="*/ 12001406 w 12193200"/>
              <a:gd name="connsiteY86" fmla="*/ 3517303 h 6857999"/>
              <a:gd name="connsiteX87" fmla="*/ 12001406 w 12193200"/>
              <a:gd name="connsiteY87" fmla="*/ 3339315 h 6857999"/>
              <a:gd name="connsiteX88" fmla="*/ 9006666 w 12193200"/>
              <a:gd name="connsiteY88" fmla="*/ 3339315 h 6857999"/>
              <a:gd name="connsiteX89" fmla="*/ 9006666 w 12193200"/>
              <a:gd name="connsiteY89" fmla="*/ 3517303 h 6857999"/>
              <a:gd name="connsiteX90" fmla="*/ 9186244 w 12193200"/>
              <a:gd name="connsiteY90" fmla="*/ 3517303 h 6857999"/>
              <a:gd name="connsiteX91" fmla="*/ 9186244 w 12193200"/>
              <a:gd name="connsiteY91" fmla="*/ 3339315 h 6857999"/>
              <a:gd name="connsiteX92" fmla="*/ 6191504 w 12193200"/>
              <a:gd name="connsiteY92" fmla="*/ 3339315 h 6857999"/>
              <a:gd name="connsiteX93" fmla="*/ 6191504 w 12193200"/>
              <a:gd name="connsiteY93" fmla="*/ 3517303 h 6857999"/>
              <a:gd name="connsiteX94" fmla="*/ 8999466 w 12193200"/>
              <a:gd name="connsiteY94" fmla="*/ 3517303 h 6857999"/>
              <a:gd name="connsiteX95" fmla="*/ 8999466 w 12193200"/>
              <a:gd name="connsiteY95" fmla="*/ 3339315 h 6857999"/>
              <a:gd name="connsiteX96" fmla="*/ 6006316 w 12193200"/>
              <a:gd name="connsiteY96" fmla="*/ 3339315 h 6857999"/>
              <a:gd name="connsiteX97" fmla="*/ 6006316 w 12193200"/>
              <a:gd name="connsiteY97" fmla="*/ 3517303 h 6857999"/>
              <a:gd name="connsiteX98" fmla="*/ 6184304 w 12193200"/>
              <a:gd name="connsiteY98" fmla="*/ 3517303 h 6857999"/>
              <a:gd name="connsiteX99" fmla="*/ 6184304 w 12193200"/>
              <a:gd name="connsiteY99" fmla="*/ 3339315 h 6857999"/>
              <a:gd name="connsiteX100" fmla="*/ 3191152 w 12193200"/>
              <a:gd name="connsiteY100" fmla="*/ 3339315 h 6857999"/>
              <a:gd name="connsiteX101" fmla="*/ 3191152 w 12193200"/>
              <a:gd name="connsiteY101" fmla="*/ 3517303 h 6857999"/>
              <a:gd name="connsiteX102" fmla="*/ 5999116 w 12193200"/>
              <a:gd name="connsiteY102" fmla="*/ 3517303 h 6857999"/>
              <a:gd name="connsiteX103" fmla="*/ 5999116 w 12193200"/>
              <a:gd name="connsiteY103" fmla="*/ 3339315 h 6857999"/>
              <a:gd name="connsiteX104" fmla="*/ 3004803 w 12193200"/>
              <a:gd name="connsiteY104" fmla="*/ 3339315 h 6857999"/>
              <a:gd name="connsiteX105" fmla="*/ 3004803 w 12193200"/>
              <a:gd name="connsiteY105" fmla="*/ 3517303 h 6857999"/>
              <a:gd name="connsiteX106" fmla="*/ 3183952 w 12193200"/>
              <a:gd name="connsiteY106" fmla="*/ 3517303 h 6857999"/>
              <a:gd name="connsiteX107" fmla="*/ 3183952 w 12193200"/>
              <a:gd name="connsiteY107" fmla="*/ 3339315 h 6857999"/>
              <a:gd name="connsiteX108" fmla="*/ 190221 w 12193200"/>
              <a:gd name="connsiteY108" fmla="*/ 3339315 h 6857999"/>
              <a:gd name="connsiteX109" fmla="*/ 190221 w 12193200"/>
              <a:gd name="connsiteY109" fmla="*/ 3517303 h 6857999"/>
              <a:gd name="connsiteX110" fmla="*/ 2997602 w 12193200"/>
              <a:gd name="connsiteY110" fmla="*/ 3517303 h 6857999"/>
              <a:gd name="connsiteX111" fmla="*/ 2997602 w 12193200"/>
              <a:gd name="connsiteY111" fmla="*/ 3339315 h 6857999"/>
              <a:gd name="connsiteX112" fmla="*/ 9193444 w 12193200"/>
              <a:gd name="connsiteY112" fmla="*/ 1859240 h 6857999"/>
              <a:gd name="connsiteX113" fmla="*/ 9193444 w 12193200"/>
              <a:gd name="connsiteY113" fmla="*/ 3332115 h 6857999"/>
              <a:gd name="connsiteX114" fmla="*/ 12001406 w 12193200"/>
              <a:gd name="connsiteY114" fmla="*/ 3332115 h 6857999"/>
              <a:gd name="connsiteX115" fmla="*/ 12001406 w 12193200"/>
              <a:gd name="connsiteY115" fmla="*/ 1859240 h 6857999"/>
              <a:gd name="connsiteX116" fmla="*/ 9006666 w 12193200"/>
              <a:gd name="connsiteY116" fmla="*/ 1859240 h 6857999"/>
              <a:gd name="connsiteX117" fmla="*/ 9006666 w 12193200"/>
              <a:gd name="connsiteY117" fmla="*/ 3332115 h 6857999"/>
              <a:gd name="connsiteX118" fmla="*/ 9186244 w 12193200"/>
              <a:gd name="connsiteY118" fmla="*/ 3332115 h 6857999"/>
              <a:gd name="connsiteX119" fmla="*/ 9186244 w 12193200"/>
              <a:gd name="connsiteY119" fmla="*/ 1859240 h 6857999"/>
              <a:gd name="connsiteX120" fmla="*/ 6191504 w 12193200"/>
              <a:gd name="connsiteY120" fmla="*/ 1859240 h 6857999"/>
              <a:gd name="connsiteX121" fmla="*/ 6191504 w 12193200"/>
              <a:gd name="connsiteY121" fmla="*/ 3332115 h 6857999"/>
              <a:gd name="connsiteX122" fmla="*/ 8999466 w 12193200"/>
              <a:gd name="connsiteY122" fmla="*/ 3332115 h 6857999"/>
              <a:gd name="connsiteX123" fmla="*/ 8999466 w 12193200"/>
              <a:gd name="connsiteY123" fmla="*/ 1859240 h 6857999"/>
              <a:gd name="connsiteX124" fmla="*/ 6006316 w 12193200"/>
              <a:gd name="connsiteY124" fmla="*/ 1859240 h 6857999"/>
              <a:gd name="connsiteX125" fmla="*/ 6006316 w 12193200"/>
              <a:gd name="connsiteY125" fmla="*/ 3332115 h 6857999"/>
              <a:gd name="connsiteX126" fmla="*/ 6184304 w 12193200"/>
              <a:gd name="connsiteY126" fmla="*/ 3332115 h 6857999"/>
              <a:gd name="connsiteX127" fmla="*/ 6184304 w 12193200"/>
              <a:gd name="connsiteY127" fmla="*/ 1859240 h 6857999"/>
              <a:gd name="connsiteX128" fmla="*/ 3191152 w 12193200"/>
              <a:gd name="connsiteY128" fmla="*/ 1859240 h 6857999"/>
              <a:gd name="connsiteX129" fmla="*/ 3191152 w 12193200"/>
              <a:gd name="connsiteY129" fmla="*/ 3332115 h 6857999"/>
              <a:gd name="connsiteX130" fmla="*/ 5999116 w 12193200"/>
              <a:gd name="connsiteY130" fmla="*/ 3332115 h 6857999"/>
              <a:gd name="connsiteX131" fmla="*/ 5999116 w 12193200"/>
              <a:gd name="connsiteY131" fmla="*/ 1859240 h 6857999"/>
              <a:gd name="connsiteX132" fmla="*/ 3004803 w 12193200"/>
              <a:gd name="connsiteY132" fmla="*/ 1859240 h 6857999"/>
              <a:gd name="connsiteX133" fmla="*/ 3004803 w 12193200"/>
              <a:gd name="connsiteY133" fmla="*/ 3332115 h 6857999"/>
              <a:gd name="connsiteX134" fmla="*/ 3183952 w 12193200"/>
              <a:gd name="connsiteY134" fmla="*/ 3332115 h 6857999"/>
              <a:gd name="connsiteX135" fmla="*/ 3183952 w 12193200"/>
              <a:gd name="connsiteY135" fmla="*/ 1859240 h 6857999"/>
              <a:gd name="connsiteX136" fmla="*/ 190221 w 12193200"/>
              <a:gd name="connsiteY136" fmla="*/ 1859240 h 6857999"/>
              <a:gd name="connsiteX137" fmla="*/ 190221 w 12193200"/>
              <a:gd name="connsiteY137" fmla="*/ 3332115 h 6857999"/>
              <a:gd name="connsiteX138" fmla="*/ 2997602 w 12193200"/>
              <a:gd name="connsiteY138" fmla="*/ 3332115 h 6857999"/>
              <a:gd name="connsiteX139" fmla="*/ 2997602 w 12193200"/>
              <a:gd name="connsiteY139" fmla="*/ 1859240 h 6857999"/>
              <a:gd name="connsiteX140" fmla="*/ 9193444 w 12193200"/>
              <a:gd name="connsiteY140" fmla="*/ 1671302 h 6857999"/>
              <a:gd name="connsiteX141" fmla="*/ 9193444 w 12193200"/>
              <a:gd name="connsiteY141" fmla="*/ 1852040 h 6857999"/>
              <a:gd name="connsiteX142" fmla="*/ 12001406 w 12193200"/>
              <a:gd name="connsiteY142" fmla="*/ 1852040 h 6857999"/>
              <a:gd name="connsiteX143" fmla="*/ 12001406 w 12193200"/>
              <a:gd name="connsiteY143" fmla="*/ 1671302 h 6857999"/>
              <a:gd name="connsiteX144" fmla="*/ 9006666 w 12193200"/>
              <a:gd name="connsiteY144" fmla="*/ 1671302 h 6857999"/>
              <a:gd name="connsiteX145" fmla="*/ 9006666 w 12193200"/>
              <a:gd name="connsiteY145" fmla="*/ 1852040 h 6857999"/>
              <a:gd name="connsiteX146" fmla="*/ 9186244 w 12193200"/>
              <a:gd name="connsiteY146" fmla="*/ 1852040 h 6857999"/>
              <a:gd name="connsiteX147" fmla="*/ 9186244 w 12193200"/>
              <a:gd name="connsiteY147" fmla="*/ 1671302 h 6857999"/>
              <a:gd name="connsiteX148" fmla="*/ 6191504 w 12193200"/>
              <a:gd name="connsiteY148" fmla="*/ 1671302 h 6857999"/>
              <a:gd name="connsiteX149" fmla="*/ 6191504 w 12193200"/>
              <a:gd name="connsiteY149" fmla="*/ 1852040 h 6857999"/>
              <a:gd name="connsiteX150" fmla="*/ 8999466 w 12193200"/>
              <a:gd name="connsiteY150" fmla="*/ 1852040 h 6857999"/>
              <a:gd name="connsiteX151" fmla="*/ 8999466 w 12193200"/>
              <a:gd name="connsiteY151" fmla="*/ 1671302 h 6857999"/>
              <a:gd name="connsiteX152" fmla="*/ 6006316 w 12193200"/>
              <a:gd name="connsiteY152" fmla="*/ 1671302 h 6857999"/>
              <a:gd name="connsiteX153" fmla="*/ 6006316 w 12193200"/>
              <a:gd name="connsiteY153" fmla="*/ 1852040 h 6857999"/>
              <a:gd name="connsiteX154" fmla="*/ 6184304 w 12193200"/>
              <a:gd name="connsiteY154" fmla="*/ 1852040 h 6857999"/>
              <a:gd name="connsiteX155" fmla="*/ 6184304 w 12193200"/>
              <a:gd name="connsiteY155" fmla="*/ 1671302 h 6857999"/>
              <a:gd name="connsiteX156" fmla="*/ 3191152 w 12193200"/>
              <a:gd name="connsiteY156" fmla="*/ 1671302 h 6857999"/>
              <a:gd name="connsiteX157" fmla="*/ 3191152 w 12193200"/>
              <a:gd name="connsiteY157" fmla="*/ 1852040 h 6857999"/>
              <a:gd name="connsiteX158" fmla="*/ 5999116 w 12193200"/>
              <a:gd name="connsiteY158" fmla="*/ 1852040 h 6857999"/>
              <a:gd name="connsiteX159" fmla="*/ 5999116 w 12193200"/>
              <a:gd name="connsiteY159" fmla="*/ 1671302 h 6857999"/>
              <a:gd name="connsiteX160" fmla="*/ 3004803 w 12193200"/>
              <a:gd name="connsiteY160" fmla="*/ 1671302 h 6857999"/>
              <a:gd name="connsiteX161" fmla="*/ 3004803 w 12193200"/>
              <a:gd name="connsiteY161" fmla="*/ 1852040 h 6857999"/>
              <a:gd name="connsiteX162" fmla="*/ 3183952 w 12193200"/>
              <a:gd name="connsiteY162" fmla="*/ 1852040 h 6857999"/>
              <a:gd name="connsiteX163" fmla="*/ 3183952 w 12193200"/>
              <a:gd name="connsiteY163" fmla="*/ 1671302 h 6857999"/>
              <a:gd name="connsiteX164" fmla="*/ 190221 w 12193200"/>
              <a:gd name="connsiteY164" fmla="*/ 1671302 h 6857999"/>
              <a:gd name="connsiteX165" fmla="*/ 190221 w 12193200"/>
              <a:gd name="connsiteY165" fmla="*/ 1852040 h 6857999"/>
              <a:gd name="connsiteX166" fmla="*/ 2997602 w 12193200"/>
              <a:gd name="connsiteY166" fmla="*/ 1852040 h 6857999"/>
              <a:gd name="connsiteX167" fmla="*/ 2997602 w 12193200"/>
              <a:gd name="connsiteY167" fmla="*/ 1671302 h 6857999"/>
              <a:gd name="connsiteX168" fmla="*/ 9193444 w 12193200"/>
              <a:gd name="connsiteY168" fmla="*/ 190219 h 6857999"/>
              <a:gd name="connsiteX169" fmla="*/ 9193444 w 12193200"/>
              <a:gd name="connsiteY169" fmla="*/ 1664102 h 6857999"/>
              <a:gd name="connsiteX170" fmla="*/ 12001406 w 12193200"/>
              <a:gd name="connsiteY170" fmla="*/ 1664102 h 6857999"/>
              <a:gd name="connsiteX171" fmla="*/ 12001406 w 12193200"/>
              <a:gd name="connsiteY171" fmla="*/ 190219 h 6857999"/>
              <a:gd name="connsiteX172" fmla="*/ 9006666 w 12193200"/>
              <a:gd name="connsiteY172" fmla="*/ 190219 h 6857999"/>
              <a:gd name="connsiteX173" fmla="*/ 9006666 w 12193200"/>
              <a:gd name="connsiteY173" fmla="*/ 1664102 h 6857999"/>
              <a:gd name="connsiteX174" fmla="*/ 9186244 w 12193200"/>
              <a:gd name="connsiteY174" fmla="*/ 1664102 h 6857999"/>
              <a:gd name="connsiteX175" fmla="*/ 9186244 w 12193200"/>
              <a:gd name="connsiteY175" fmla="*/ 190219 h 6857999"/>
              <a:gd name="connsiteX176" fmla="*/ 6191504 w 12193200"/>
              <a:gd name="connsiteY176" fmla="*/ 190219 h 6857999"/>
              <a:gd name="connsiteX177" fmla="*/ 6191504 w 12193200"/>
              <a:gd name="connsiteY177" fmla="*/ 1664102 h 6857999"/>
              <a:gd name="connsiteX178" fmla="*/ 8999466 w 12193200"/>
              <a:gd name="connsiteY178" fmla="*/ 1664102 h 6857999"/>
              <a:gd name="connsiteX179" fmla="*/ 8999466 w 12193200"/>
              <a:gd name="connsiteY179" fmla="*/ 190219 h 6857999"/>
              <a:gd name="connsiteX180" fmla="*/ 6006316 w 12193200"/>
              <a:gd name="connsiteY180" fmla="*/ 190219 h 6857999"/>
              <a:gd name="connsiteX181" fmla="*/ 6006316 w 12193200"/>
              <a:gd name="connsiteY181" fmla="*/ 1664102 h 6857999"/>
              <a:gd name="connsiteX182" fmla="*/ 6184304 w 12193200"/>
              <a:gd name="connsiteY182" fmla="*/ 1664102 h 6857999"/>
              <a:gd name="connsiteX183" fmla="*/ 6184304 w 12193200"/>
              <a:gd name="connsiteY183" fmla="*/ 190219 h 6857999"/>
              <a:gd name="connsiteX184" fmla="*/ 3191152 w 12193200"/>
              <a:gd name="connsiteY184" fmla="*/ 190219 h 6857999"/>
              <a:gd name="connsiteX185" fmla="*/ 3191152 w 12193200"/>
              <a:gd name="connsiteY185" fmla="*/ 1664102 h 6857999"/>
              <a:gd name="connsiteX186" fmla="*/ 5999116 w 12193200"/>
              <a:gd name="connsiteY186" fmla="*/ 1664102 h 6857999"/>
              <a:gd name="connsiteX187" fmla="*/ 5999116 w 12193200"/>
              <a:gd name="connsiteY187" fmla="*/ 190219 h 6857999"/>
              <a:gd name="connsiteX188" fmla="*/ 3004803 w 12193200"/>
              <a:gd name="connsiteY188" fmla="*/ 190219 h 6857999"/>
              <a:gd name="connsiteX189" fmla="*/ 3004803 w 12193200"/>
              <a:gd name="connsiteY189" fmla="*/ 1664102 h 6857999"/>
              <a:gd name="connsiteX190" fmla="*/ 3183952 w 12193200"/>
              <a:gd name="connsiteY190" fmla="*/ 1664102 h 6857999"/>
              <a:gd name="connsiteX191" fmla="*/ 3183952 w 12193200"/>
              <a:gd name="connsiteY191" fmla="*/ 190219 h 6857999"/>
              <a:gd name="connsiteX192" fmla="*/ 190221 w 12193200"/>
              <a:gd name="connsiteY192" fmla="*/ 190219 h 6857999"/>
              <a:gd name="connsiteX193" fmla="*/ 190221 w 12193200"/>
              <a:gd name="connsiteY193" fmla="*/ 1664102 h 6857999"/>
              <a:gd name="connsiteX194" fmla="*/ 2997602 w 12193200"/>
              <a:gd name="connsiteY194" fmla="*/ 1664102 h 6857999"/>
              <a:gd name="connsiteX195" fmla="*/ 2997602 w 12193200"/>
              <a:gd name="connsiteY195" fmla="*/ 190219 h 6857999"/>
              <a:gd name="connsiteX196" fmla="*/ 183021 w 12193200"/>
              <a:gd name="connsiteY196" fmla="*/ 0 h 6857999"/>
              <a:gd name="connsiteX197" fmla="*/ 190221 w 12193200"/>
              <a:gd name="connsiteY197" fmla="*/ 0 h 6857999"/>
              <a:gd name="connsiteX198" fmla="*/ 190221 w 12193200"/>
              <a:gd name="connsiteY198" fmla="*/ 183019 h 6857999"/>
              <a:gd name="connsiteX199" fmla="*/ 2997602 w 12193200"/>
              <a:gd name="connsiteY199" fmla="*/ 183019 h 6857999"/>
              <a:gd name="connsiteX200" fmla="*/ 2997602 w 12193200"/>
              <a:gd name="connsiteY200" fmla="*/ 0 h 6857999"/>
              <a:gd name="connsiteX201" fmla="*/ 3004803 w 12193200"/>
              <a:gd name="connsiteY201" fmla="*/ 0 h 6857999"/>
              <a:gd name="connsiteX202" fmla="*/ 3004803 w 12193200"/>
              <a:gd name="connsiteY202" fmla="*/ 183019 h 6857999"/>
              <a:gd name="connsiteX203" fmla="*/ 3183952 w 12193200"/>
              <a:gd name="connsiteY203" fmla="*/ 183019 h 6857999"/>
              <a:gd name="connsiteX204" fmla="*/ 3183952 w 12193200"/>
              <a:gd name="connsiteY204" fmla="*/ 0 h 6857999"/>
              <a:gd name="connsiteX205" fmla="*/ 3191152 w 12193200"/>
              <a:gd name="connsiteY205" fmla="*/ 0 h 6857999"/>
              <a:gd name="connsiteX206" fmla="*/ 3191152 w 12193200"/>
              <a:gd name="connsiteY206" fmla="*/ 183019 h 6857999"/>
              <a:gd name="connsiteX207" fmla="*/ 5999116 w 12193200"/>
              <a:gd name="connsiteY207" fmla="*/ 183019 h 6857999"/>
              <a:gd name="connsiteX208" fmla="*/ 5999116 w 12193200"/>
              <a:gd name="connsiteY208" fmla="*/ 0 h 6857999"/>
              <a:gd name="connsiteX209" fmla="*/ 6006316 w 12193200"/>
              <a:gd name="connsiteY209" fmla="*/ 0 h 6857999"/>
              <a:gd name="connsiteX210" fmla="*/ 6006316 w 12193200"/>
              <a:gd name="connsiteY210" fmla="*/ 183019 h 6857999"/>
              <a:gd name="connsiteX211" fmla="*/ 6184304 w 12193200"/>
              <a:gd name="connsiteY211" fmla="*/ 183019 h 6857999"/>
              <a:gd name="connsiteX212" fmla="*/ 6184304 w 12193200"/>
              <a:gd name="connsiteY212" fmla="*/ 0 h 6857999"/>
              <a:gd name="connsiteX213" fmla="*/ 6191504 w 12193200"/>
              <a:gd name="connsiteY213" fmla="*/ 0 h 6857999"/>
              <a:gd name="connsiteX214" fmla="*/ 6191504 w 12193200"/>
              <a:gd name="connsiteY214" fmla="*/ 183019 h 6857999"/>
              <a:gd name="connsiteX215" fmla="*/ 8999466 w 12193200"/>
              <a:gd name="connsiteY215" fmla="*/ 183019 h 6857999"/>
              <a:gd name="connsiteX216" fmla="*/ 8999466 w 12193200"/>
              <a:gd name="connsiteY216" fmla="*/ 0 h 6857999"/>
              <a:gd name="connsiteX217" fmla="*/ 9006666 w 12193200"/>
              <a:gd name="connsiteY217" fmla="*/ 0 h 6857999"/>
              <a:gd name="connsiteX218" fmla="*/ 9006666 w 12193200"/>
              <a:gd name="connsiteY218" fmla="*/ 183019 h 6857999"/>
              <a:gd name="connsiteX219" fmla="*/ 9186244 w 12193200"/>
              <a:gd name="connsiteY219" fmla="*/ 183019 h 6857999"/>
              <a:gd name="connsiteX220" fmla="*/ 9186244 w 12193200"/>
              <a:gd name="connsiteY220" fmla="*/ 1 h 6857999"/>
              <a:gd name="connsiteX221" fmla="*/ 9193444 w 12193200"/>
              <a:gd name="connsiteY221" fmla="*/ 1 h 6857999"/>
              <a:gd name="connsiteX222" fmla="*/ 9193444 w 12193200"/>
              <a:gd name="connsiteY222" fmla="*/ 183019 h 6857999"/>
              <a:gd name="connsiteX223" fmla="*/ 12001406 w 12193200"/>
              <a:gd name="connsiteY223" fmla="*/ 183019 h 6857999"/>
              <a:gd name="connsiteX224" fmla="*/ 12001406 w 12193200"/>
              <a:gd name="connsiteY224" fmla="*/ 1 h 6857999"/>
              <a:gd name="connsiteX225" fmla="*/ 12008606 w 12193200"/>
              <a:gd name="connsiteY225" fmla="*/ 1 h 6857999"/>
              <a:gd name="connsiteX226" fmla="*/ 12008606 w 12193200"/>
              <a:gd name="connsiteY226" fmla="*/ 183019 h 6857999"/>
              <a:gd name="connsiteX227" fmla="*/ 12193200 w 12193200"/>
              <a:gd name="connsiteY227" fmla="*/ 183019 h 6857999"/>
              <a:gd name="connsiteX228" fmla="*/ 12193200 w 12193200"/>
              <a:gd name="connsiteY228" fmla="*/ 190219 h 6857999"/>
              <a:gd name="connsiteX229" fmla="*/ 12008606 w 12193200"/>
              <a:gd name="connsiteY229" fmla="*/ 190219 h 6857999"/>
              <a:gd name="connsiteX230" fmla="*/ 12008606 w 12193200"/>
              <a:gd name="connsiteY230" fmla="*/ 1664102 h 6857999"/>
              <a:gd name="connsiteX231" fmla="*/ 12193200 w 12193200"/>
              <a:gd name="connsiteY231" fmla="*/ 1664102 h 6857999"/>
              <a:gd name="connsiteX232" fmla="*/ 12193200 w 12193200"/>
              <a:gd name="connsiteY232" fmla="*/ 1671302 h 6857999"/>
              <a:gd name="connsiteX233" fmla="*/ 12008606 w 12193200"/>
              <a:gd name="connsiteY233" fmla="*/ 1671302 h 6857999"/>
              <a:gd name="connsiteX234" fmla="*/ 12008606 w 12193200"/>
              <a:gd name="connsiteY234" fmla="*/ 1852040 h 6857999"/>
              <a:gd name="connsiteX235" fmla="*/ 12193200 w 12193200"/>
              <a:gd name="connsiteY235" fmla="*/ 1852040 h 6857999"/>
              <a:gd name="connsiteX236" fmla="*/ 12193200 w 12193200"/>
              <a:gd name="connsiteY236" fmla="*/ 1859240 h 6857999"/>
              <a:gd name="connsiteX237" fmla="*/ 12008606 w 12193200"/>
              <a:gd name="connsiteY237" fmla="*/ 1859240 h 6857999"/>
              <a:gd name="connsiteX238" fmla="*/ 12008606 w 12193200"/>
              <a:gd name="connsiteY238" fmla="*/ 3332115 h 6857999"/>
              <a:gd name="connsiteX239" fmla="*/ 12193200 w 12193200"/>
              <a:gd name="connsiteY239" fmla="*/ 3332115 h 6857999"/>
              <a:gd name="connsiteX240" fmla="*/ 12193200 w 12193200"/>
              <a:gd name="connsiteY240" fmla="*/ 3339315 h 6857999"/>
              <a:gd name="connsiteX241" fmla="*/ 12008606 w 12193200"/>
              <a:gd name="connsiteY241" fmla="*/ 3339315 h 6857999"/>
              <a:gd name="connsiteX242" fmla="*/ 12008606 w 12193200"/>
              <a:gd name="connsiteY242" fmla="*/ 3517303 h 6857999"/>
              <a:gd name="connsiteX243" fmla="*/ 12193200 w 12193200"/>
              <a:gd name="connsiteY243" fmla="*/ 3517303 h 6857999"/>
              <a:gd name="connsiteX244" fmla="*/ 12193200 w 12193200"/>
              <a:gd name="connsiteY244" fmla="*/ 3524503 h 6857999"/>
              <a:gd name="connsiteX245" fmla="*/ 12008606 w 12193200"/>
              <a:gd name="connsiteY245" fmla="*/ 3524503 h 6857999"/>
              <a:gd name="connsiteX246" fmla="*/ 12008606 w 12193200"/>
              <a:gd name="connsiteY246" fmla="*/ 4998966 h 6857999"/>
              <a:gd name="connsiteX247" fmla="*/ 12193200 w 12193200"/>
              <a:gd name="connsiteY247" fmla="*/ 4998966 h 6857999"/>
              <a:gd name="connsiteX248" fmla="*/ 12193200 w 12193200"/>
              <a:gd name="connsiteY248" fmla="*/ 5006166 h 6857999"/>
              <a:gd name="connsiteX249" fmla="*/ 12008606 w 12193200"/>
              <a:gd name="connsiteY249" fmla="*/ 5006166 h 6857999"/>
              <a:gd name="connsiteX250" fmla="*/ 12008606 w 12193200"/>
              <a:gd name="connsiteY250" fmla="*/ 5185743 h 6857999"/>
              <a:gd name="connsiteX251" fmla="*/ 12193200 w 12193200"/>
              <a:gd name="connsiteY251" fmla="*/ 5185743 h 6857999"/>
              <a:gd name="connsiteX252" fmla="*/ 12193200 w 12193200"/>
              <a:gd name="connsiteY252" fmla="*/ 5192943 h 6857999"/>
              <a:gd name="connsiteX253" fmla="*/ 12008606 w 12193200"/>
              <a:gd name="connsiteY253" fmla="*/ 5192943 h 6857999"/>
              <a:gd name="connsiteX254" fmla="*/ 12008606 w 12193200"/>
              <a:gd name="connsiteY254" fmla="*/ 6668993 h 6857999"/>
              <a:gd name="connsiteX255" fmla="*/ 12193200 w 12193200"/>
              <a:gd name="connsiteY255" fmla="*/ 6668993 h 6857999"/>
              <a:gd name="connsiteX256" fmla="*/ 12193200 w 12193200"/>
              <a:gd name="connsiteY256" fmla="*/ 6676193 h 6857999"/>
              <a:gd name="connsiteX257" fmla="*/ 12008606 w 12193200"/>
              <a:gd name="connsiteY257" fmla="*/ 6676193 h 6857999"/>
              <a:gd name="connsiteX258" fmla="*/ 12008606 w 12193200"/>
              <a:gd name="connsiteY258" fmla="*/ 6857999 h 6857999"/>
              <a:gd name="connsiteX259" fmla="*/ 12001406 w 12193200"/>
              <a:gd name="connsiteY259" fmla="*/ 6857999 h 6857999"/>
              <a:gd name="connsiteX260" fmla="*/ 12001406 w 12193200"/>
              <a:gd name="connsiteY260" fmla="*/ 6676193 h 6857999"/>
              <a:gd name="connsiteX261" fmla="*/ 9193444 w 12193200"/>
              <a:gd name="connsiteY261" fmla="*/ 6676193 h 6857999"/>
              <a:gd name="connsiteX262" fmla="*/ 9193444 w 12193200"/>
              <a:gd name="connsiteY262" fmla="*/ 6857999 h 6857999"/>
              <a:gd name="connsiteX263" fmla="*/ 9186244 w 12193200"/>
              <a:gd name="connsiteY263" fmla="*/ 6857999 h 6857999"/>
              <a:gd name="connsiteX264" fmla="*/ 9186244 w 12193200"/>
              <a:gd name="connsiteY264" fmla="*/ 6676193 h 6857999"/>
              <a:gd name="connsiteX265" fmla="*/ 9006666 w 12193200"/>
              <a:gd name="connsiteY265" fmla="*/ 6676193 h 6857999"/>
              <a:gd name="connsiteX266" fmla="*/ 9006666 w 12193200"/>
              <a:gd name="connsiteY266" fmla="*/ 6857999 h 6857999"/>
              <a:gd name="connsiteX267" fmla="*/ 8999466 w 12193200"/>
              <a:gd name="connsiteY267" fmla="*/ 6857999 h 6857999"/>
              <a:gd name="connsiteX268" fmla="*/ 8999466 w 12193200"/>
              <a:gd name="connsiteY268" fmla="*/ 6676193 h 6857999"/>
              <a:gd name="connsiteX269" fmla="*/ 6191504 w 12193200"/>
              <a:gd name="connsiteY269" fmla="*/ 6676193 h 6857999"/>
              <a:gd name="connsiteX270" fmla="*/ 6191504 w 12193200"/>
              <a:gd name="connsiteY270" fmla="*/ 6857999 h 6857999"/>
              <a:gd name="connsiteX271" fmla="*/ 6184304 w 12193200"/>
              <a:gd name="connsiteY271" fmla="*/ 6857999 h 6857999"/>
              <a:gd name="connsiteX272" fmla="*/ 6184304 w 12193200"/>
              <a:gd name="connsiteY272" fmla="*/ 6676193 h 6857999"/>
              <a:gd name="connsiteX273" fmla="*/ 6006316 w 12193200"/>
              <a:gd name="connsiteY273" fmla="*/ 6676193 h 6857999"/>
              <a:gd name="connsiteX274" fmla="*/ 6006316 w 12193200"/>
              <a:gd name="connsiteY274" fmla="*/ 6857999 h 6857999"/>
              <a:gd name="connsiteX275" fmla="*/ 5999116 w 12193200"/>
              <a:gd name="connsiteY275" fmla="*/ 6857999 h 6857999"/>
              <a:gd name="connsiteX276" fmla="*/ 5999116 w 12193200"/>
              <a:gd name="connsiteY276" fmla="*/ 6676193 h 6857999"/>
              <a:gd name="connsiteX277" fmla="*/ 3191152 w 12193200"/>
              <a:gd name="connsiteY277" fmla="*/ 6676193 h 6857999"/>
              <a:gd name="connsiteX278" fmla="*/ 3191152 w 12193200"/>
              <a:gd name="connsiteY278" fmla="*/ 6857999 h 6857999"/>
              <a:gd name="connsiteX279" fmla="*/ 3183952 w 12193200"/>
              <a:gd name="connsiteY279" fmla="*/ 6857999 h 6857999"/>
              <a:gd name="connsiteX280" fmla="*/ 3183952 w 12193200"/>
              <a:gd name="connsiteY280" fmla="*/ 6676193 h 6857999"/>
              <a:gd name="connsiteX281" fmla="*/ 3004803 w 12193200"/>
              <a:gd name="connsiteY281" fmla="*/ 6676193 h 6857999"/>
              <a:gd name="connsiteX282" fmla="*/ 3004803 w 12193200"/>
              <a:gd name="connsiteY282" fmla="*/ 6857999 h 6857999"/>
              <a:gd name="connsiteX283" fmla="*/ 2997602 w 12193200"/>
              <a:gd name="connsiteY283" fmla="*/ 6857999 h 6857999"/>
              <a:gd name="connsiteX284" fmla="*/ 2997602 w 12193200"/>
              <a:gd name="connsiteY284" fmla="*/ 6676193 h 6857999"/>
              <a:gd name="connsiteX285" fmla="*/ 190221 w 12193200"/>
              <a:gd name="connsiteY285" fmla="*/ 6676193 h 6857999"/>
              <a:gd name="connsiteX286" fmla="*/ 190221 w 12193200"/>
              <a:gd name="connsiteY286" fmla="*/ 6857999 h 6857999"/>
              <a:gd name="connsiteX287" fmla="*/ 183021 w 12193200"/>
              <a:gd name="connsiteY287" fmla="*/ 6857999 h 6857999"/>
              <a:gd name="connsiteX288" fmla="*/ 183021 w 12193200"/>
              <a:gd name="connsiteY288" fmla="*/ 6676193 h 6857999"/>
              <a:gd name="connsiteX289" fmla="*/ 0 w 12193200"/>
              <a:gd name="connsiteY289" fmla="*/ 6676193 h 6857999"/>
              <a:gd name="connsiteX290" fmla="*/ 0 w 12193200"/>
              <a:gd name="connsiteY290" fmla="*/ 6668993 h 6857999"/>
              <a:gd name="connsiteX291" fmla="*/ 183021 w 12193200"/>
              <a:gd name="connsiteY291" fmla="*/ 6668993 h 6857999"/>
              <a:gd name="connsiteX292" fmla="*/ 183021 w 12193200"/>
              <a:gd name="connsiteY292" fmla="*/ 5192943 h 6857999"/>
              <a:gd name="connsiteX293" fmla="*/ 0 w 12193200"/>
              <a:gd name="connsiteY293" fmla="*/ 5192943 h 6857999"/>
              <a:gd name="connsiteX294" fmla="*/ 0 w 12193200"/>
              <a:gd name="connsiteY294" fmla="*/ 5185743 h 6857999"/>
              <a:gd name="connsiteX295" fmla="*/ 183021 w 12193200"/>
              <a:gd name="connsiteY295" fmla="*/ 5185743 h 6857999"/>
              <a:gd name="connsiteX296" fmla="*/ 183021 w 12193200"/>
              <a:gd name="connsiteY296" fmla="*/ 5006166 h 6857999"/>
              <a:gd name="connsiteX297" fmla="*/ 1 w 12193200"/>
              <a:gd name="connsiteY297" fmla="*/ 5006166 h 6857999"/>
              <a:gd name="connsiteX298" fmla="*/ 1 w 12193200"/>
              <a:gd name="connsiteY298" fmla="*/ 4998966 h 6857999"/>
              <a:gd name="connsiteX299" fmla="*/ 183021 w 12193200"/>
              <a:gd name="connsiteY299" fmla="*/ 4998966 h 6857999"/>
              <a:gd name="connsiteX300" fmla="*/ 183021 w 12193200"/>
              <a:gd name="connsiteY300" fmla="*/ 3524503 h 6857999"/>
              <a:gd name="connsiteX301" fmla="*/ 1 w 12193200"/>
              <a:gd name="connsiteY301" fmla="*/ 3524503 h 6857999"/>
              <a:gd name="connsiteX302" fmla="*/ 1 w 12193200"/>
              <a:gd name="connsiteY302" fmla="*/ 3517303 h 6857999"/>
              <a:gd name="connsiteX303" fmla="*/ 183021 w 12193200"/>
              <a:gd name="connsiteY303" fmla="*/ 3517303 h 6857999"/>
              <a:gd name="connsiteX304" fmla="*/ 183021 w 12193200"/>
              <a:gd name="connsiteY304" fmla="*/ 3339315 h 6857999"/>
              <a:gd name="connsiteX305" fmla="*/ 1 w 12193200"/>
              <a:gd name="connsiteY305" fmla="*/ 3339315 h 6857999"/>
              <a:gd name="connsiteX306" fmla="*/ 1 w 12193200"/>
              <a:gd name="connsiteY306" fmla="*/ 3332115 h 6857999"/>
              <a:gd name="connsiteX307" fmla="*/ 183021 w 12193200"/>
              <a:gd name="connsiteY307" fmla="*/ 3332115 h 6857999"/>
              <a:gd name="connsiteX308" fmla="*/ 183021 w 12193200"/>
              <a:gd name="connsiteY308" fmla="*/ 1859240 h 6857999"/>
              <a:gd name="connsiteX309" fmla="*/ 1 w 12193200"/>
              <a:gd name="connsiteY309" fmla="*/ 1859240 h 6857999"/>
              <a:gd name="connsiteX310" fmla="*/ 1 w 12193200"/>
              <a:gd name="connsiteY310" fmla="*/ 1852040 h 6857999"/>
              <a:gd name="connsiteX311" fmla="*/ 183021 w 12193200"/>
              <a:gd name="connsiteY311" fmla="*/ 1852040 h 6857999"/>
              <a:gd name="connsiteX312" fmla="*/ 183021 w 12193200"/>
              <a:gd name="connsiteY312" fmla="*/ 1671302 h 6857999"/>
              <a:gd name="connsiteX313" fmla="*/ 1 w 12193200"/>
              <a:gd name="connsiteY313" fmla="*/ 1671302 h 6857999"/>
              <a:gd name="connsiteX314" fmla="*/ 1 w 12193200"/>
              <a:gd name="connsiteY314" fmla="*/ 1664102 h 6857999"/>
              <a:gd name="connsiteX315" fmla="*/ 183021 w 12193200"/>
              <a:gd name="connsiteY315" fmla="*/ 1664102 h 6857999"/>
              <a:gd name="connsiteX316" fmla="*/ 183021 w 12193200"/>
              <a:gd name="connsiteY316" fmla="*/ 190219 h 6857999"/>
              <a:gd name="connsiteX317" fmla="*/ 1 w 12193200"/>
              <a:gd name="connsiteY317" fmla="*/ 190219 h 6857999"/>
              <a:gd name="connsiteX318" fmla="*/ 1 w 12193200"/>
              <a:gd name="connsiteY318" fmla="*/ 183019 h 6857999"/>
              <a:gd name="connsiteX319" fmla="*/ 183021 w 12193200"/>
              <a:gd name="connsiteY319" fmla="*/ 18301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</a:cxnLst>
            <a:rect l="l" t="t" r="r" b="b"/>
            <a:pathLst>
              <a:path w="12193200" h="6857999">
                <a:moveTo>
                  <a:pt x="9193444" y="5192943"/>
                </a:moveTo>
                <a:lnTo>
                  <a:pt x="9193444" y="6668993"/>
                </a:lnTo>
                <a:lnTo>
                  <a:pt x="12001406" y="6668993"/>
                </a:lnTo>
                <a:lnTo>
                  <a:pt x="12001406" y="5192943"/>
                </a:lnTo>
                <a:close/>
                <a:moveTo>
                  <a:pt x="9006666" y="5192943"/>
                </a:moveTo>
                <a:lnTo>
                  <a:pt x="9006666" y="6668993"/>
                </a:lnTo>
                <a:lnTo>
                  <a:pt x="9186244" y="6668993"/>
                </a:lnTo>
                <a:lnTo>
                  <a:pt x="9186244" y="5192943"/>
                </a:lnTo>
                <a:close/>
                <a:moveTo>
                  <a:pt x="6191504" y="5192943"/>
                </a:moveTo>
                <a:lnTo>
                  <a:pt x="6191504" y="6668993"/>
                </a:lnTo>
                <a:lnTo>
                  <a:pt x="8999466" y="6668993"/>
                </a:lnTo>
                <a:lnTo>
                  <a:pt x="8999466" y="5192943"/>
                </a:lnTo>
                <a:close/>
                <a:moveTo>
                  <a:pt x="6006316" y="5192943"/>
                </a:moveTo>
                <a:lnTo>
                  <a:pt x="6006316" y="6668993"/>
                </a:lnTo>
                <a:lnTo>
                  <a:pt x="6184304" y="6668993"/>
                </a:lnTo>
                <a:lnTo>
                  <a:pt x="6184304" y="5192943"/>
                </a:lnTo>
                <a:close/>
                <a:moveTo>
                  <a:pt x="3191152" y="5192943"/>
                </a:moveTo>
                <a:lnTo>
                  <a:pt x="3191152" y="6668993"/>
                </a:lnTo>
                <a:lnTo>
                  <a:pt x="5999116" y="6668993"/>
                </a:lnTo>
                <a:lnTo>
                  <a:pt x="5999116" y="5192943"/>
                </a:lnTo>
                <a:close/>
                <a:moveTo>
                  <a:pt x="3004803" y="5192943"/>
                </a:moveTo>
                <a:lnTo>
                  <a:pt x="3004803" y="6668993"/>
                </a:lnTo>
                <a:lnTo>
                  <a:pt x="3183952" y="6668993"/>
                </a:lnTo>
                <a:lnTo>
                  <a:pt x="3183952" y="5192943"/>
                </a:lnTo>
                <a:close/>
                <a:moveTo>
                  <a:pt x="190221" y="5192943"/>
                </a:moveTo>
                <a:lnTo>
                  <a:pt x="190221" y="6668993"/>
                </a:lnTo>
                <a:lnTo>
                  <a:pt x="2997602" y="6668993"/>
                </a:lnTo>
                <a:lnTo>
                  <a:pt x="2997602" y="5192943"/>
                </a:lnTo>
                <a:close/>
                <a:moveTo>
                  <a:pt x="9193444" y="5006166"/>
                </a:moveTo>
                <a:lnTo>
                  <a:pt x="9193444" y="5185743"/>
                </a:lnTo>
                <a:lnTo>
                  <a:pt x="12001406" y="5185743"/>
                </a:lnTo>
                <a:lnTo>
                  <a:pt x="12001406" y="5006166"/>
                </a:lnTo>
                <a:close/>
                <a:moveTo>
                  <a:pt x="9006666" y="5006166"/>
                </a:moveTo>
                <a:lnTo>
                  <a:pt x="9006666" y="5185743"/>
                </a:lnTo>
                <a:lnTo>
                  <a:pt x="9186244" y="5185743"/>
                </a:lnTo>
                <a:lnTo>
                  <a:pt x="9186244" y="5006166"/>
                </a:lnTo>
                <a:close/>
                <a:moveTo>
                  <a:pt x="6191504" y="5006166"/>
                </a:moveTo>
                <a:lnTo>
                  <a:pt x="6191504" y="5185743"/>
                </a:lnTo>
                <a:lnTo>
                  <a:pt x="8999466" y="5185743"/>
                </a:lnTo>
                <a:lnTo>
                  <a:pt x="8999466" y="5006166"/>
                </a:lnTo>
                <a:close/>
                <a:moveTo>
                  <a:pt x="6006316" y="5006166"/>
                </a:moveTo>
                <a:lnTo>
                  <a:pt x="6006316" y="5185743"/>
                </a:lnTo>
                <a:lnTo>
                  <a:pt x="6184304" y="5185743"/>
                </a:lnTo>
                <a:lnTo>
                  <a:pt x="6184304" y="5006166"/>
                </a:lnTo>
                <a:close/>
                <a:moveTo>
                  <a:pt x="3191152" y="5006166"/>
                </a:moveTo>
                <a:lnTo>
                  <a:pt x="3191152" y="5185743"/>
                </a:lnTo>
                <a:lnTo>
                  <a:pt x="5999116" y="5185743"/>
                </a:lnTo>
                <a:lnTo>
                  <a:pt x="5999116" y="5006166"/>
                </a:lnTo>
                <a:close/>
                <a:moveTo>
                  <a:pt x="3004803" y="5006166"/>
                </a:moveTo>
                <a:lnTo>
                  <a:pt x="3004803" y="5185743"/>
                </a:lnTo>
                <a:lnTo>
                  <a:pt x="3183952" y="5185743"/>
                </a:lnTo>
                <a:lnTo>
                  <a:pt x="3183952" y="5006166"/>
                </a:lnTo>
                <a:close/>
                <a:moveTo>
                  <a:pt x="190221" y="5006166"/>
                </a:moveTo>
                <a:lnTo>
                  <a:pt x="190221" y="5185743"/>
                </a:lnTo>
                <a:lnTo>
                  <a:pt x="2997602" y="5185743"/>
                </a:lnTo>
                <a:lnTo>
                  <a:pt x="2997602" y="5006166"/>
                </a:lnTo>
                <a:close/>
                <a:moveTo>
                  <a:pt x="9193444" y="3524503"/>
                </a:moveTo>
                <a:lnTo>
                  <a:pt x="9193444" y="4998966"/>
                </a:lnTo>
                <a:lnTo>
                  <a:pt x="12001406" y="4998966"/>
                </a:lnTo>
                <a:lnTo>
                  <a:pt x="12001406" y="3524503"/>
                </a:lnTo>
                <a:close/>
                <a:moveTo>
                  <a:pt x="9006666" y="3524503"/>
                </a:moveTo>
                <a:lnTo>
                  <a:pt x="9006666" y="4998966"/>
                </a:lnTo>
                <a:lnTo>
                  <a:pt x="9186244" y="4998966"/>
                </a:lnTo>
                <a:lnTo>
                  <a:pt x="9186244" y="3524503"/>
                </a:lnTo>
                <a:close/>
                <a:moveTo>
                  <a:pt x="6191504" y="3524503"/>
                </a:moveTo>
                <a:lnTo>
                  <a:pt x="6191504" y="4998966"/>
                </a:lnTo>
                <a:lnTo>
                  <a:pt x="8999466" y="4998966"/>
                </a:lnTo>
                <a:lnTo>
                  <a:pt x="8999466" y="3524503"/>
                </a:lnTo>
                <a:close/>
                <a:moveTo>
                  <a:pt x="6006316" y="3524503"/>
                </a:moveTo>
                <a:lnTo>
                  <a:pt x="6006316" y="4998966"/>
                </a:lnTo>
                <a:lnTo>
                  <a:pt x="6184304" y="4998966"/>
                </a:lnTo>
                <a:lnTo>
                  <a:pt x="6184304" y="3524503"/>
                </a:lnTo>
                <a:close/>
                <a:moveTo>
                  <a:pt x="3191152" y="3524503"/>
                </a:moveTo>
                <a:lnTo>
                  <a:pt x="3191152" y="4998966"/>
                </a:lnTo>
                <a:lnTo>
                  <a:pt x="5999116" y="4998966"/>
                </a:lnTo>
                <a:lnTo>
                  <a:pt x="5999116" y="3524503"/>
                </a:lnTo>
                <a:close/>
                <a:moveTo>
                  <a:pt x="3004803" y="3524503"/>
                </a:moveTo>
                <a:lnTo>
                  <a:pt x="3004803" y="4998966"/>
                </a:lnTo>
                <a:lnTo>
                  <a:pt x="3183952" y="4998966"/>
                </a:lnTo>
                <a:lnTo>
                  <a:pt x="3183952" y="3524503"/>
                </a:lnTo>
                <a:close/>
                <a:moveTo>
                  <a:pt x="190221" y="3524503"/>
                </a:moveTo>
                <a:lnTo>
                  <a:pt x="190221" y="4998966"/>
                </a:lnTo>
                <a:lnTo>
                  <a:pt x="2997602" y="4998966"/>
                </a:lnTo>
                <a:lnTo>
                  <a:pt x="2997602" y="3524503"/>
                </a:lnTo>
                <a:close/>
                <a:moveTo>
                  <a:pt x="9193444" y="3339315"/>
                </a:moveTo>
                <a:lnTo>
                  <a:pt x="9193444" y="3517303"/>
                </a:lnTo>
                <a:lnTo>
                  <a:pt x="12001406" y="3517303"/>
                </a:lnTo>
                <a:lnTo>
                  <a:pt x="12001406" y="3339315"/>
                </a:lnTo>
                <a:close/>
                <a:moveTo>
                  <a:pt x="9006666" y="3339315"/>
                </a:moveTo>
                <a:lnTo>
                  <a:pt x="9006666" y="3517303"/>
                </a:lnTo>
                <a:lnTo>
                  <a:pt x="9186244" y="3517303"/>
                </a:lnTo>
                <a:lnTo>
                  <a:pt x="9186244" y="3339315"/>
                </a:lnTo>
                <a:close/>
                <a:moveTo>
                  <a:pt x="6191504" y="3339315"/>
                </a:moveTo>
                <a:lnTo>
                  <a:pt x="6191504" y="3517303"/>
                </a:lnTo>
                <a:lnTo>
                  <a:pt x="8999466" y="3517303"/>
                </a:lnTo>
                <a:lnTo>
                  <a:pt x="8999466" y="3339315"/>
                </a:lnTo>
                <a:close/>
                <a:moveTo>
                  <a:pt x="6006316" y="3339315"/>
                </a:moveTo>
                <a:lnTo>
                  <a:pt x="6006316" y="3517303"/>
                </a:lnTo>
                <a:lnTo>
                  <a:pt x="6184304" y="3517303"/>
                </a:lnTo>
                <a:lnTo>
                  <a:pt x="6184304" y="3339315"/>
                </a:lnTo>
                <a:close/>
                <a:moveTo>
                  <a:pt x="3191152" y="3339315"/>
                </a:moveTo>
                <a:lnTo>
                  <a:pt x="3191152" y="3517303"/>
                </a:lnTo>
                <a:lnTo>
                  <a:pt x="5999116" y="3517303"/>
                </a:lnTo>
                <a:lnTo>
                  <a:pt x="5999116" y="3339315"/>
                </a:lnTo>
                <a:close/>
                <a:moveTo>
                  <a:pt x="3004803" y="3339315"/>
                </a:moveTo>
                <a:lnTo>
                  <a:pt x="3004803" y="3517303"/>
                </a:lnTo>
                <a:lnTo>
                  <a:pt x="3183952" y="3517303"/>
                </a:lnTo>
                <a:lnTo>
                  <a:pt x="3183952" y="3339315"/>
                </a:lnTo>
                <a:close/>
                <a:moveTo>
                  <a:pt x="190221" y="3339315"/>
                </a:moveTo>
                <a:lnTo>
                  <a:pt x="190221" y="3517303"/>
                </a:lnTo>
                <a:lnTo>
                  <a:pt x="2997602" y="3517303"/>
                </a:lnTo>
                <a:lnTo>
                  <a:pt x="2997602" y="3339315"/>
                </a:lnTo>
                <a:close/>
                <a:moveTo>
                  <a:pt x="9193444" y="1859240"/>
                </a:moveTo>
                <a:lnTo>
                  <a:pt x="9193444" y="3332115"/>
                </a:lnTo>
                <a:lnTo>
                  <a:pt x="12001406" y="3332115"/>
                </a:lnTo>
                <a:lnTo>
                  <a:pt x="12001406" y="1859240"/>
                </a:lnTo>
                <a:close/>
                <a:moveTo>
                  <a:pt x="9006666" y="1859240"/>
                </a:moveTo>
                <a:lnTo>
                  <a:pt x="9006666" y="3332115"/>
                </a:lnTo>
                <a:lnTo>
                  <a:pt x="9186244" y="3332115"/>
                </a:lnTo>
                <a:lnTo>
                  <a:pt x="9186244" y="1859240"/>
                </a:lnTo>
                <a:close/>
                <a:moveTo>
                  <a:pt x="6191504" y="1859240"/>
                </a:moveTo>
                <a:lnTo>
                  <a:pt x="6191504" y="3332115"/>
                </a:lnTo>
                <a:lnTo>
                  <a:pt x="8999466" y="3332115"/>
                </a:lnTo>
                <a:lnTo>
                  <a:pt x="8999466" y="1859240"/>
                </a:lnTo>
                <a:close/>
                <a:moveTo>
                  <a:pt x="6006316" y="1859240"/>
                </a:moveTo>
                <a:lnTo>
                  <a:pt x="6006316" y="3332115"/>
                </a:lnTo>
                <a:lnTo>
                  <a:pt x="6184304" y="3332115"/>
                </a:lnTo>
                <a:lnTo>
                  <a:pt x="6184304" y="1859240"/>
                </a:lnTo>
                <a:close/>
                <a:moveTo>
                  <a:pt x="3191152" y="1859240"/>
                </a:moveTo>
                <a:lnTo>
                  <a:pt x="3191152" y="3332115"/>
                </a:lnTo>
                <a:lnTo>
                  <a:pt x="5999116" y="3332115"/>
                </a:lnTo>
                <a:lnTo>
                  <a:pt x="5999116" y="1859240"/>
                </a:lnTo>
                <a:close/>
                <a:moveTo>
                  <a:pt x="3004803" y="1859240"/>
                </a:moveTo>
                <a:lnTo>
                  <a:pt x="3004803" y="3332115"/>
                </a:lnTo>
                <a:lnTo>
                  <a:pt x="3183952" y="3332115"/>
                </a:lnTo>
                <a:lnTo>
                  <a:pt x="3183952" y="1859240"/>
                </a:lnTo>
                <a:close/>
                <a:moveTo>
                  <a:pt x="190221" y="1859240"/>
                </a:moveTo>
                <a:lnTo>
                  <a:pt x="190221" y="3332115"/>
                </a:lnTo>
                <a:lnTo>
                  <a:pt x="2997602" y="3332115"/>
                </a:lnTo>
                <a:lnTo>
                  <a:pt x="2997602" y="1859240"/>
                </a:lnTo>
                <a:close/>
                <a:moveTo>
                  <a:pt x="9193444" y="1671302"/>
                </a:moveTo>
                <a:lnTo>
                  <a:pt x="9193444" y="1852040"/>
                </a:lnTo>
                <a:lnTo>
                  <a:pt x="12001406" y="1852040"/>
                </a:lnTo>
                <a:lnTo>
                  <a:pt x="12001406" y="1671302"/>
                </a:lnTo>
                <a:close/>
                <a:moveTo>
                  <a:pt x="9006666" y="1671302"/>
                </a:moveTo>
                <a:lnTo>
                  <a:pt x="9006666" y="1852040"/>
                </a:lnTo>
                <a:lnTo>
                  <a:pt x="9186244" y="1852040"/>
                </a:lnTo>
                <a:lnTo>
                  <a:pt x="9186244" y="1671302"/>
                </a:lnTo>
                <a:close/>
                <a:moveTo>
                  <a:pt x="6191504" y="1671302"/>
                </a:moveTo>
                <a:lnTo>
                  <a:pt x="6191504" y="1852040"/>
                </a:lnTo>
                <a:lnTo>
                  <a:pt x="8999466" y="1852040"/>
                </a:lnTo>
                <a:lnTo>
                  <a:pt x="8999466" y="1671302"/>
                </a:lnTo>
                <a:close/>
                <a:moveTo>
                  <a:pt x="6006316" y="1671302"/>
                </a:moveTo>
                <a:lnTo>
                  <a:pt x="6006316" y="1852040"/>
                </a:lnTo>
                <a:lnTo>
                  <a:pt x="6184304" y="1852040"/>
                </a:lnTo>
                <a:lnTo>
                  <a:pt x="6184304" y="1671302"/>
                </a:lnTo>
                <a:close/>
                <a:moveTo>
                  <a:pt x="3191152" y="1671302"/>
                </a:moveTo>
                <a:lnTo>
                  <a:pt x="3191152" y="1852040"/>
                </a:lnTo>
                <a:lnTo>
                  <a:pt x="5999116" y="1852040"/>
                </a:lnTo>
                <a:lnTo>
                  <a:pt x="5999116" y="1671302"/>
                </a:lnTo>
                <a:close/>
                <a:moveTo>
                  <a:pt x="3004803" y="1671302"/>
                </a:moveTo>
                <a:lnTo>
                  <a:pt x="3004803" y="1852040"/>
                </a:lnTo>
                <a:lnTo>
                  <a:pt x="3183952" y="1852040"/>
                </a:lnTo>
                <a:lnTo>
                  <a:pt x="3183952" y="1671302"/>
                </a:lnTo>
                <a:close/>
                <a:moveTo>
                  <a:pt x="190221" y="1671302"/>
                </a:moveTo>
                <a:lnTo>
                  <a:pt x="190221" y="1852040"/>
                </a:lnTo>
                <a:lnTo>
                  <a:pt x="2997602" y="1852040"/>
                </a:lnTo>
                <a:lnTo>
                  <a:pt x="2997602" y="1671302"/>
                </a:lnTo>
                <a:close/>
                <a:moveTo>
                  <a:pt x="9193444" y="190219"/>
                </a:moveTo>
                <a:lnTo>
                  <a:pt x="9193444" y="1664102"/>
                </a:lnTo>
                <a:lnTo>
                  <a:pt x="12001406" y="1664102"/>
                </a:lnTo>
                <a:lnTo>
                  <a:pt x="12001406" y="190219"/>
                </a:lnTo>
                <a:close/>
                <a:moveTo>
                  <a:pt x="9006666" y="190219"/>
                </a:moveTo>
                <a:lnTo>
                  <a:pt x="9006666" y="1664102"/>
                </a:lnTo>
                <a:lnTo>
                  <a:pt x="9186244" y="1664102"/>
                </a:lnTo>
                <a:lnTo>
                  <a:pt x="9186244" y="190219"/>
                </a:lnTo>
                <a:close/>
                <a:moveTo>
                  <a:pt x="6191504" y="190219"/>
                </a:moveTo>
                <a:lnTo>
                  <a:pt x="6191504" y="1664102"/>
                </a:lnTo>
                <a:lnTo>
                  <a:pt x="8999466" y="1664102"/>
                </a:lnTo>
                <a:lnTo>
                  <a:pt x="8999466" y="190219"/>
                </a:lnTo>
                <a:close/>
                <a:moveTo>
                  <a:pt x="6006316" y="190219"/>
                </a:moveTo>
                <a:lnTo>
                  <a:pt x="6006316" y="1664102"/>
                </a:lnTo>
                <a:lnTo>
                  <a:pt x="6184304" y="1664102"/>
                </a:lnTo>
                <a:lnTo>
                  <a:pt x="6184304" y="190219"/>
                </a:lnTo>
                <a:close/>
                <a:moveTo>
                  <a:pt x="3191152" y="190219"/>
                </a:moveTo>
                <a:lnTo>
                  <a:pt x="3191152" y="1664102"/>
                </a:lnTo>
                <a:lnTo>
                  <a:pt x="5999116" y="1664102"/>
                </a:lnTo>
                <a:lnTo>
                  <a:pt x="5999116" y="190219"/>
                </a:lnTo>
                <a:close/>
                <a:moveTo>
                  <a:pt x="3004803" y="190219"/>
                </a:moveTo>
                <a:lnTo>
                  <a:pt x="3004803" y="1664102"/>
                </a:lnTo>
                <a:lnTo>
                  <a:pt x="3183952" y="1664102"/>
                </a:lnTo>
                <a:lnTo>
                  <a:pt x="3183952" y="190219"/>
                </a:lnTo>
                <a:close/>
                <a:moveTo>
                  <a:pt x="190221" y="190219"/>
                </a:moveTo>
                <a:lnTo>
                  <a:pt x="190221" y="1664102"/>
                </a:lnTo>
                <a:lnTo>
                  <a:pt x="2997602" y="1664102"/>
                </a:lnTo>
                <a:lnTo>
                  <a:pt x="2997602" y="190219"/>
                </a:lnTo>
                <a:close/>
                <a:moveTo>
                  <a:pt x="183021" y="0"/>
                </a:moveTo>
                <a:lnTo>
                  <a:pt x="190221" y="0"/>
                </a:lnTo>
                <a:lnTo>
                  <a:pt x="190221" y="183019"/>
                </a:lnTo>
                <a:lnTo>
                  <a:pt x="2997602" y="183019"/>
                </a:lnTo>
                <a:lnTo>
                  <a:pt x="2997602" y="0"/>
                </a:lnTo>
                <a:lnTo>
                  <a:pt x="3004803" y="0"/>
                </a:lnTo>
                <a:lnTo>
                  <a:pt x="3004803" y="183019"/>
                </a:lnTo>
                <a:lnTo>
                  <a:pt x="3183952" y="183019"/>
                </a:lnTo>
                <a:lnTo>
                  <a:pt x="3183952" y="0"/>
                </a:lnTo>
                <a:lnTo>
                  <a:pt x="3191152" y="0"/>
                </a:lnTo>
                <a:lnTo>
                  <a:pt x="3191152" y="183019"/>
                </a:lnTo>
                <a:lnTo>
                  <a:pt x="5999116" y="183019"/>
                </a:lnTo>
                <a:lnTo>
                  <a:pt x="5999116" y="0"/>
                </a:lnTo>
                <a:lnTo>
                  <a:pt x="6006316" y="0"/>
                </a:lnTo>
                <a:lnTo>
                  <a:pt x="6006316" y="183019"/>
                </a:lnTo>
                <a:lnTo>
                  <a:pt x="6184304" y="183019"/>
                </a:lnTo>
                <a:lnTo>
                  <a:pt x="6184304" y="0"/>
                </a:lnTo>
                <a:lnTo>
                  <a:pt x="6191504" y="0"/>
                </a:lnTo>
                <a:lnTo>
                  <a:pt x="6191504" y="183019"/>
                </a:lnTo>
                <a:lnTo>
                  <a:pt x="8999466" y="183019"/>
                </a:lnTo>
                <a:lnTo>
                  <a:pt x="8999466" y="0"/>
                </a:lnTo>
                <a:lnTo>
                  <a:pt x="9006666" y="0"/>
                </a:lnTo>
                <a:lnTo>
                  <a:pt x="9006666" y="183019"/>
                </a:lnTo>
                <a:lnTo>
                  <a:pt x="9186244" y="183019"/>
                </a:lnTo>
                <a:lnTo>
                  <a:pt x="9186244" y="1"/>
                </a:lnTo>
                <a:lnTo>
                  <a:pt x="9193444" y="1"/>
                </a:lnTo>
                <a:lnTo>
                  <a:pt x="9193444" y="183019"/>
                </a:lnTo>
                <a:lnTo>
                  <a:pt x="12001406" y="183019"/>
                </a:lnTo>
                <a:lnTo>
                  <a:pt x="12001406" y="1"/>
                </a:lnTo>
                <a:lnTo>
                  <a:pt x="12008606" y="1"/>
                </a:lnTo>
                <a:lnTo>
                  <a:pt x="12008606" y="183019"/>
                </a:lnTo>
                <a:lnTo>
                  <a:pt x="12193200" y="183019"/>
                </a:lnTo>
                <a:lnTo>
                  <a:pt x="12193200" y="190219"/>
                </a:lnTo>
                <a:lnTo>
                  <a:pt x="12008606" y="190219"/>
                </a:lnTo>
                <a:lnTo>
                  <a:pt x="12008606" y="1664102"/>
                </a:lnTo>
                <a:lnTo>
                  <a:pt x="12193200" y="1664102"/>
                </a:lnTo>
                <a:lnTo>
                  <a:pt x="12193200" y="1671302"/>
                </a:lnTo>
                <a:lnTo>
                  <a:pt x="12008606" y="1671302"/>
                </a:lnTo>
                <a:lnTo>
                  <a:pt x="12008606" y="1852040"/>
                </a:lnTo>
                <a:lnTo>
                  <a:pt x="12193200" y="1852040"/>
                </a:lnTo>
                <a:lnTo>
                  <a:pt x="12193200" y="1859240"/>
                </a:lnTo>
                <a:lnTo>
                  <a:pt x="12008606" y="1859240"/>
                </a:lnTo>
                <a:lnTo>
                  <a:pt x="12008606" y="3332115"/>
                </a:lnTo>
                <a:lnTo>
                  <a:pt x="12193200" y="3332115"/>
                </a:lnTo>
                <a:lnTo>
                  <a:pt x="12193200" y="3339315"/>
                </a:lnTo>
                <a:lnTo>
                  <a:pt x="12008606" y="3339315"/>
                </a:lnTo>
                <a:lnTo>
                  <a:pt x="12008606" y="3517303"/>
                </a:lnTo>
                <a:lnTo>
                  <a:pt x="12193200" y="3517303"/>
                </a:lnTo>
                <a:lnTo>
                  <a:pt x="12193200" y="3524503"/>
                </a:lnTo>
                <a:lnTo>
                  <a:pt x="12008606" y="3524503"/>
                </a:lnTo>
                <a:lnTo>
                  <a:pt x="12008606" y="4998966"/>
                </a:lnTo>
                <a:lnTo>
                  <a:pt x="12193200" y="4998966"/>
                </a:lnTo>
                <a:lnTo>
                  <a:pt x="12193200" y="5006166"/>
                </a:lnTo>
                <a:lnTo>
                  <a:pt x="12008606" y="5006166"/>
                </a:lnTo>
                <a:lnTo>
                  <a:pt x="12008606" y="5185743"/>
                </a:lnTo>
                <a:lnTo>
                  <a:pt x="12193200" y="5185743"/>
                </a:lnTo>
                <a:lnTo>
                  <a:pt x="12193200" y="5192943"/>
                </a:lnTo>
                <a:lnTo>
                  <a:pt x="12008606" y="5192943"/>
                </a:lnTo>
                <a:lnTo>
                  <a:pt x="12008606" y="6668993"/>
                </a:lnTo>
                <a:lnTo>
                  <a:pt x="12193200" y="6668993"/>
                </a:lnTo>
                <a:lnTo>
                  <a:pt x="12193200" y="6676193"/>
                </a:lnTo>
                <a:lnTo>
                  <a:pt x="12008606" y="6676193"/>
                </a:lnTo>
                <a:lnTo>
                  <a:pt x="12008606" y="6857999"/>
                </a:lnTo>
                <a:lnTo>
                  <a:pt x="12001406" y="6857999"/>
                </a:lnTo>
                <a:lnTo>
                  <a:pt x="12001406" y="6676193"/>
                </a:lnTo>
                <a:lnTo>
                  <a:pt x="9193444" y="6676193"/>
                </a:lnTo>
                <a:lnTo>
                  <a:pt x="9193444" y="6857999"/>
                </a:lnTo>
                <a:lnTo>
                  <a:pt x="9186244" y="6857999"/>
                </a:lnTo>
                <a:lnTo>
                  <a:pt x="9186244" y="6676193"/>
                </a:lnTo>
                <a:lnTo>
                  <a:pt x="9006666" y="6676193"/>
                </a:lnTo>
                <a:lnTo>
                  <a:pt x="9006666" y="6857999"/>
                </a:lnTo>
                <a:lnTo>
                  <a:pt x="8999466" y="6857999"/>
                </a:lnTo>
                <a:lnTo>
                  <a:pt x="8999466" y="6676193"/>
                </a:lnTo>
                <a:lnTo>
                  <a:pt x="6191504" y="6676193"/>
                </a:lnTo>
                <a:lnTo>
                  <a:pt x="6191504" y="6857999"/>
                </a:lnTo>
                <a:lnTo>
                  <a:pt x="6184304" y="6857999"/>
                </a:lnTo>
                <a:lnTo>
                  <a:pt x="6184304" y="6676193"/>
                </a:lnTo>
                <a:lnTo>
                  <a:pt x="6006316" y="6676193"/>
                </a:lnTo>
                <a:lnTo>
                  <a:pt x="6006316" y="6857999"/>
                </a:lnTo>
                <a:lnTo>
                  <a:pt x="5999116" y="6857999"/>
                </a:lnTo>
                <a:lnTo>
                  <a:pt x="5999116" y="6676193"/>
                </a:lnTo>
                <a:lnTo>
                  <a:pt x="3191152" y="6676193"/>
                </a:lnTo>
                <a:lnTo>
                  <a:pt x="3191152" y="6857999"/>
                </a:lnTo>
                <a:lnTo>
                  <a:pt x="3183952" y="6857999"/>
                </a:lnTo>
                <a:lnTo>
                  <a:pt x="3183952" y="6676193"/>
                </a:lnTo>
                <a:lnTo>
                  <a:pt x="3004803" y="6676193"/>
                </a:lnTo>
                <a:lnTo>
                  <a:pt x="3004803" y="6857999"/>
                </a:lnTo>
                <a:lnTo>
                  <a:pt x="2997602" y="6857999"/>
                </a:lnTo>
                <a:lnTo>
                  <a:pt x="2997602" y="6676193"/>
                </a:lnTo>
                <a:lnTo>
                  <a:pt x="190221" y="6676193"/>
                </a:lnTo>
                <a:lnTo>
                  <a:pt x="190221" y="6857999"/>
                </a:lnTo>
                <a:lnTo>
                  <a:pt x="183021" y="6857999"/>
                </a:lnTo>
                <a:lnTo>
                  <a:pt x="183021" y="6676193"/>
                </a:lnTo>
                <a:lnTo>
                  <a:pt x="0" y="6676193"/>
                </a:lnTo>
                <a:lnTo>
                  <a:pt x="0" y="6668993"/>
                </a:lnTo>
                <a:lnTo>
                  <a:pt x="183021" y="6668993"/>
                </a:lnTo>
                <a:lnTo>
                  <a:pt x="183021" y="5192943"/>
                </a:lnTo>
                <a:lnTo>
                  <a:pt x="0" y="5192943"/>
                </a:lnTo>
                <a:lnTo>
                  <a:pt x="0" y="5185743"/>
                </a:lnTo>
                <a:lnTo>
                  <a:pt x="183021" y="5185743"/>
                </a:lnTo>
                <a:lnTo>
                  <a:pt x="183021" y="5006166"/>
                </a:lnTo>
                <a:lnTo>
                  <a:pt x="1" y="5006166"/>
                </a:lnTo>
                <a:lnTo>
                  <a:pt x="1" y="4998966"/>
                </a:lnTo>
                <a:lnTo>
                  <a:pt x="183021" y="4998966"/>
                </a:lnTo>
                <a:lnTo>
                  <a:pt x="183021" y="3524503"/>
                </a:lnTo>
                <a:lnTo>
                  <a:pt x="1" y="3524503"/>
                </a:lnTo>
                <a:lnTo>
                  <a:pt x="1" y="3517303"/>
                </a:lnTo>
                <a:lnTo>
                  <a:pt x="183021" y="3517303"/>
                </a:lnTo>
                <a:lnTo>
                  <a:pt x="183021" y="3339315"/>
                </a:lnTo>
                <a:lnTo>
                  <a:pt x="1" y="3339315"/>
                </a:lnTo>
                <a:lnTo>
                  <a:pt x="1" y="3332115"/>
                </a:lnTo>
                <a:lnTo>
                  <a:pt x="183021" y="3332115"/>
                </a:lnTo>
                <a:lnTo>
                  <a:pt x="183021" y="1859240"/>
                </a:lnTo>
                <a:lnTo>
                  <a:pt x="1" y="1859240"/>
                </a:lnTo>
                <a:lnTo>
                  <a:pt x="1" y="1852040"/>
                </a:lnTo>
                <a:lnTo>
                  <a:pt x="183021" y="1852040"/>
                </a:lnTo>
                <a:lnTo>
                  <a:pt x="183021" y="1671302"/>
                </a:lnTo>
                <a:lnTo>
                  <a:pt x="1" y="1671302"/>
                </a:lnTo>
                <a:lnTo>
                  <a:pt x="1" y="1664102"/>
                </a:lnTo>
                <a:lnTo>
                  <a:pt x="183021" y="1664102"/>
                </a:lnTo>
                <a:lnTo>
                  <a:pt x="183021" y="190219"/>
                </a:lnTo>
                <a:lnTo>
                  <a:pt x="1" y="190219"/>
                </a:lnTo>
                <a:lnTo>
                  <a:pt x="1" y="183019"/>
                </a:lnTo>
                <a:lnTo>
                  <a:pt x="183021" y="183019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45" name="Copyright">
            <a:extLst>
              <a:ext uri="{FF2B5EF4-FFF2-40B4-BE49-F238E27FC236}">
                <a16:creationId xmlns:a16="http://schemas.microsoft.com/office/drawing/2014/main" id="{1B4530A7-7519-B03C-7267-B48C95AC1677}"/>
              </a:ext>
            </a:extLst>
          </p:cNvPr>
          <p:cNvSpPr/>
          <p:nvPr userDrawn="1"/>
        </p:nvSpPr>
        <p:spPr>
          <a:xfrm>
            <a:off x="9190038" y="6579265"/>
            <a:ext cx="1424013" cy="108078"/>
          </a:xfrm>
          <a:custGeom>
            <a:avLst/>
            <a:gdLst>
              <a:gd name="connsiteX0" fmla="*/ 513045 w 1424013"/>
              <a:gd name="connsiteY0" fmla="*/ 78816 h 108078"/>
              <a:gd name="connsiteX1" fmla="*/ 500530 w 1424013"/>
              <a:gd name="connsiteY1" fmla="*/ 81523 h 108078"/>
              <a:gd name="connsiteX2" fmla="*/ 496639 w 1424013"/>
              <a:gd name="connsiteY2" fmla="*/ 88965 h 108078"/>
              <a:gd name="connsiteX3" fmla="*/ 501714 w 1424013"/>
              <a:gd name="connsiteY3" fmla="*/ 96914 h 108078"/>
              <a:gd name="connsiteX4" fmla="*/ 516428 w 1424013"/>
              <a:gd name="connsiteY4" fmla="*/ 99113 h 108078"/>
              <a:gd name="connsiteX5" fmla="*/ 532665 w 1424013"/>
              <a:gd name="connsiteY5" fmla="*/ 96407 h 108078"/>
              <a:gd name="connsiteX6" fmla="*/ 532665 w 1424013"/>
              <a:gd name="connsiteY6" fmla="*/ 96577 h 108078"/>
              <a:gd name="connsiteX7" fmla="*/ 537571 w 1424013"/>
              <a:gd name="connsiteY7" fmla="*/ 88796 h 108078"/>
              <a:gd name="connsiteX8" fmla="*/ 533512 w 1424013"/>
              <a:gd name="connsiteY8" fmla="*/ 81354 h 108078"/>
              <a:gd name="connsiteX9" fmla="*/ 522687 w 1424013"/>
              <a:gd name="connsiteY9" fmla="*/ 78816 h 108078"/>
              <a:gd name="connsiteX10" fmla="*/ 1292087 w 1424013"/>
              <a:gd name="connsiteY10" fmla="*/ 77463 h 108078"/>
              <a:gd name="connsiteX11" fmla="*/ 1292256 w 1424013"/>
              <a:gd name="connsiteY11" fmla="*/ 77803 h 108078"/>
              <a:gd name="connsiteX12" fmla="*/ 1292087 w 1424013"/>
              <a:gd name="connsiteY12" fmla="*/ 77845 h 108078"/>
              <a:gd name="connsiteX13" fmla="*/ 1270777 w 1424013"/>
              <a:gd name="connsiteY13" fmla="*/ 53955 h 108078"/>
              <a:gd name="connsiteX14" fmla="*/ 1257075 w 1424013"/>
              <a:gd name="connsiteY14" fmla="*/ 59199 h 108078"/>
              <a:gd name="connsiteX15" fmla="*/ 1254708 w 1424013"/>
              <a:gd name="connsiteY15" fmla="*/ 59705 h 108078"/>
              <a:gd name="connsiteX16" fmla="*/ 1246419 w 1424013"/>
              <a:gd name="connsiteY16" fmla="*/ 61734 h 108078"/>
              <a:gd name="connsiteX17" fmla="*/ 1241515 w 1424013"/>
              <a:gd name="connsiteY17" fmla="*/ 64609 h 108078"/>
              <a:gd name="connsiteX18" fmla="*/ 1239485 w 1424013"/>
              <a:gd name="connsiteY18" fmla="*/ 70021 h 108078"/>
              <a:gd name="connsiteX19" fmla="*/ 1242868 w 1424013"/>
              <a:gd name="connsiteY19" fmla="*/ 76789 h 108078"/>
              <a:gd name="connsiteX20" fmla="*/ 1251494 w 1424013"/>
              <a:gd name="connsiteY20" fmla="*/ 78987 h 108078"/>
              <a:gd name="connsiteX21" fmla="*/ 1265702 w 1424013"/>
              <a:gd name="connsiteY21" fmla="*/ 73067 h 108078"/>
              <a:gd name="connsiteX22" fmla="*/ 1265702 w 1424013"/>
              <a:gd name="connsiteY22" fmla="*/ 72898 h 108078"/>
              <a:gd name="connsiteX23" fmla="*/ 1270777 w 1424013"/>
              <a:gd name="connsiteY23" fmla="*/ 56998 h 108078"/>
              <a:gd name="connsiteX24" fmla="*/ 32722 w 1424013"/>
              <a:gd name="connsiteY24" fmla="*/ 38862 h 108078"/>
              <a:gd name="connsiteX25" fmla="*/ 32722 w 1424013"/>
              <a:gd name="connsiteY25" fmla="*/ 51373 h 108078"/>
              <a:gd name="connsiteX26" fmla="*/ 40229 w 1424013"/>
              <a:gd name="connsiteY26" fmla="*/ 51373 h 108078"/>
              <a:gd name="connsiteX27" fmla="*/ 49084 w 1424013"/>
              <a:gd name="connsiteY27" fmla="*/ 44829 h 108078"/>
              <a:gd name="connsiteX28" fmla="*/ 40229 w 1424013"/>
              <a:gd name="connsiteY28" fmla="*/ 38862 h 108078"/>
              <a:gd name="connsiteX29" fmla="*/ 25023 w 1424013"/>
              <a:gd name="connsiteY29" fmla="*/ 32702 h 108078"/>
              <a:gd name="connsiteX30" fmla="*/ 44079 w 1424013"/>
              <a:gd name="connsiteY30" fmla="*/ 32702 h 108078"/>
              <a:gd name="connsiteX31" fmla="*/ 56976 w 1424013"/>
              <a:gd name="connsiteY31" fmla="*/ 43866 h 108078"/>
              <a:gd name="connsiteX32" fmla="*/ 45426 w 1424013"/>
              <a:gd name="connsiteY32" fmla="*/ 54645 h 108078"/>
              <a:gd name="connsiteX33" fmla="*/ 45426 w 1424013"/>
              <a:gd name="connsiteY33" fmla="*/ 55030 h 108078"/>
              <a:gd name="connsiteX34" fmla="*/ 55821 w 1424013"/>
              <a:gd name="connsiteY34" fmla="*/ 64847 h 108078"/>
              <a:gd name="connsiteX35" fmla="*/ 58130 w 1424013"/>
              <a:gd name="connsiteY35" fmla="*/ 73509 h 108078"/>
              <a:gd name="connsiteX36" fmla="*/ 49469 w 1424013"/>
              <a:gd name="connsiteY36" fmla="*/ 73509 h 108078"/>
              <a:gd name="connsiteX37" fmla="*/ 48121 w 1424013"/>
              <a:gd name="connsiteY37" fmla="*/ 66002 h 108078"/>
              <a:gd name="connsiteX38" fmla="*/ 39459 w 1424013"/>
              <a:gd name="connsiteY38" fmla="*/ 57918 h 108078"/>
              <a:gd name="connsiteX39" fmla="*/ 32722 w 1424013"/>
              <a:gd name="connsiteY39" fmla="*/ 57918 h 108078"/>
              <a:gd name="connsiteX40" fmla="*/ 32722 w 1424013"/>
              <a:gd name="connsiteY40" fmla="*/ 73509 h 108078"/>
              <a:gd name="connsiteX41" fmla="*/ 25023 w 1424013"/>
              <a:gd name="connsiteY41" fmla="*/ 73509 h 108078"/>
              <a:gd name="connsiteX42" fmla="*/ 821043 w 1424013"/>
              <a:gd name="connsiteY42" fmla="*/ 28923 h 108078"/>
              <a:gd name="connsiteX43" fmla="*/ 808189 w 1424013"/>
              <a:gd name="connsiteY43" fmla="*/ 33996 h 108078"/>
              <a:gd name="connsiteX44" fmla="*/ 808020 w 1424013"/>
              <a:gd name="connsiteY44" fmla="*/ 33996 h 108078"/>
              <a:gd name="connsiteX45" fmla="*/ 801423 w 1424013"/>
              <a:gd name="connsiteY45" fmla="*/ 48035 h 108078"/>
              <a:gd name="connsiteX46" fmla="*/ 838802 w 1424013"/>
              <a:gd name="connsiteY46" fmla="*/ 48035 h 108078"/>
              <a:gd name="connsiteX47" fmla="*/ 833390 w 1424013"/>
              <a:gd name="connsiteY47" fmla="*/ 33827 h 108078"/>
              <a:gd name="connsiteX48" fmla="*/ 821043 w 1424013"/>
              <a:gd name="connsiteY48" fmla="*/ 28923 h 108078"/>
              <a:gd name="connsiteX49" fmla="*/ 1187730 w 1424013"/>
              <a:gd name="connsiteY49" fmla="*/ 28921 h 108078"/>
              <a:gd name="connsiteX50" fmla="*/ 1177413 w 1424013"/>
              <a:gd name="connsiteY50" fmla="*/ 32304 h 108078"/>
              <a:gd name="connsiteX51" fmla="*/ 1170478 w 1424013"/>
              <a:gd name="connsiteY51" fmla="*/ 41438 h 108078"/>
              <a:gd name="connsiteX52" fmla="*/ 1167940 w 1424013"/>
              <a:gd name="connsiteY52" fmla="*/ 53953 h 108078"/>
              <a:gd name="connsiteX53" fmla="*/ 1170478 w 1424013"/>
              <a:gd name="connsiteY53" fmla="*/ 66470 h 108078"/>
              <a:gd name="connsiteX54" fmla="*/ 1177413 w 1424013"/>
              <a:gd name="connsiteY54" fmla="*/ 75602 h 108078"/>
              <a:gd name="connsiteX55" fmla="*/ 1187562 w 1424013"/>
              <a:gd name="connsiteY55" fmla="*/ 78985 h 108078"/>
              <a:gd name="connsiteX56" fmla="*/ 1197371 w 1424013"/>
              <a:gd name="connsiteY56" fmla="*/ 75773 h 108078"/>
              <a:gd name="connsiteX57" fmla="*/ 1197539 w 1424013"/>
              <a:gd name="connsiteY57" fmla="*/ 75602 h 108078"/>
              <a:gd name="connsiteX58" fmla="*/ 1204305 w 1424013"/>
              <a:gd name="connsiteY58" fmla="*/ 66639 h 108078"/>
              <a:gd name="connsiteX59" fmla="*/ 1206674 w 1424013"/>
              <a:gd name="connsiteY59" fmla="*/ 53616 h 108078"/>
              <a:gd name="connsiteX60" fmla="*/ 1204305 w 1424013"/>
              <a:gd name="connsiteY60" fmla="*/ 40593 h 108078"/>
              <a:gd name="connsiteX61" fmla="*/ 1197539 w 1424013"/>
              <a:gd name="connsiteY61" fmla="*/ 31966 h 108078"/>
              <a:gd name="connsiteX62" fmla="*/ 1187730 w 1424013"/>
              <a:gd name="connsiteY62" fmla="*/ 28921 h 108078"/>
              <a:gd name="connsiteX63" fmla="*/ 1002694 w 1424013"/>
              <a:gd name="connsiteY63" fmla="*/ 28921 h 108078"/>
              <a:gd name="connsiteX64" fmla="*/ 988318 w 1424013"/>
              <a:gd name="connsiteY64" fmla="*/ 35686 h 108078"/>
              <a:gd name="connsiteX65" fmla="*/ 982906 w 1424013"/>
              <a:gd name="connsiteY65" fmla="*/ 53616 h 108078"/>
              <a:gd name="connsiteX66" fmla="*/ 985444 w 1424013"/>
              <a:gd name="connsiteY66" fmla="*/ 66807 h 108078"/>
              <a:gd name="connsiteX67" fmla="*/ 992378 w 1424013"/>
              <a:gd name="connsiteY67" fmla="*/ 75771 h 108078"/>
              <a:gd name="connsiteX68" fmla="*/ 1002863 w 1424013"/>
              <a:gd name="connsiteY68" fmla="*/ 78985 h 108078"/>
              <a:gd name="connsiteX69" fmla="*/ 1013350 w 1424013"/>
              <a:gd name="connsiteY69" fmla="*/ 75771 h 108078"/>
              <a:gd name="connsiteX70" fmla="*/ 1013011 w 1424013"/>
              <a:gd name="connsiteY70" fmla="*/ 75771 h 108078"/>
              <a:gd name="connsiteX71" fmla="*/ 1019946 w 1424013"/>
              <a:gd name="connsiteY71" fmla="*/ 66807 h 108078"/>
              <a:gd name="connsiteX72" fmla="*/ 1022483 w 1424013"/>
              <a:gd name="connsiteY72" fmla="*/ 53616 h 108078"/>
              <a:gd name="connsiteX73" fmla="*/ 1017071 w 1424013"/>
              <a:gd name="connsiteY73" fmla="*/ 35686 h 108078"/>
              <a:gd name="connsiteX74" fmla="*/ 1002694 w 1424013"/>
              <a:gd name="connsiteY74" fmla="*/ 28921 h 108078"/>
              <a:gd name="connsiteX75" fmla="*/ 311943 w 1424013"/>
              <a:gd name="connsiteY75" fmla="*/ 28921 h 108078"/>
              <a:gd name="connsiteX76" fmla="*/ 301626 w 1424013"/>
              <a:gd name="connsiteY76" fmla="*/ 32304 h 108078"/>
              <a:gd name="connsiteX77" fmla="*/ 294690 w 1424013"/>
              <a:gd name="connsiteY77" fmla="*/ 41438 h 108078"/>
              <a:gd name="connsiteX78" fmla="*/ 292154 w 1424013"/>
              <a:gd name="connsiteY78" fmla="*/ 53953 h 108078"/>
              <a:gd name="connsiteX79" fmla="*/ 294690 w 1424013"/>
              <a:gd name="connsiteY79" fmla="*/ 66470 h 108078"/>
              <a:gd name="connsiteX80" fmla="*/ 301626 w 1424013"/>
              <a:gd name="connsiteY80" fmla="*/ 75602 h 108078"/>
              <a:gd name="connsiteX81" fmla="*/ 311774 w 1424013"/>
              <a:gd name="connsiteY81" fmla="*/ 78985 h 108078"/>
              <a:gd name="connsiteX82" fmla="*/ 321583 w 1424013"/>
              <a:gd name="connsiteY82" fmla="*/ 75773 h 108078"/>
              <a:gd name="connsiteX83" fmla="*/ 321752 w 1424013"/>
              <a:gd name="connsiteY83" fmla="*/ 75602 h 108078"/>
              <a:gd name="connsiteX84" fmla="*/ 328517 w 1424013"/>
              <a:gd name="connsiteY84" fmla="*/ 66639 h 108078"/>
              <a:gd name="connsiteX85" fmla="*/ 330886 w 1424013"/>
              <a:gd name="connsiteY85" fmla="*/ 53616 h 108078"/>
              <a:gd name="connsiteX86" fmla="*/ 328517 w 1424013"/>
              <a:gd name="connsiteY86" fmla="*/ 40593 h 108078"/>
              <a:gd name="connsiteX87" fmla="*/ 321752 w 1424013"/>
              <a:gd name="connsiteY87" fmla="*/ 31966 h 108078"/>
              <a:gd name="connsiteX88" fmla="*/ 311943 w 1424013"/>
              <a:gd name="connsiteY88" fmla="*/ 28921 h 108078"/>
              <a:gd name="connsiteX89" fmla="*/ 236846 w 1424013"/>
              <a:gd name="connsiteY89" fmla="*/ 28921 h 108078"/>
              <a:gd name="connsiteX90" fmla="*/ 222470 w 1424013"/>
              <a:gd name="connsiteY90" fmla="*/ 35686 h 108078"/>
              <a:gd name="connsiteX91" fmla="*/ 217058 w 1424013"/>
              <a:gd name="connsiteY91" fmla="*/ 53616 h 108078"/>
              <a:gd name="connsiteX92" fmla="*/ 219595 w 1424013"/>
              <a:gd name="connsiteY92" fmla="*/ 66807 h 108078"/>
              <a:gd name="connsiteX93" fmla="*/ 226529 w 1424013"/>
              <a:gd name="connsiteY93" fmla="*/ 75771 h 108078"/>
              <a:gd name="connsiteX94" fmla="*/ 237015 w 1424013"/>
              <a:gd name="connsiteY94" fmla="*/ 78985 h 108078"/>
              <a:gd name="connsiteX95" fmla="*/ 247502 w 1424013"/>
              <a:gd name="connsiteY95" fmla="*/ 75771 h 108078"/>
              <a:gd name="connsiteX96" fmla="*/ 247163 w 1424013"/>
              <a:gd name="connsiteY96" fmla="*/ 75771 h 108078"/>
              <a:gd name="connsiteX97" fmla="*/ 254099 w 1424013"/>
              <a:gd name="connsiteY97" fmla="*/ 66807 h 108078"/>
              <a:gd name="connsiteX98" fmla="*/ 256635 w 1424013"/>
              <a:gd name="connsiteY98" fmla="*/ 53616 h 108078"/>
              <a:gd name="connsiteX99" fmla="*/ 251222 w 1424013"/>
              <a:gd name="connsiteY99" fmla="*/ 35686 h 108078"/>
              <a:gd name="connsiteX100" fmla="*/ 236846 w 1424013"/>
              <a:gd name="connsiteY100" fmla="*/ 28921 h 108078"/>
              <a:gd name="connsiteX101" fmla="*/ 515751 w 1424013"/>
              <a:gd name="connsiteY101" fmla="*/ 28752 h 108078"/>
              <a:gd name="connsiteX102" fmla="*/ 505097 w 1424013"/>
              <a:gd name="connsiteY102" fmla="*/ 31966 h 108078"/>
              <a:gd name="connsiteX103" fmla="*/ 501038 w 1424013"/>
              <a:gd name="connsiteY103" fmla="*/ 41101 h 108078"/>
              <a:gd name="connsiteX104" fmla="*/ 505097 w 1424013"/>
              <a:gd name="connsiteY104" fmla="*/ 50233 h 108078"/>
              <a:gd name="connsiteX105" fmla="*/ 515751 w 1424013"/>
              <a:gd name="connsiteY105" fmla="*/ 53447 h 108078"/>
              <a:gd name="connsiteX106" fmla="*/ 526407 w 1424013"/>
              <a:gd name="connsiteY106" fmla="*/ 50233 h 108078"/>
              <a:gd name="connsiteX107" fmla="*/ 530466 w 1424013"/>
              <a:gd name="connsiteY107" fmla="*/ 41101 h 108078"/>
              <a:gd name="connsiteX108" fmla="*/ 526407 w 1424013"/>
              <a:gd name="connsiteY108" fmla="*/ 31966 h 108078"/>
              <a:gd name="connsiteX109" fmla="*/ 515751 w 1424013"/>
              <a:gd name="connsiteY109" fmla="*/ 28752 h 108078"/>
              <a:gd name="connsiteX110" fmla="*/ 1344857 w 1424013"/>
              <a:gd name="connsiteY110" fmla="*/ 22664 h 108078"/>
              <a:gd name="connsiteX111" fmla="*/ 1345028 w 1424013"/>
              <a:gd name="connsiteY111" fmla="*/ 22832 h 108078"/>
              <a:gd name="connsiteX112" fmla="*/ 1345026 w 1424013"/>
              <a:gd name="connsiteY112" fmla="*/ 22832 h 108078"/>
              <a:gd name="connsiteX113" fmla="*/ 39652 w 1424013"/>
              <a:gd name="connsiteY113" fmla="*/ 22115 h 108078"/>
              <a:gd name="connsiteX114" fmla="*/ 8854 w 1424013"/>
              <a:gd name="connsiteY114" fmla="*/ 53490 h 108078"/>
              <a:gd name="connsiteX115" fmla="*/ 39844 w 1424013"/>
              <a:gd name="connsiteY115" fmla="*/ 85443 h 108078"/>
              <a:gd name="connsiteX116" fmla="*/ 39652 w 1424013"/>
              <a:gd name="connsiteY116" fmla="*/ 85635 h 108078"/>
              <a:gd name="connsiteX117" fmla="*/ 70642 w 1424013"/>
              <a:gd name="connsiteY117" fmla="*/ 53683 h 108078"/>
              <a:gd name="connsiteX118" fmla="*/ 39652 w 1424013"/>
              <a:gd name="connsiteY118" fmla="*/ 22115 h 108078"/>
              <a:gd name="connsiteX119" fmla="*/ 461122 w 1424013"/>
              <a:gd name="connsiteY119" fmla="*/ 21312 h 108078"/>
              <a:gd name="connsiteX120" fmla="*/ 472452 w 1424013"/>
              <a:gd name="connsiteY120" fmla="*/ 21312 h 108078"/>
              <a:gd name="connsiteX121" fmla="*/ 472452 w 1424013"/>
              <a:gd name="connsiteY121" fmla="*/ 86429 h 108078"/>
              <a:gd name="connsiteX122" fmla="*/ 461122 w 1424013"/>
              <a:gd name="connsiteY122" fmla="*/ 86429 h 108078"/>
              <a:gd name="connsiteX123" fmla="*/ 1362110 w 1424013"/>
              <a:gd name="connsiteY123" fmla="*/ 21310 h 108078"/>
              <a:gd name="connsiteX124" fmla="*/ 1374625 w 1424013"/>
              <a:gd name="connsiteY124" fmla="*/ 21310 h 108078"/>
              <a:gd name="connsiteX125" fmla="*/ 1390186 w 1424013"/>
              <a:gd name="connsiteY125" fmla="*/ 64440 h 108078"/>
              <a:gd name="connsiteX126" fmla="*/ 1393570 w 1424013"/>
              <a:gd name="connsiteY126" fmla="*/ 75602 h 108078"/>
              <a:gd name="connsiteX127" fmla="*/ 1393908 w 1424013"/>
              <a:gd name="connsiteY127" fmla="*/ 75602 h 108078"/>
              <a:gd name="connsiteX128" fmla="*/ 1397290 w 1424013"/>
              <a:gd name="connsiteY128" fmla="*/ 64440 h 108078"/>
              <a:gd name="connsiteX129" fmla="*/ 1412512 w 1424013"/>
              <a:gd name="connsiteY129" fmla="*/ 21310 h 108078"/>
              <a:gd name="connsiteX130" fmla="*/ 1424013 w 1424013"/>
              <a:gd name="connsiteY130" fmla="*/ 21310 h 108078"/>
              <a:gd name="connsiteX131" fmla="*/ 1400504 w 1424013"/>
              <a:gd name="connsiteY131" fmla="*/ 84060 h 108078"/>
              <a:gd name="connsiteX132" fmla="*/ 1390356 w 1424013"/>
              <a:gd name="connsiteY132" fmla="*/ 100805 h 108078"/>
              <a:gd name="connsiteX133" fmla="*/ 1373611 w 1424013"/>
              <a:gd name="connsiteY133" fmla="*/ 108076 h 108078"/>
              <a:gd name="connsiteX134" fmla="*/ 1365662 w 1424013"/>
              <a:gd name="connsiteY134" fmla="*/ 106386 h 108078"/>
              <a:gd name="connsiteX135" fmla="*/ 1365662 w 1424013"/>
              <a:gd name="connsiteY135" fmla="*/ 97083 h 108078"/>
              <a:gd name="connsiteX136" fmla="*/ 1373443 w 1424013"/>
              <a:gd name="connsiteY136" fmla="*/ 98944 h 108078"/>
              <a:gd name="connsiteX137" fmla="*/ 1382575 w 1424013"/>
              <a:gd name="connsiteY137" fmla="*/ 95730 h 108078"/>
              <a:gd name="connsiteX138" fmla="*/ 1388327 w 1424013"/>
              <a:gd name="connsiteY138" fmla="*/ 87443 h 108078"/>
              <a:gd name="connsiteX139" fmla="*/ 345939 w 1424013"/>
              <a:gd name="connsiteY139" fmla="*/ 21310 h 108078"/>
              <a:gd name="connsiteX140" fmla="*/ 358455 w 1424013"/>
              <a:gd name="connsiteY140" fmla="*/ 21310 h 108078"/>
              <a:gd name="connsiteX141" fmla="*/ 374014 w 1424013"/>
              <a:gd name="connsiteY141" fmla="*/ 64440 h 108078"/>
              <a:gd name="connsiteX142" fmla="*/ 377399 w 1424013"/>
              <a:gd name="connsiteY142" fmla="*/ 75602 h 108078"/>
              <a:gd name="connsiteX143" fmla="*/ 377736 w 1424013"/>
              <a:gd name="connsiteY143" fmla="*/ 75602 h 108078"/>
              <a:gd name="connsiteX144" fmla="*/ 381119 w 1424013"/>
              <a:gd name="connsiteY144" fmla="*/ 64440 h 108078"/>
              <a:gd name="connsiteX145" fmla="*/ 396340 w 1424013"/>
              <a:gd name="connsiteY145" fmla="*/ 21310 h 108078"/>
              <a:gd name="connsiteX146" fmla="*/ 407843 w 1424013"/>
              <a:gd name="connsiteY146" fmla="*/ 21310 h 108078"/>
              <a:gd name="connsiteX147" fmla="*/ 384333 w 1424013"/>
              <a:gd name="connsiteY147" fmla="*/ 84060 h 108078"/>
              <a:gd name="connsiteX148" fmla="*/ 374185 w 1424013"/>
              <a:gd name="connsiteY148" fmla="*/ 100805 h 108078"/>
              <a:gd name="connsiteX149" fmla="*/ 357440 w 1424013"/>
              <a:gd name="connsiteY149" fmla="*/ 108076 h 108078"/>
              <a:gd name="connsiteX150" fmla="*/ 349490 w 1424013"/>
              <a:gd name="connsiteY150" fmla="*/ 106386 h 108078"/>
              <a:gd name="connsiteX151" fmla="*/ 349490 w 1424013"/>
              <a:gd name="connsiteY151" fmla="*/ 97083 h 108078"/>
              <a:gd name="connsiteX152" fmla="*/ 357271 w 1424013"/>
              <a:gd name="connsiteY152" fmla="*/ 98944 h 108078"/>
              <a:gd name="connsiteX153" fmla="*/ 366404 w 1424013"/>
              <a:gd name="connsiteY153" fmla="*/ 95730 h 108078"/>
              <a:gd name="connsiteX154" fmla="*/ 372155 w 1424013"/>
              <a:gd name="connsiteY154" fmla="*/ 87443 h 108078"/>
              <a:gd name="connsiteX155" fmla="*/ 1256569 w 1424013"/>
              <a:gd name="connsiteY155" fmla="*/ 20297 h 108078"/>
              <a:gd name="connsiteX156" fmla="*/ 1275511 w 1424013"/>
              <a:gd name="connsiteY156" fmla="*/ 26046 h 108078"/>
              <a:gd name="connsiteX157" fmla="*/ 1282107 w 1424013"/>
              <a:gd name="connsiteY157" fmla="*/ 42454 h 108078"/>
              <a:gd name="connsiteX158" fmla="*/ 1282107 w 1424013"/>
              <a:gd name="connsiteY158" fmla="*/ 72053 h 108078"/>
              <a:gd name="connsiteX159" fmla="*/ 1287520 w 1424013"/>
              <a:gd name="connsiteY159" fmla="*/ 78987 h 108078"/>
              <a:gd name="connsiteX160" fmla="*/ 1292087 w 1424013"/>
              <a:gd name="connsiteY160" fmla="*/ 77845 h 108078"/>
              <a:gd name="connsiteX161" fmla="*/ 1292087 w 1424013"/>
              <a:gd name="connsiteY161" fmla="*/ 85921 h 108078"/>
              <a:gd name="connsiteX162" fmla="*/ 1284308 w 1424013"/>
              <a:gd name="connsiteY162" fmla="*/ 87274 h 108078"/>
              <a:gd name="connsiteX163" fmla="*/ 1274328 w 1424013"/>
              <a:gd name="connsiteY163" fmla="*/ 83723 h 108078"/>
              <a:gd name="connsiteX164" fmla="*/ 1271114 w 1424013"/>
              <a:gd name="connsiteY164" fmla="*/ 74082 h 108078"/>
              <a:gd name="connsiteX165" fmla="*/ 1271114 w 1424013"/>
              <a:gd name="connsiteY165" fmla="*/ 71882 h 108078"/>
              <a:gd name="connsiteX166" fmla="*/ 1270606 w 1424013"/>
              <a:gd name="connsiteY166" fmla="*/ 71882 h 108078"/>
              <a:gd name="connsiteX167" fmla="*/ 1262488 w 1424013"/>
              <a:gd name="connsiteY167" fmla="*/ 83723 h 108078"/>
              <a:gd name="connsiteX168" fmla="*/ 1247943 w 1424013"/>
              <a:gd name="connsiteY168" fmla="*/ 88119 h 108078"/>
              <a:gd name="connsiteX169" fmla="*/ 1233396 w 1424013"/>
              <a:gd name="connsiteY169" fmla="*/ 83723 h 108078"/>
              <a:gd name="connsiteX170" fmla="*/ 1227815 w 1424013"/>
              <a:gd name="connsiteY170" fmla="*/ 70698 h 108078"/>
              <a:gd name="connsiteX171" fmla="*/ 1231537 w 1424013"/>
              <a:gd name="connsiteY171" fmla="*/ 59875 h 108078"/>
              <a:gd name="connsiteX172" fmla="*/ 1240330 w 1424013"/>
              <a:gd name="connsiteY172" fmla="*/ 54631 h 108078"/>
              <a:gd name="connsiteX173" fmla="*/ 1254369 w 1424013"/>
              <a:gd name="connsiteY173" fmla="*/ 51417 h 108078"/>
              <a:gd name="connsiteX174" fmla="*/ 1266717 w 1424013"/>
              <a:gd name="connsiteY174" fmla="*/ 47527 h 108078"/>
              <a:gd name="connsiteX175" fmla="*/ 1270606 w 1424013"/>
              <a:gd name="connsiteY175" fmla="*/ 39748 h 108078"/>
              <a:gd name="connsiteX176" fmla="*/ 1267223 w 1424013"/>
              <a:gd name="connsiteY176" fmla="*/ 31966 h 108078"/>
              <a:gd name="connsiteX177" fmla="*/ 1256399 w 1424013"/>
              <a:gd name="connsiteY177" fmla="*/ 29092 h 108078"/>
              <a:gd name="connsiteX178" fmla="*/ 1240838 w 1424013"/>
              <a:gd name="connsiteY178" fmla="*/ 43299 h 108078"/>
              <a:gd name="connsiteX179" fmla="*/ 1229506 w 1424013"/>
              <a:gd name="connsiteY179" fmla="*/ 43299 h 108078"/>
              <a:gd name="connsiteX180" fmla="*/ 1236779 w 1424013"/>
              <a:gd name="connsiteY180" fmla="*/ 26385 h 108078"/>
              <a:gd name="connsiteX181" fmla="*/ 1256569 w 1424013"/>
              <a:gd name="connsiteY181" fmla="*/ 20297 h 108078"/>
              <a:gd name="connsiteX182" fmla="*/ 1002694 w 1424013"/>
              <a:gd name="connsiteY182" fmla="*/ 20126 h 108078"/>
              <a:gd name="connsiteX183" fmla="*/ 1019439 w 1424013"/>
              <a:gd name="connsiteY183" fmla="*/ 24354 h 108078"/>
              <a:gd name="connsiteX184" fmla="*/ 1030602 w 1424013"/>
              <a:gd name="connsiteY184" fmla="*/ 36194 h 108078"/>
              <a:gd name="connsiteX185" fmla="*/ 1034492 w 1424013"/>
              <a:gd name="connsiteY185" fmla="*/ 53784 h 108078"/>
              <a:gd name="connsiteX186" fmla="*/ 1030602 w 1424013"/>
              <a:gd name="connsiteY186" fmla="*/ 71543 h 108078"/>
              <a:gd name="connsiteX187" fmla="*/ 1019439 w 1424013"/>
              <a:gd name="connsiteY187" fmla="*/ 83552 h 108078"/>
              <a:gd name="connsiteX188" fmla="*/ 1002694 w 1424013"/>
              <a:gd name="connsiteY188" fmla="*/ 87949 h 108078"/>
              <a:gd name="connsiteX189" fmla="*/ 985950 w 1424013"/>
              <a:gd name="connsiteY189" fmla="*/ 83552 h 108078"/>
              <a:gd name="connsiteX190" fmla="*/ 974788 w 1424013"/>
              <a:gd name="connsiteY190" fmla="*/ 71543 h 108078"/>
              <a:gd name="connsiteX191" fmla="*/ 970897 w 1424013"/>
              <a:gd name="connsiteY191" fmla="*/ 53784 h 108078"/>
              <a:gd name="connsiteX192" fmla="*/ 974788 w 1424013"/>
              <a:gd name="connsiteY192" fmla="*/ 36194 h 108078"/>
              <a:gd name="connsiteX193" fmla="*/ 985950 w 1424013"/>
              <a:gd name="connsiteY193" fmla="*/ 24354 h 108078"/>
              <a:gd name="connsiteX194" fmla="*/ 1002694 w 1424013"/>
              <a:gd name="connsiteY194" fmla="*/ 20126 h 108078"/>
              <a:gd name="connsiteX195" fmla="*/ 932334 w 1424013"/>
              <a:gd name="connsiteY195" fmla="*/ 20126 h 108078"/>
              <a:gd name="connsiteX196" fmla="*/ 946880 w 1424013"/>
              <a:gd name="connsiteY196" fmla="*/ 23340 h 108078"/>
              <a:gd name="connsiteX197" fmla="*/ 957197 w 1424013"/>
              <a:gd name="connsiteY197" fmla="*/ 32472 h 108078"/>
              <a:gd name="connsiteX198" fmla="*/ 961596 w 1424013"/>
              <a:gd name="connsiteY198" fmla="*/ 46003 h 108078"/>
              <a:gd name="connsiteX199" fmla="*/ 949755 w 1424013"/>
              <a:gd name="connsiteY199" fmla="*/ 46003 h 108078"/>
              <a:gd name="connsiteX200" fmla="*/ 944512 w 1424013"/>
              <a:gd name="connsiteY200" fmla="*/ 33826 h 108078"/>
              <a:gd name="connsiteX201" fmla="*/ 932504 w 1424013"/>
              <a:gd name="connsiteY201" fmla="*/ 29090 h 108078"/>
              <a:gd name="connsiteX202" fmla="*/ 917620 w 1424013"/>
              <a:gd name="connsiteY202" fmla="*/ 36026 h 108078"/>
              <a:gd name="connsiteX203" fmla="*/ 912208 w 1424013"/>
              <a:gd name="connsiteY203" fmla="*/ 54122 h 108078"/>
              <a:gd name="connsiteX204" fmla="*/ 917620 w 1424013"/>
              <a:gd name="connsiteY204" fmla="*/ 72220 h 108078"/>
              <a:gd name="connsiteX205" fmla="*/ 932165 w 1424013"/>
              <a:gd name="connsiteY205" fmla="*/ 79154 h 108078"/>
              <a:gd name="connsiteX206" fmla="*/ 944343 w 1424013"/>
              <a:gd name="connsiteY206" fmla="*/ 74418 h 108078"/>
              <a:gd name="connsiteX207" fmla="*/ 949924 w 1424013"/>
              <a:gd name="connsiteY207" fmla="*/ 61564 h 108078"/>
              <a:gd name="connsiteX208" fmla="*/ 961764 w 1424013"/>
              <a:gd name="connsiteY208" fmla="*/ 61564 h 108078"/>
              <a:gd name="connsiteX209" fmla="*/ 957197 w 1424013"/>
              <a:gd name="connsiteY209" fmla="*/ 75602 h 108078"/>
              <a:gd name="connsiteX210" fmla="*/ 946712 w 1424013"/>
              <a:gd name="connsiteY210" fmla="*/ 84905 h 108078"/>
              <a:gd name="connsiteX211" fmla="*/ 931996 w 1424013"/>
              <a:gd name="connsiteY211" fmla="*/ 88119 h 108078"/>
              <a:gd name="connsiteX212" fmla="*/ 915420 w 1424013"/>
              <a:gd name="connsiteY212" fmla="*/ 83721 h 108078"/>
              <a:gd name="connsiteX213" fmla="*/ 915591 w 1424013"/>
              <a:gd name="connsiteY213" fmla="*/ 83552 h 108078"/>
              <a:gd name="connsiteX214" fmla="*/ 904427 w 1424013"/>
              <a:gd name="connsiteY214" fmla="*/ 71543 h 108078"/>
              <a:gd name="connsiteX215" fmla="*/ 900368 w 1424013"/>
              <a:gd name="connsiteY215" fmla="*/ 53953 h 108078"/>
              <a:gd name="connsiteX216" fmla="*/ 904258 w 1424013"/>
              <a:gd name="connsiteY216" fmla="*/ 36363 h 108078"/>
              <a:gd name="connsiteX217" fmla="*/ 915591 w 1424013"/>
              <a:gd name="connsiteY217" fmla="*/ 24354 h 108078"/>
              <a:gd name="connsiteX218" fmla="*/ 932334 w 1424013"/>
              <a:gd name="connsiteY218" fmla="*/ 20126 h 108078"/>
              <a:gd name="connsiteX219" fmla="*/ 236846 w 1424013"/>
              <a:gd name="connsiteY219" fmla="*/ 20126 h 108078"/>
              <a:gd name="connsiteX220" fmla="*/ 253591 w 1424013"/>
              <a:gd name="connsiteY220" fmla="*/ 24354 h 108078"/>
              <a:gd name="connsiteX221" fmla="*/ 264753 w 1424013"/>
              <a:gd name="connsiteY221" fmla="*/ 36194 h 108078"/>
              <a:gd name="connsiteX222" fmla="*/ 268644 w 1424013"/>
              <a:gd name="connsiteY222" fmla="*/ 53784 h 108078"/>
              <a:gd name="connsiteX223" fmla="*/ 264753 w 1424013"/>
              <a:gd name="connsiteY223" fmla="*/ 71543 h 108078"/>
              <a:gd name="connsiteX224" fmla="*/ 253591 w 1424013"/>
              <a:gd name="connsiteY224" fmla="*/ 83552 h 108078"/>
              <a:gd name="connsiteX225" fmla="*/ 236846 w 1424013"/>
              <a:gd name="connsiteY225" fmla="*/ 87949 h 108078"/>
              <a:gd name="connsiteX226" fmla="*/ 220101 w 1424013"/>
              <a:gd name="connsiteY226" fmla="*/ 83552 h 108078"/>
              <a:gd name="connsiteX227" fmla="*/ 208939 w 1424013"/>
              <a:gd name="connsiteY227" fmla="*/ 71543 h 108078"/>
              <a:gd name="connsiteX228" fmla="*/ 205049 w 1424013"/>
              <a:gd name="connsiteY228" fmla="*/ 53784 h 108078"/>
              <a:gd name="connsiteX229" fmla="*/ 208939 w 1424013"/>
              <a:gd name="connsiteY229" fmla="*/ 36194 h 108078"/>
              <a:gd name="connsiteX230" fmla="*/ 220101 w 1424013"/>
              <a:gd name="connsiteY230" fmla="*/ 24354 h 108078"/>
              <a:gd name="connsiteX231" fmla="*/ 236846 w 1424013"/>
              <a:gd name="connsiteY231" fmla="*/ 20126 h 108078"/>
              <a:gd name="connsiteX232" fmla="*/ 1333526 w 1424013"/>
              <a:gd name="connsiteY232" fmla="*/ 19957 h 108078"/>
              <a:gd name="connsiteX233" fmla="*/ 1345026 w 1424013"/>
              <a:gd name="connsiteY233" fmla="*/ 22832 h 108078"/>
              <a:gd name="connsiteX234" fmla="*/ 1352807 w 1424013"/>
              <a:gd name="connsiteY234" fmla="*/ 30613 h 108078"/>
              <a:gd name="connsiteX235" fmla="*/ 1355682 w 1424013"/>
              <a:gd name="connsiteY235" fmla="*/ 42283 h 108078"/>
              <a:gd name="connsiteX236" fmla="*/ 1355682 w 1424013"/>
              <a:gd name="connsiteY236" fmla="*/ 86258 h 108078"/>
              <a:gd name="connsiteX237" fmla="*/ 1344351 w 1424013"/>
              <a:gd name="connsiteY237" fmla="*/ 86258 h 108078"/>
              <a:gd name="connsiteX238" fmla="*/ 1344351 w 1424013"/>
              <a:gd name="connsiteY238" fmla="*/ 44313 h 108078"/>
              <a:gd name="connsiteX239" fmla="*/ 1340629 w 1424013"/>
              <a:gd name="connsiteY239" fmla="*/ 32980 h 108078"/>
              <a:gd name="connsiteX240" fmla="*/ 1330481 w 1424013"/>
              <a:gd name="connsiteY240" fmla="*/ 28921 h 108078"/>
              <a:gd name="connsiteX241" fmla="*/ 1317458 w 1424013"/>
              <a:gd name="connsiteY241" fmla="*/ 35180 h 108078"/>
              <a:gd name="connsiteX242" fmla="*/ 1312554 w 1424013"/>
              <a:gd name="connsiteY242" fmla="*/ 52600 h 108078"/>
              <a:gd name="connsiteX243" fmla="*/ 1312554 w 1424013"/>
              <a:gd name="connsiteY243" fmla="*/ 86427 h 108078"/>
              <a:gd name="connsiteX244" fmla="*/ 1301221 w 1424013"/>
              <a:gd name="connsiteY244" fmla="*/ 86427 h 108078"/>
              <a:gd name="connsiteX245" fmla="*/ 1301221 w 1424013"/>
              <a:gd name="connsiteY245" fmla="*/ 21310 h 108078"/>
              <a:gd name="connsiteX246" fmla="*/ 1312214 w 1424013"/>
              <a:gd name="connsiteY246" fmla="*/ 21310 h 108078"/>
              <a:gd name="connsiteX247" fmla="*/ 1312214 w 1424013"/>
              <a:gd name="connsiteY247" fmla="*/ 36194 h 108078"/>
              <a:gd name="connsiteX248" fmla="*/ 1312554 w 1424013"/>
              <a:gd name="connsiteY248" fmla="*/ 36194 h 108078"/>
              <a:gd name="connsiteX249" fmla="*/ 1319825 w 1424013"/>
              <a:gd name="connsiteY249" fmla="*/ 24185 h 108078"/>
              <a:gd name="connsiteX250" fmla="*/ 1333526 w 1424013"/>
              <a:gd name="connsiteY250" fmla="*/ 19957 h 108078"/>
              <a:gd name="connsiteX251" fmla="*/ 1190605 w 1424013"/>
              <a:gd name="connsiteY251" fmla="*/ 19957 h 108078"/>
              <a:gd name="connsiteX252" fmla="*/ 1204813 w 1424013"/>
              <a:gd name="connsiteY252" fmla="*/ 24185 h 108078"/>
              <a:gd name="connsiteX253" fmla="*/ 1205152 w 1424013"/>
              <a:gd name="connsiteY253" fmla="*/ 24185 h 108078"/>
              <a:gd name="connsiteX254" fmla="*/ 1214961 w 1424013"/>
              <a:gd name="connsiteY254" fmla="*/ 36026 h 108078"/>
              <a:gd name="connsiteX255" fmla="*/ 1218512 w 1424013"/>
              <a:gd name="connsiteY255" fmla="*/ 53447 h 108078"/>
              <a:gd name="connsiteX256" fmla="*/ 1214792 w 1424013"/>
              <a:gd name="connsiteY256" fmla="*/ 71035 h 108078"/>
              <a:gd name="connsiteX257" fmla="*/ 1204644 w 1424013"/>
              <a:gd name="connsiteY257" fmla="*/ 83215 h 108078"/>
              <a:gd name="connsiteX258" fmla="*/ 1190436 w 1424013"/>
              <a:gd name="connsiteY258" fmla="*/ 87612 h 108078"/>
              <a:gd name="connsiteX259" fmla="*/ 1176737 w 1424013"/>
              <a:gd name="connsiteY259" fmla="*/ 83384 h 108078"/>
              <a:gd name="connsiteX260" fmla="*/ 1168448 w 1424013"/>
              <a:gd name="connsiteY260" fmla="*/ 71543 h 108078"/>
              <a:gd name="connsiteX261" fmla="*/ 1168110 w 1424013"/>
              <a:gd name="connsiteY261" fmla="*/ 71543 h 108078"/>
              <a:gd name="connsiteX262" fmla="*/ 1168110 w 1424013"/>
              <a:gd name="connsiteY262" fmla="*/ 106386 h 108078"/>
              <a:gd name="connsiteX263" fmla="*/ 1156778 w 1424013"/>
              <a:gd name="connsiteY263" fmla="*/ 106386 h 108078"/>
              <a:gd name="connsiteX264" fmla="*/ 1156778 w 1424013"/>
              <a:gd name="connsiteY264" fmla="*/ 21310 h 108078"/>
              <a:gd name="connsiteX265" fmla="*/ 1168110 w 1424013"/>
              <a:gd name="connsiteY265" fmla="*/ 21310 h 108078"/>
              <a:gd name="connsiteX266" fmla="*/ 1168110 w 1424013"/>
              <a:gd name="connsiteY266" fmla="*/ 36194 h 108078"/>
              <a:gd name="connsiteX267" fmla="*/ 1176398 w 1424013"/>
              <a:gd name="connsiteY267" fmla="*/ 24185 h 108078"/>
              <a:gd name="connsiteX268" fmla="*/ 1190605 w 1424013"/>
              <a:gd name="connsiteY268" fmla="*/ 19957 h 108078"/>
              <a:gd name="connsiteX269" fmla="*/ 1078299 w 1424013"/>
              <a:gd name="connsiteY269" fmla="*/ 19957 h 108078"/>
              <a:gd name="connsiteX270" fmla="*/ 1091490 w 1424013"/>
              <a:gd name="connsiteY270" fmla="*/ 24356 h 108078"/>
              <a:gd name="connsiteX271" fmla="*/ 1098764 w 1424013"/>
              <a:gd name="connsiteY271" fmla="*/ 36194 h 108078"/>
              <a:gd name="connsiteX272" fmla="*/ 1098932 w 1424013"/>
              <a:gd name="connsiteY272" fmla="*/ 36194 h 108078"/>
              <a:gd name="connsiteX273" fmla="*/ 1106545 w 1424013"/>
              <a:gd name="connsiteY273" fmla="*/ 24017 h 108078"/>
              <a:gd name="connsiteX274" fmla="*/ 1119398 w 1424013"/>
              <a:gd name="connsiteY274" fmla="*/ 19957 h 108078"/>
              <a:gd name="connsiteX275" fmla="*/ 1130222 w 1424013"/>
              <a:gd name="connsiteY275" fmla="*/ 22664 h 108078"/>
              <a:gd name="connsiteX276" fmla="*/ 1130393 w 1424013"/>
              <a:gd name="connsiteY276" fmla="*/ 22495 h 108078"/>
              <a:gd name="connsiteX277" fmla="*/ 1138003 w 1424013"/>
              <a:gd name="connsiteY277" fmla="*/ 30105 h 108078"/>
              <a:gd name="connsiteX278" fmla="*/ 1140710 w 1424013"/>
              <a:gd name="connsiteY278" fmla="*/ 41775 h 108078"/>
              <a:gd name="connsiteX279" fmla="*/ 1140710 w 1424013"/>
              <a:gd name="connsiteY279" fmla="*/ 86427 h 108078"/>
              <a:gd name="connsiteX280" fmla="*/ 1129377 w 1424013"/>
              <a:gd name="connsiteY280" fmla="*/ 86427 h 108078"/>
              <a:gd name="connsiteX281" fmla="*/ 1129377 w 1424013"/>
              <a:gd name="connsiteY281" fmla="*/ 42960 h 108078"/>
              <a:gd name="connsiteX282" fmla="*/ 1125657 w 1424013"/>
              <a:gd name="connsiteY282" fmla="*/ 32980 h 108078"/>
              <a:gd name="connsiteX283" fmla="*/ 1116015 w 1424013"/>
              <a:gd name="connsiteY283" fmla="*/ 29092 h 108078"/>
              <a:gd name="connsiteX284" fmla="*/ 1103839 w 1424013"/>
              <a:gd name="connsiteY284" fmla="*/ 35518 h 108078"/>
              <a:gd name="connsiteX285" fmla="*/ 1099272 w 1424013"/>
              <a:gd name="connsiteY285" fmla="*/ 53108 h 108078"/>
              <a:gd name="connsiteX286" fmla="*/ 1099272 w 1424013"/>
              <a:gd name="connsiteY286" fmla="*/ 86427 h 108078"/>
              <a:gd name="connsiteX287" fmla="*/ 1087939 w 1424013"/>
              <a:gd name="connsiteY287" fmla="*/ 86427 h 108078"/>
              <a:gd name="connsiteX288" fmla="*/ 1087939 w 1424013"/>
              <a:gd name="connsiteY288" fmla="*/ 42960 h 108078"/>
              <a:gd name="connsiteX289" fmla="*/ 1084219 w 1424013"/>
              <a:gd name="connsiteY289" fmla="*/ 32980 h 108078"/>
              <a:gd name="connsiteX290" fmla="*/ 1074746 w 1424013"/>
              <a:gd name="connsiteY290" fmla="*/ 29092 h 108078"/>
              <a:gd name="connsiteX291" fmla="*/ 1062568 w 1424013"/>
              <a:gd name="connsiteY291" fmla="*/ 35686 h 108078"/>
              <a:gd name="connsiteX292" fmla="*/ 1058002 w 1424013"/>
              <a:gd name="connsiteY292" fmla="*/ 53108 h 108078"/>
              <a:gd name="connsiteX293" fmla="*/ 1058002 w 1424013"/>
              <a:gd name="connsiteY293" fmla="*/ 86427 h 108078"/>
              <a:gd name="connsiteX294" fmla="*/ 1046670 w 1424013"/>
              <a:gd name="connsiteY294" fmla="*/ 86427 h 108078"/>
              <a:gd name="connsiteX295" fmla="*/ 1046670 w 1424013"/>
              <a:gd name="connsiteY295" fmla="*/ 21310 h 108078"/>
              <a:gd name="connsiteX296" fmla="*/ 1057663 w 1424013"/>
              <a:gd name="connsiteY296" fmla="*/ 21310 h 108078"/>
              <a:gd name="connsiteX297" fmla="*/ 1057663 w 1424013"/>
              <a:gd name="connsiteY297" fmla="*/ 36194 h 108078"/>
              <a:gd name="connsiteX298" fmla="*/ 1058002 w 1424013"/>
              <a:gd name="connsiteY298" fmla="*/ 36194 h 108078"/>
              <a:gd name="connsiteX299" fmla="*/ 1065105 w 1424013"/>
              <a:gd name="connsiteY299" fmla="*/ 24185 h 108078"/>
              <a:gd name="connsiteX300" fmla="*/ 1078299 w 1424013"/>
              <a:gd name="connsiteY300" fmla="*/ 19957 h 108078"/>
              <a:gd name="connsiteX301" fmla="*/ 314817 w 1424013"/>
              <a:gd name="connsiteY301" fmla="*/ 19957 h 108078"/>
              <a:gd name="connsiteX302" fmla="*/ 329025 w 1424013"/>
              <a:gd name="connsiteY302" fmla="*/ 24185 h 108078"/>
              <a:gd name="connsiteX303" fmla="*/ 329364 w 1424013"/>
              <a:gd name="connsiteY303" fmla="*/ 24185 h 108078"/>
              <a:gd name="connsiteX304" fmla="*/ 339173 w 1424013"/>
              <a:gd name="connsiteY304" fmla="*/ 36026 h 108078"/>
              <a:gd name="connsiteX305" fmla="*/ 342724 w 1424013"/>
              <a:gd name="connsiteY305" fmla="*/ 53447 h 108078"/>
              <a:gd name="connsiteX306" fmla="*/ 339004 w 1424013"/>
              <a:gd name="connsiteY306" fmla="*/ 71035 h 108078"/>
              <a:gd name="connsiteX307" fmla="*/ 328856 w 1424013"/>
              <a:gd name="connsiteY307" fmla="*/ 83215 h 108078"/>
              <a:gd name="connsiteX308" fmla="*/ 314649 w 1424013"/>
              <a:gd name="connsiteY308" fmla="*/ 87612 h 108078"/>
              <a:gd name="connsiteX309" fmla="*/ 300949 w 1424013"/>
              <a:gd name="connsiteY309" fmla="*/ 83384 h 108078"/>
              <a:gd name="connsiteX310" fmla="*/ 292660 w 1424013"/>
              <a:gd name="connsiteY310" fmla="*/ 71543 h 108078"/>
              <a:gd name="connsiteX311" fmla="*/ 292323 w 1424013"/>
              <a:gd name="connsiteY311" fmla="*/ 71543 h 108078"/>
              <a:gd name="connsiteX312" fmla="*/ 292323 w 1424013"/>
              <a:gd name="connsiteY312" fmla="*/ 106386 h 108078"/>
              <a:gd name="connsiteX313" fmla="*/ 280990 w 1424013"/>
              <a:gd name="connsiteY313" fmla="*/ 106386 h 108078"/>
              <a:gd name="connsiteX314" fmla="*/ 280990 w 1424013"/>
              <a:gd name="connsiteY314" fmla="*/ 21310 h 108078"/>
              <a:gd name="connsiteX315" fmla="*/ 292323 w 1424013"/>
              <a:gd name="connsiteY315" fmla="*/ 21310 h 108078"/>
              <a:gd name="connsiteX316" fmla="*/ 292323 w 1424013"/>
              <a:gd name="connsiteY316" fmla="*/ 36194 h 108078"/>
              <a:gd name="connsiteX317" fmla="*/ 300610 w 1424013"/>
              <a:gd name="connsiteY317" fmla="*/ 24185 h 108078"/>
              <a:gd name="connsiteX318" fmla="*/ 314817 w 1424013"/>
              <a:gd name="connsiteY318" fmla="*/ 19957 h 108078"/>
              <a:gd name="connsiteX319" fmla="*/ 821043 w 1424013"/>
              <a:gd name="connsiteY319" fmla="*/ 19789 h 108078"/>
              <a:gd name="connsiteX320" fmla="*/ 843200 w 1424013"/>
              <a:gd name="connsiteY320" fmla="*/ 29429 h 108078"/>
              <a:gd name="connsiteX321" fmla="*/ 850980 w 1424013"/>
              <a:gd name="connsiteY321" fmla="*/ 54631 h 108078"/>
              <a:gd name="connsiteX322" fmla="*/ 850980 w 1424013"/>
              <a:gd name="connsiteY322" fmla="*/ 56830 h 108078"/>
              <a:gd name="connsiteX323" fmla="*/ 850811 w 1424013"/>
              <a:gd name="connsiteY323" fmla="*/ 56830 h 108078"/>
              <a:gd name="connsiteX324" fmla="*/ 801255 w 1424013"/>
              <a:gd name="connsiteY324" fmla="*/ 56830 h 108078"/>
              <a:gd name="connsiteX325" fmla="*/ 807344 w 1424013"/>
              <a:gd name="connsiteY325" fmla="*/ 72898 h 108078"/>
              <a:gd name="connsiteX326" fmla="*/ 821212 w 1424013"/>
              <a:gd name="connsiteY326" fmla="*/ 78816 h 108078"/>
              <a:gd name="connsiteX327" fmla="*/ 832713 w 1424013"/>
              <a:gd name="connsiteY327" fmla="*/ 75434 h 108078"/>
              <a:gd name="connsiteX328" fmla="*/ 838296 w 1424013"/>
              <a:gd name="connsiteY328" fmla="*/ 66639 h 108078"/>
              <a:gd name="connsiteX329" fmla="*/ 849797 w 1424013"/>
              <a:gd name="connsiteY329" fmla="*/ 66639 h 108078"/>
              <a:gd name="connsiteX330" fmla="*/ 845230 w 1424013"/>
              <a:gd name="connsiteY330" fmla="*/ 77971 h 108078"/>
              <a:gd name="connsiteX331" fmla="*/ 834913 w 1424013"/>
              <a:gd name="connsiteY331" fmla="*/ 85245 h 108078"/>
              <a:gd name="connsiteX332" fmla="*/ 821382 w 1424013"/>
              <a:gd name="connsiteY332" fmla="*/ 87782 h 108078"/>
              <a:gd name="connsiteX333" fmla="*/ 804806 w 1424013"/>
              <a:gd name="connsiteY333" fmla="*/ 83552 h 108078"/>
              <a:gd name="connsiteX334" fmla="*/ 793644 w 1424013"/>
              <a:gd name="connsiteY334" fmla="*/ 71714 h 108078"/>
              <a:gd name="connsiteX335" fmla="*/ 789753 w 1424013"/>
              <a:gd name="connsiteY335" fmla="*/ 53784 h 108078"/>
              <a:gd name="connsiteX336" fmla="*/ 793474 w 1424013"/>
              <a:gd name="connsiteY336" fmla="*/ 36365 h 108078"/>
              <a:gd name="connsiteX337" fmla="*/ 804298 w 1424013"/>
              <a:gd name="connsiteY337" fmla="*/ 24187 h 108078"/>
              <a:gd name="connsiteX338" fmla="*/ 821043 w 1424013"/>
              <a:gd name="connsiteY338" fmla="*/ 19789 h 108078"/>
              <a:gd name="connsiteX339" fmla="*/ 447083 w 1424013"/>
              <a:gd name="connsiteY339" fmla="*/ 19789 h 108078"/>
              <a:gd name="connsiteX340" fmla="*/ 450634 w 1424013"/>
              <a:gd name="connsiteY340" fmla="*/ 19957 h 108078"/>
              <a:gd name="connsiteX341" fmla="*/ 450634 w 1424013"/>
              <a:gd name="connsiteY341" fmla="*/ 20128 h 108078"/>
              <a:gd name="connsiteX342" fmla="*/ 450634 w 1424013"/>
              <a:gd name="connsiteY342" fmla="*/ 30952 h 108078"/>
              <a:gd name="connsiteX343" fmla="*/ 444884 w 1424013"/>
              <a:gd name="connsiteY343" fmla="*/ 30105 h 108078"/>
              <a:gd name="connsiteX344" fmla="*/ 432538 w 1424013"/>
              <a:gd name="connsiteY344" fmla="*/ 36194 h 108078"/>
              <a:gd name="connsiteX345" fmla="*/ 428479 w 1424013"/>
              <a:gd name="connsiteY345" fmla="*/ 53784 h 108078"/>
              <a:gd name="connsiteX346" fmla="*/ 428479 w 1424013"/>
              <a:gd name="connsiteY346" fmla="*/ 86258 h 108078"/>
              <a:gd name="connsiteX347" fmla="*/ 417146 w 1424013"/>
              <a:gd name="connsiteY347" fmla="*/ 86258 h 108078"/>
              <a:gd name="connsiteX348" fmla="*/ 417146 w 1424013"/>
              <a:gd name="connsiteY348" fmla="*/ 21310 h 108078"/>
              <a:gd name="connsiteX349" fmla="*/ 428140 w 1424013"/>
              <a:gd name="connsiteY349" fmla="*/ 21310 h 108078"/>
              <a:gd name="connsiteX350" fmla="*/ 428140 w 1424013"/>
              <a:gd name="connsiteY350" fmla="*/ 36871 h 108078"/>
              <a:gd name="connsiteX351" fmla="*/ 428479 w 1424013"/>
              <a:gd name="connsiteY351" fmla="*/ 36871 h 108078"/>
              <a:gd name="connsiteX352" fmla="*/ 434397 w 1424013"/>
              <a:gd name="connsiteY352" fmla="*/ 24356 h 108078"/>
              <a:gd name="connsiteX353" fmla="*/ 447083 w 1424013"/>
              <a:gd name="connsiteY353" fmla="*/ 19789 h 108078"/>
              <a:gd name="connsiteX354" fmla="*/ 39652 w 1424013"/>
              <a:gd name="connsiteY354" fmla="*/ 14416 h 108078"/>
              <a:gd name="connsiteX355" fmla="*/ 79304 w 1424013"/>
              <a:gd name="connsiteY355" fmla="*/ 53875 h 108078"/>
              <a:gd name="connsiteX356" fmla="*/ 39652 w 1424013"/>
              <a:gd name="connsiteY356" fmla="*/ 93335 h 108078"/>
              <a:gd name="connsiteX357" fmla="*/ 39652 w 1424013"/>
              <a:gd name="connsiteY357" fmla="*/ 93142 h 108078"/>
              <a:gd name="connsiteX358" fmla="*/ 0 w 1424013"/>
              <a:gd name="connsiteY358" fmla="*/ 53683 h 108078"/>
              <a:gd name="connsiteX359" fmla="*/ 39652 w 1424013"/>
              <a:gd name="connsiteY359" fmla="*/ 14416 h 108078"/>
              <a:gd name="connsiteX360" fmla="*/ 543490 w 1424013"/>
              <a:gd name="connsiteY360" fmla="*/ 14376 h 108078"/>
              <a:gd name="connsiteX361" fmla="*/ 547719 w 1424013"/>
              <a:gd name="connsiteY361" fmla="*/ 14884 h 108078"/>
              <a:gd name="connsiteX362" fmla="*/ 547719 w 1424013"/>
              <a:gd name="connsiteY362" fmla="*/ 25201 h 108078"/>
              <a:gd name="connsiteX363" fmla="*/ 543152 w 1424013"/>
              <a:gd name="connsiteY363" fmla="*/ 24524 h 108078"/>
              <a:gd name="connsiteX364" fmla="*/ 535879 w 1424013"/>
              <a:gd name="connsiteY364" fmla="*/ 27231 h 108078"/>
              <a:gd name="connsiteX365" fmla="*/ 541122 w 1424013"/>
              <a:gd name="connsiteY365" fmla="*/ 40761 h 108078"/>
              <a:gd name="connsiteX366" fmla="*/ 537908 w 1424013"/>
              <a:gd name="connsiteY366" fmla="*/ 51586 h 108078"/>
              <a:gd name="connsiteX367" fmla="*/ 528945 w 1424013"/>
              <a:gd name="connsiteY367" fmla="*/ 59197 h 108078"/>
              <a:gd name="connsiteX368" fmla="*/ 515245 w 1424013"/>
              <a:gd name="connsiteY368" fmla="*/ 61903 h 108078"/>
              <a:gd name="connsiteX369" fmla="*/ 499853 w 1424013"/>
              <a:gd name="connsiteY369" fmla="*/ 58520 h 108078"/>
              <a:gd name="connsiteX370" fmla="*/ 495794 w 1424013"/>
              <a:gd name="connsiteY370" fmla="*/ 64103 h 108078"/>
              <a:gd name="connsiteX371" fmla="*/ 498161 w 1424013"/>
              <a:gd name="connsiteY371" fmla="*/ 68331 h 108078"/>
              <a:gd name="connsiteX372" fmla="*/ 505774 w 1424013"/>
              <a:gd name="connsiteY372" fmla="*/ 69684 h 108078"/>
              <a:gd name="connsiteX373" fmla="*/ 524209 w 1424013"/>
              <a:gd name="connsiteY373" fmla="*/ 69684 h 108078"/>
              <a:gd name="connsiteX374" fmla="*/ 541630 w 1424013"/>
              <a:gd name="connsiteY374" fmla="*/ 73743 h 108078"/>
              <a:gd name="connsiteX375" fmla="*/ 548733 w 1424013"/>
              <a:gd name="connsiteY375" fmla="*/ 88119 h 108078"/>
              <a:gd name="connsiteX376" fmla="*/ 515922 w 1424013"/>
              <a:gd name="connsiteY376" fmla="*/ 108078 h 108078"/>
              <a:gd name="connsiteX377" fmla="*/ 492072 w 1424013"/>
              <a:gd name="connsiteY377" fmla="*/ 104356 h 108078"/>
              <a:gd name="connsiteX378" fmla="*/ 492580 w 1424013"/>
              <a:gd name="connsiteY378" fmla="*/ 104188 h 108078"/>
              <a:gd name="connsiteX379" fmla="*/ 484969 w 1424013"/>
              <a:gd name="connsiteY379" fmla="*/ 92686 h 108078"/>
              <a:gd name="connsiteX380" fmla="*/ 498332 w 1424013"/>
              <a:gd name="connsiteY380" fmla="*/ 79156 h 108078"/>
              <a:gd name="connsiteX381" fmla="*/ 498332 w 1424013"/>
              <a:gd name="connsiteY381" fmla="*/ 78648 h 108078"/>
              <a:gd name="connsiteX382" fmla="*/ 488689 w 1424013"/>
              <a:gd name="connsiteY382" fmla="*/ 75096 h 108078"/>
              <a:gd name="connsiteX383" fmla="*/ 485307 w 1424013"/>
              <a:gd name="connsiteY383" fmla="*/ 67486 h 108078"/>
              <a:gd name="connsiteX384" fmla="*/ 488689 w 1424013"/>
              <a:gd name="connsiteY384" fmla="*/ 60044 h 108078"/>
              <a:gd name="connsiteX385" fmla="*/ 497147 w 1424013"/>
              <a:gd name="connsiteY385" fmla="*/ 56322 h 108078"/>
              <a:gd name="connsiteX386" fmla="*/ 491735 w 1424013"/>
              <a:gd name="connsiteY386" fmla="*/ 49388 h 108078"/>
              <a:gd name="connsiteX387" fmla="*/ 489874 w 1424013"/>
              <a:gd name="connsiteY387" fmla="*/ 40761 h 108078"/>
              <a:gd name="connsiteX388" fmla="*/ 492919 w 1424013"/>
              <a:gd name="connsiteY388" fmla="*/ 29937 h 108078"/>
              <a:gd name="connsiteX389" fmla="*/ 501714 w 1424013"/>
              <a:gd name="connsiteY389" fmla="*/ 22495 h 108078"/>
              <a:gd name="connsiteX390" fmla="*/ 515582 w 1424013"/>
              <a:gd name="connsiteY390" fmla="*/ 19789 h 108078"/>
              <a:gd name="connsiteX391" fmla="*/ 533004 w 1424013"/>
              <a:gd name="connsiteY391" fmla="*/ 24524 h 108078"/>
              <a:gd name="connsiteX392" fmla="*/ 543490 w 1424013"/>
              <a:gd name="connsiteY392" fmla="*/ 14376 h 108078"/>
              <a:gd name="connsiteX393" fmla="*/ 866540 w 1424013"/>
              <a:gd name="connsiteY393" fmla="*/ 5919 h 108078"/>
              <a:gd name="connsiteX394" fmla="*/ 877873 w 1424013"/>
              <a:gd name="connsiteY394" fmla="*/ 5919 h 108078"/>
              <a:gd name="connsiteX395" fmla="*/ 877873 w 1424013"/>
              <a:gd name="connsiteY395" fmla="*/ 21310 h 108078"/>
              <a:gd name="connsiteX396" fmla="*/ 892249 w 1424013"/>
              <a:gd name="connsiteY396" fmla="*/ 21310 h 108078"/>
              <a:gd name="connsiteX397" fmla="*/ 892249 w 1424013"/>
              <a:gd name="connsiteY397" fmla="*/ 30274 h 108078"/>
              <a:gd name="connsiteX398" fmla="*/ 878042 w 1424013"/>
              <a:gd name="connsiteY398" fmla="*/ 30274 h 108078"/>
              <a:gd name="connsiteX399" fmla="*/ 878042 w 1424013"/>
              <a:gd name="connsiteY399" fmla="*/ 68329 h 108078"/>
              <a:gd name="connsiteX400" fmla="*/ 880071 w 1424013"/>
              <a:gd name="connsiteY400" fmla="*/ 76110 h 108078"/>
              <a:gd name="connsiteX401" fmla="*/ 885991 w 1424013"/>
              <a:gd name="connsiteY401" fmla="*/ 78477 h 108078"/>
              <a:gd name="connsiteX402" fmla="*/ 892418 w 1424013"/>
              <a:gd name="connsiteY402" fmla="*/ 77124 h 108078"/>
              <a:gd name="connsiteX403" fmla="*/ 892418 w 1424013"/>
              <a:gd name="connsiteY403" fmla="*/ 86427 h 108078"/>
              <a:gd name="connsiteX404" fmla="*/ 884299 w 1424013"/>
              <a:gd name="connsiteY404" fmla="*/ 87780 h 108078"/>
              <a:gd name="connsiteX405" fmla="*/ 871276 w 1424013"/>
              <a:gd name="connsiteY405" fmla="*/ 83213 h 108078"/>
              <a:gd name="connsiteX406" fmla="*/ 866540 w 1424013"/>
              <a:gd name="connsiteY406" fmla="*/ 69682 h 108078"/>
              <a:gd name="connsiteX407" fmla="*/ 866540 w 1424013"/>
              <a:gd name="connsiteY407" fmla="*/ 30274 h 108078"/>
              <a:gd name="connsiteX408" fmla="*/ 857237 w 1424013"/>
              <a:gd name="connsiteY408" fmla="*/ 30274 h 108078"/>
              <a:gd name="connsiteX409" fmla="*/ 857237 w 1424013"/>
              <a:gd name="connsiteY409" fmla="*/ 21310 h 108078"/>
              <a:gd name="connsiteX410" fmla="*/ 866540 w 1424013"/>
              <a:gd name="connsiteY410" fmla="*/ 21310 h 108078"/>
              <a:gd name="connsiteX411" fmla="*/ 632795 w 1424013"/>
              <a:gd name="connsiteY411" fmla="*/ 5919 h 108078"/>
              <a:gd name="connsiteX412" fmla="*/ 644128 w 1424013"/>
              <a:gd name="connsiteY412" fmla="*/ 5919 h 108078"/>
              <a:gd name="connsiteX413" fmla="*/ 644128 w 1424013"/>
              <a:gd name="connsiteY413" fmla="*/ 21310 h 108078"/>
              <a:gd name="connsiteX414" fmla="*/ 658504 w 1424013"/>
              <a:gd name="connsiteY414" fmla="*/ 21310 h 108078"/>
              <a:gd name="connsiteX415" fmla="*/ 658504 w 1424013"/>
              <a:gd name="connsiteY415" fmla="*/ 30274 h 108078"/>
              <a:gd name="connsiteX416" fmla="*/ 644296 w 1424013"/>
              <a:gd name="connsiteY416" fmla="*/ 30274 h 108078"/>
              <a:gd name="connsiteX417" fmla="*/ 644296 w 1424013"/>
              <a:gd name="connsiteY417" fmla="*/ 68329 h 108078"/>
              <a:gd name="connsiteX418" fmla="*/ 646326 w 1424013"/>
              <a:gd name="connsiteY418" fmla="*/ 76110 h 108078"/>
              <a:gd name="connsiteX419" fmla="*/ 652246 w 1424013"/>
              <a:gd name="connsiteY419" fmla="*/ 78477 h 108078"/>
              <a:gd name="connsiteX420" fmla="*/ 658673 w 1424013"/>
              <a:gd name="connsiteY420" fmla="*/ 77124 h 108078"/>
              <a:gd name="connsiteX421" fmla="*/ 658673 w 1424013"/>
              <a:gd name="connsiteY421" fmla="*/ 86427 h 108078"/>
              <a:gd name="connsiteX422" fmla="*/ 650554 w 1424013"/>
              <a:gd name="connsiteY422" fmla="*/ 87780 h 108078"/>
              <a:gd name="connsiteX423" fmla="*/ 637531 w 1424013"/>
              <a:gd name="connsiteY423" fmla="*/ 83213 h 108078"/>
              <a:gd name="connsiteX424" fmla="*/ 632795 w 1424013"/>
              <a:gd name="connsiteY424" fmla="*/ 69682 h 108078"/>
              <a:gd name="connsiteX425" fmla="*/ 632795 w 1424013"/>
              <a:gd name="connsiteY425" fmla="*/ 30274 h 108078"/>
              <a:gd name="connsiteX426" fmla="*/ 623492 w 1424013"/>
              <a:gd name="connsiteY426" fmla="*/ 30274 h 108078"/>
              <a:gd name="connsiteX427" fmla="*/ 623492 w 1424013"/>
              <a:gd name="connsiteY427" fmla="*/ 21310 h 108078"/>
              <a:gd name="connsiteX428" fmla="*/ 632795 w 1424013"/>
              <a:gd name="connsiteY428" fmla="*/ 21310 h 108078"/>
              <a:gd name="connsiteX429" fmla="*/ 706368 w 1424013"/>
              <a:gd name="connsiteY429" fmla="*/ 3552 h 108078"/>
              <a:gd name="connsiteX430" fmla="*/ 721252 w 1424013"/>
              <a:gd name="connsiteY430" fmla="*/ 3552 h 108078"/>
              <a:gd name="connsiteX431" fmla="*/ 757617 w 1424013"/>
              <a:gd name="connsiteY431" fmla="*/ 60212 h 108078"/>
              <a:gd name="connsiteX432" fmla="*/ 764720 w 1424013"/>
              <a:gd name="connsiteY432" fmla="*/ 73235 h 108078"/>
              <a:gd name="connsiteX433" fmla="*/ 765227 w 1424013"/>
              <a:gd name="connsiteY433" fmla="*/ 73235 h 108078"/>
              <a:gd name="connsiteX434" fmla="*/ 764720 w 1424013"/>
              <a:gd name="connsiteY434" fmla="*/ 58183 h 108078"/>
              <a:gd name="connsiteX435" fmla="*/ 764720 w 1424013"/>
              <a:gd name="connsiteY435" fmla="*/ 3552 h 108078"/>
              <a:gd name="connsiteX436" fmla="*/ 776221 w 1424013"/>
              <a:gd name="connsiteY436" fmla="*/ 3552 h 108078"/>
              <a:gd name="connsiteX437" fmla="*/ 776221 w 1424013"/>
              <a:gd name="connsiteY437" fmla="*/ 86429 h 108078"/>
              <a:gd name="connsiteX438" fmla="*/ 761337 w 1424013"/>
              <a:gd name="connsiteY438" fmla="*/ 86429 h 108078"/>
              <a:gd name="connsiteX439" fmla="*/ 724803 w 1424013"/>
              <a:gd name="connsiteY439" fmla="*/ 30105 h 108078"/>
              <a:gd name="connsiteX440" fmla="*/ 717869 w 1424013"/>
              <a:gd name="connsiteY440" fmla="*/ 16914 h 108078"/>
              <a:gd name="connsiteX441" fmla="*/ 717361 w 1424013"/>
              <a:gd name="connsiteY441" fmla="*/ 16914 h 108078"/>
              <a:gd name="connsiteX442" fmla="*/ 717869 w 1424013"/>
              <a:gd name="connsiteY442" fmla="*/ 31798 h 108078"/>
              <a:gd name="connsiteX443" fmla="*/ 717869 w 1424013"/>
              <a:gd name="connsiteY443" fmla="*/ 86429 h 108078"/>
              <a:gd name="connsiteX444" fmla="*/ 706368 w 1424013"/>
              <a:gd name="connsiteY444" fmla="*/ 86429 h 108078"/>
              <a:gd name="connsiteX445" fmla="*/ 159383 w 1424013"/>
              <a:gd name="connsiteY445" fmla="*/ 2028 h 108078"/>
              <a:gd name="connsiteX446" fmla="*/ 177143 w 1424013"/>
              <a:gd name="connsiteY446" fmla="*/ 5750 h 108078"/>
              <a:gd name="connsiteX447" fmla="*/ 189659 w 1424013"/>
              <a:gd name="connsiteY447" fmla="*/ 16575 h 108078"/>
              <a:gd name="connsiteX448" fmla="*/ 194734 w 1424013"/>
              <a:gd name="connsiteY448" fmla="*/ 32980 h 108078"/>
              <a:gd name="connsiteX449" fmla="*/ 182556 w 1424013"/>
              <a:gd name="connsiteY449" fmla="*/ 32980 h 108078"/>
              <a:gd name="connsiteX450" fmla="*/ 175282 w 1424013"/>
              <a:gd name="connsiteY450" fmla="*/ 17589 h 108078"/>
              <a:gd name="connsiteX451" fmla="*/ 159214 w 1424013"/>
              <a:gd name="connsiteY451" fmla="*/ 11839 h 108078"/>
              <a:gd name="connsiteX452" fmla="*/ 145346 w 1424013"/>
              <a:gd name="connsiteY452" fmla="*/ 16067 h 108078"/>
              <a:gd name="connsiteX453" fmla="*/ 136043 w 1424013"/>
              <a:gd name="connsiteY453" fmla="*/ 27737 h 108078"/>
              <a:gd name="connsiteX454" fmla="*/ 132660 w 1424013"/>
              <a:gd name="connsiteY454" fmla="*/ 44650 h 108078"/>
              <a:gd name="connsiteX455" fmla="*/ 136043 w 1424013"/>
              <a:gd name="connsiteY455" fmla="*/ 61903 h 108078"/>
              <a:gd name="connsiteX456" fmla="*/ 145346 w 1424013"/>
              <a:gd name="connsiteY456" fmla="*/ 73742 h 108078"/>
              <a:gd name="connsiteX457" fmla="*/ 159214 w 1424013"/>
              <a:gd name="connsiteY457" fmla="*/ 77969 h 108078"/>
              <a:gd name="connsiteX458" fmla="*/ 170547 w 1424013"/>
              <a:gd name="connsiteY458" fmla="*/ 75263 h 108078"/>
              <a:gd name="connsiteX459" fmla="*/ 178834 w 1424013"/>
              <a:gd name="connsiteY459" fmla="*/ 67821 h 108078"/>
              <a:gd name="connsiteX460" fmla="*/ 182556 w 1424013"/>
              <a:gd name="connsiteY460" fmla="*/ 56828 h 108078"/>
              <a:gd name="connsiteX461" fmla="*/ 194734 w 1424013"/>
              <a:gd name="connsiteY461" fmla="*/ 56828 h 108078"/>
              <a:gd name="connsiteX462" fmla="*/ 189659 w 1424013"/>
              <a:gd name="connsiteY462" fmla="*/ 73065 h 108078"/>
              <a:gd name="connsiteX463" fmla="*/ 177143 w 1424013"/>
              <a:gd name="connsiteY463" fmla="*/ 84058 h 108078"/>
              <a:gd name="connsiteX464" fmla="*/ 159383 w 1424013"/>
              <a:gd name="connsiteY464" fmla="*/ 87949 h 108078"/>
              <a:gd name="connsiteX465" fmla="*/ 139257 w 1424013"/>
              <a:gd name="connsiteY465" fmla="*/ 82368 h 108078"/>
              <a:gd name="connsiteX466" fmla="*/ 125556 w 1424013"/>
              <a:gd name="connsiteY466" fmla="*/ 66976 h 108078"/>
              <a:gd name="connsiteX467" fmla="*/ 120651 w 1424013"/>
              <a:gd name="connsiteY467" fmla="*/ 44650 h 108078"/>
              <a:gd name="connsiteX468" fmla="*/ 125556 w 1424013"/>
              <a:gd name="connsiteY468" fmla="*/ 22493 h 108078"/>
              <a:gd name="connsiteX469" fmla="*/ 139257 w 1424013"/>
              <a:gd name="connsiteY469" fmla="*/ 7440 h 108078"/>
              <a:gd name="connsiteX470" fmla="*/ 159383 w 1424013"/>
              <a:gd name="connsiteY470" fmla="*/ 2028 h 108078"/>
              <a:gd name="connsiteX471" fmla="*/ 560742 w 1424013"/>
              <a:gd name="connsiteY471" fmla="*/ 0 h 108078"/>
              <a:gd name="connsiteX472" fmla="*/ 572075 w 1424013"/>
              <a:gd name="connsiteY472" fmla="*/ 0 h 108078"/>
              <a:gd name="connsiteX473" fmla="*/ 572075 w 1424013"/>
              <a:gd name="connsiteY473" fmla="*/ 26217 h 108078"/>
              <a:gd name="connsiteX474" fmla="*/ 571904 w 1424013"/>
              <a:gd name="connsiteY474" fmla="*/ 36365 h 108078"/>
              <a:gd name="connsiteX475" fmla="*/ 572412 w 1424013"/>
              <a:gd name="connsiteY475" fmla="*/ 36365 h 108078"/>
              <a:gd name="connsiteX476" fmla="*/ 579686 w 1424013"/>
              <a:gd name="connsiteY476" fmla="*/ 24524 h 108078"/>
              <a:gd name="connsiteX477" fmla="*/ 593048 w 1424013"/>
              <a:gd name="connsiteY477" fmla="*/ 20128 h 108078"/>
              <a:gd name="connsiteX478" fmla="*/ 604380 w 1424013"/>
              <a:gd name="connsiteY478" fmla="*/ 23003 h 108078"/>
              <a:gd name="connsiteX479" fmla="*/ 604380 w 1424013"/>
              <a:gd name="connsiteY479" fmla="*/ 22665 h 108078"/>
              <a:gd name="connsiteX480" fmla="*/ 612328 w 1424013"/>
              <a:gd name="connsiteY480" fmla="*/ 30613 h 108078"/>
              <a:gd name="connsiteX481" fmla="*/ 615203 w 1424013"/>
              <a:gd name="connsiteY481" fmla="*/ 42285 h 108078"/>
              <a:gd name="connsiteX482" fmla="*/ 615203 w 1424013"/>
              <a:gd name="connsiteY482" fmla="*/ 86260 h 108078"/>
              <a:gd name="connsiteX483" fmla="*/ 603872 w 1424013"/>
              <a:gd name="connsiteY483" fmla="*/ 86260 h 108078"/>
              <a:gd name="connsiteX484" fmla="*/ 603872 w 1424013"/>
              <a:gd name="connsiteY484" fmla="*/ 44483 h 108078"/>
              <a:gd name="connsiteX485" fmla="*/ 600151 w 1424013"/>
              <a:gd name="connsiteY485" fmla="*/ 32982 h 108078"/>
              <a:gd name="connsiteX486" fmla="*/ 590002 w 1424013"/>
              <a:gd name="connsiteY486" fmla="*/ 28923 h 108078"/>
              <a:gd name="connsiteX487" fmla="*/ 576979 w 1424013"/>
              <a:gd name="connsiteY487" fmla="*/ 35180 h 108078"/>
              <a:gd name="connsiteX488" fmla="*/ 572075 w 1424013"/>
              <a:gd name="connsiteY488" fmla="*/ 52602 h 108078"/>
              <a:gd name="connsiteX489" fmla="*/ 572075 w 1424013"/>
              <a:gd name="connsiteY489" fmla="*/ 86429 h 108078"/>
              <a:gd name="connsiteX490" fmla="*/ 560742 w 1424013"/>
              <a:gd name="connsiteY490" fmla="*/ 86429 h 108078"/>
              <a:gd name="connsiteX491" fmla="*/ 460614 w 1424013"/>
              <a:gd name="connsiteY491" fmla="*/ 0 h 108078"/>
              <a:gd name="connsiteX492" fmla="*/ 472960 w 1424013"/>
              <a:gd name="connsiteY492" fmla="*/ 0 h 108078"/>
              <a:gd name="connsiteX493" fmla="*/ 472960 w 1424013"/>
              <a:gd name="connsiteY493" fmla="*/ 12009 h 108078"/>
              <a:gd name="connsiteX494" fmla="*/ 460614 w 1424013"/>
              <a:gd name="connsiteY494" fmla="*/ 12009 h 108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</a:cxnLst>
            <a:rect l="l" t="t" r="r" b="b"/>
            <a:pathLst>
              <a:path w="1424013" h="108078">
                <a:moveTo>
                  <a:pt x="513045" y="78816"/>
                </a:moveTo>
                <a:cubicBezTo>
                  <a:pt x="507295" y="78816"/>
                  <a:pt x="503236" y="79663"/>
                  <a:pt x="500530" y="81523"/>
                </a:cubicBezTo>
                <a:cubicBezTo>
                  <a:pt x="497824" y="83384"/>
                  <a:pt x="496639" y="85752"/>
                  <a:pt x="496639" y="88965"/>
                </a:cubicBezTo>
                <a:cubicBezTo>
                  <a:pt x="496639" y="92686"/>
                  <a:pt x="498332" y="95393"/>
                  <a:pt x="501714" y="96914"/>
                </a:cubicBezTo>
                <a:cubicBezTo>
                  <a:pt x="505097" y="98436"/>
                  <a:pt x="510001" y="99113"/>
                  <a:pt x="516428" y="99113"/>
                </a:cubicBezTo>
                <a:cubicBezTo>
                  <a:pt x="524040" y="99113"/>
                  <a:pt x="529453" y="98268"/>
                  <a:pt x="532665" y="96407"/>
                </a:cubicBezTo>
                <a:lnTo>
                  <a:pt x="532665" y="96577"/>
                </a:lnTo>
                <a:cubicBezTo>
                  <a:pt x="535879" y="94716"/>
                  <a:pt x="537571" y="92179"/>
                  <a:pt x="537571" y="88796"/>
                </a:cubicBezTo>
                <a:cubicBezTo>
                  <a:pt x="537571" y="85413"/>
                  <a:pt x="536218" y="83046"/>
                  <a:pt x="533512" y="81354"/>
                </a:cubicBezTo>
                <a:cubicBezTo>
                  <a:pt x="530806" y="79663"/>
                  <a:pt x="527254" y="78816"/>
                  <a:pt x="522687" y="78816"/>
                </a:cubicBezTo>
                <a:close/>
                <a:moveTo>
                  <a:pt x="1292087" y="77463"/>
                </a:moveTo>
                <a:lnTo>
                  <a:pt x="1292256" y="77803"/>
                </a:lnTo>
                <a:lnTo>
                  <a:pt x="1292087" y="77845"/>
                </a:lnTo>
                <a:close/>
                <a:moveTo>
                  <a:pt x="1270777" y="53955"/>
                </a:moveTo>
                <a:cubicBezTo>
                  <a:pt x="1267731" y="56153"/>
                  <a:pt x="1263164" y="58014"/>
                  <a:pt x="1257075" y="59199"/>
                </a:cubicBezTo>
                <a:lnTo>
                  <a:pt x="1254708" y="59705"/>
                </a:lnTo>
                <a:cubicBezTo>
                  <a:pt x="1251155" y="60381"/>
                  <a:pt x="1248451" y="61058"/>
                  <a:pt x="1246419" y="61734"/>
                </a:cubicBezTo>
                <a:cubicBezTo>
                  <a:pt x="1244391" y="62411"/>
                  <a:pt x="1242868" y="63258"/>
                  <a:pt x="1241515" y="64609"/>
                </a:cubicBezTo>
                <a:cubicBezTo>
                  <a:pt x="1240162" y="65964"/>
                  <a:pt x="1239485" y="67654"/>
                  <a:pt x="1239485" y="70021"/>
                </a:cubicBezTo>
                <a:cubicBezTo>
                  <a:pt x="1239485" y="73067"/>
                  <a:pt x="1240670" y="75265"/>
                  <a:pt x="1242868" y="76789"/>
                </a:cubicBezTo>
                <a:cubicBezTo>
                  <a:pt x="1245068" y="78310"/>
                  <a:pt x="1247943" y="78987"/>
                  <a:pt x="1251494" y="78987"/>
                </a:cubicBezTo>
                <a:cubicBezTo>
                  <a:pt x="1257583" y="78987"/>
                  <a:pt x="1262319" y="76957"/>
                  <a:pt x="1265702" y="73067"/>
                </a:cubicBezTo>
                <a:lnTo>
                  <a:pt x="1265702" y="72898"/>
                </a:lnTo>
                <a:cubicBezTo>
                  <a:pt x="1269084" y="68839"/>
                  <a:pt x="1270777" y="63595"/>
                  <a:pt x="1270777" y="56998"/>
                </a:cubicBezTo>
                <a:close/>
                <a:moveTo>
                  <a:pt x="32722" y="38862"/>
                </a:moveTo>
                <a:lnTo>
                  <a:pt x="32722" y="51373"/>
                </a:lnTo>
                <a:lnTo>
                  <a:pt x="40229" y="51373"/>
                </a:lnTo>
                <a:cubicBezTo>
                  <a:pt x="46004" y="51373"/>
                  <a:pt x="49084" y="49063"/>
                  <a:pt x="49084" y="44829"/>
                </a:cubicBezTo>
                <a:cubicBezTo>
                  <a:pt x="49084" y="40594"/>
                  <a:pt x="46004" y="38862"/>
                  <a:pt x="40229" y="38862"/>
                </a:cubicBezTo>
                <a:close/>
                <a:moveTo>
                  <a:pt x="25023" y="32702"/>
                </a:moveTo>
                <a:lnTo>
                  <a:pt x="44079" y="32702"/>
                </a:lnTo>
                <a:cubicBezTo>
                  <a:pt x="51778" y="32702"/>
                  <a:pt x="56976" y="37322"/>
                  <a:pt x="56976" y="43866"/>
                </a:cubicBezTo>
                <a:cubicBezTo>
                  <a:pt x="56976" y="50026"/>
                  <a:pt x="52356" y="53875"/>
                  <a:pt x="45426" y="54645"/>
                </a:cubicBezTo>
                <a:lnTo>
                  <a:pt x="45426" y="55030"/>
                </a:lnTo>
                <a:cubicBezTo>
                  <a:pt x="51971" y="55608"/>
                  <a:pt x="55051" y="58688"/>
                  <a:pt x="55821" y="64847"/>
                </a:cubicBezTo>
                <a:cubicBezTo>
                  <a:pt x="56206" y="67157"/>
                  <a:pt x="57168" y="72162"/>
                  <a:pt x="58130" y="73509"/>
                </a:cubicBezTo>
                <a:lnTo>
                  <a:pt x="49469" y="73509"/>
                </a:lnTo>
                <a:cubicBezTo>
                  <a:pt x="48891" y="72162"/>
                  <a:pt x="48506" y="69274"/>
                  <a:pt x="48121" y="66002"/>
                </a:cubicBezTo>
                <a:cubicBezTo>
                  <a:pt x="47544" y="59842"/>
                  <a:pt x="46581" y="57918"/>
                  <a:pt x="39459" y="57918"/>
                </a:cubicBezTo>
                <a:lnTo>
                  <a:pt x="32722" y="57918"/>
                </a:lnTo>
                <a:lnTo>
                  <a:pt x="32722" y="73509"/>
                </a:lnTo>
                <a:lnTo>
                  <a:pt x="25023" y="73509"/>
                </a:lnTo>
                <a:close/>
                <a:moveTo>
                  <a:pt x="821043" y="28923"/>
                </a:moveTo>
                <a:cubicBezTo>
                  <a:pt x="816139" y="28923"/>
                  <a:pt x="811572" y="30613"/>
                  <a:pt x="808189" y="33996"/>
                </a:cubicBezTo>
                <a:lnTo>
                  <a:pt x="808020" y="33996"/>
                </a:lnTo>
                <a:cubicBezTo>
                  <a:pt x="804469" y="37379"/>
                  <a:pt x="802439" y="42115"/>
                  <a:pt x="801423" y="48035"/>
                </a:cubicBezTo>
                <a:lnTo>
                  <a:pt x="838802" y="48035"/>
                </a:lnTo>
                <a:cubicBezTo>
                  <a:pt x="838465" y="41946"/>
                  <a:pt x="836604" y="37210"/>
                  <a:pt x="833390" y="33827"/>
                </a:cubicBezTo>
                <a:cubicBezTo>
                  <a:pt x="830177" y="30445"/>
                  <a:pt x="825948" y="28923"/>
                  <a:pt x="821043" y="28923"/>
                </a:cubicBezTo>
                <a:close/>
                <a:moveTo>
                  <a:pt x="1187730" y="28921"/>
                </a:moveTo>
                <a:cubicBezTo>
                  <a:pt x="1183840" y="28921"/>
                  <a:pt x="1180457" y="30105"/>
                  <a:pt x="1177413" y="32304"/>
                </a:cubicBezTo>
                <a:cubicBezTo>
                  <a:pt x="1174368" y="34504"/>
                  <a:pt x="1172170" y="37547"/>
                  <a:pt x="1170478" y="41438"/>
                </a:cubicBezTo>
                <a:cubicBezTo>
                  <a:pt x="1168787" y="45158"/>
                  <a:pt x="1167940" y="49388"/>
                  <a:pt x="1167940" y="53953"/>
                </a:cubicBezTo>
                <a:cubicBezTo>
                  <a:pt x="1167940" y="58520"/>
                  <a:pt x="1168787" y="62748"/>
                  <a:pt x="1170478" y="66470"/>
                </a:cubicBezTo>
                <a:cubicBezTo>
                  <a:pt x="1172170" y="70190"/>
                  <a:pt x="1174368" y="73235"/>
                  <a:pt x="1177413" y="75602"/>
                </a:cubicBezTo>
                <a:cubicBezTo>
                  <a:pt x="1180457" y="77971"/>
                  <a:pt x="1183671" y="78985"/>
                  <a:pt x="1187562" y="78985"/>
                </a:cubicBezTo>
                <a:cubicBezTo>
                  <a:pt x="1191450" y="78985"/>
                  <a:pt x="1194496" y="77971"/>
                  <a:pt x="1197371" y="75773"/>
                </a:cubicBezTo>
                <a:lnTo>
                  <a:pt x="1197539" y="75602"/>
                </a:lnTo>
                <a:cubicBezTo>
                  <a:pt x="1200416" y="73404"/>
                  <a:pt x="1202614" y="70529"/>
                  <a:pt x="1204305" y="66639"/>
                </a:cubicBezTo>
                <a:cubicBezTo>
                  <a:pt x="1205997" y="62748"/>
                  <a:pt x="1206674" y="58520"/>
                  <a:pt x="1206674" y="53616"/>
                </a:cubicBezTo>
                <a:cubicBezTo>
                  <a:pt x="1206674" y="48711"/>
                  <a:pt x="1205828" y="44482"/>
                  <a:pt x="1204305" y="40593"/>
                </a:cubicBezTo>
                <a:cubicBezTo>
                  <a:pt x="1202614" y="36871"/>
                  <a:pt x="1200416" y="33996"/>
                  <a:pt x="1197539" y="31966"/>
                </a:cubicBezTo>
                <a:cubicBezTo>
                  <a:pt x="1194664" y="29937"/>
                  <a:pt x="1191450" y="28921"/>
                  <a:pt x="1187730" y="28921"/>
                </a:cubicBezTo>
                <a:close/>
                <a:moveTo>
                  <a:pt x="1002694" y="28921"/>
                </a:moveTo>
                <a:cubicBezTo>
                  <a:pt x="996774" y="28921"/>
                  <a:pt x="991870" y="31119"/>
                  <a:pt x="988318" y="35686"/>
                </a:cubicBezTo>
                <a:cubicBezTo>
                  <a:pt x="984765" y="40254"/>
                  <a:pt x="982906" y="46174"/>
                  <a:pt x="982906" y="53616"/>
                </a:cubicBezTo>
                <a:cubicBezTo>
                  <a:pt x="982906" y="58520"/>
                  <a:pt x="983751" y="62917"/>
                  <a:pt x="985444" y="66807"/>
                </a:cubicBezTo>
                <a:cubicBezTo>
                  <a:pt x="987134" y="70529"/>
                  <a:pt x="989501" y="73573"/>
                  <a:pt x="992378" y="75771"/>
                </a:cubicBezTo>
                <a:cubicBezTo>
                  <a:pt x="995421" y="77971"/>
                  <a:pt x="998804" y="78985"/>
                  <a:pt x="1002863" y="78985"/>
                </a:cubicBezTo>
                <a:cubicBezTo>
                  <a:pt x="1006922" y="78985"/>
                  <a:pt x="1010305" y="77971"/>
                  <a:pt x="1013350" y="75771"/>
                </a:cubicBezTo>
                <a:lnTo>
                  <a:pt x="1013011" y="75771"/>
                </a:lnTo>
                <a:cubicBezTo>
                  <a:pt x="1016057" y="73573"/>
                  <a:pt x="1018255" y="70698"/>
                  <a:pt x="1019946" y="66807"/>
                </a:cubicBezTo>
                <a:cubicBezTo>
                  <a:pt x="1021638" y="63087"/>
                  <a:pt x="1022483" y="58689"/>
                  <a:pt x="1022483" y="53616"/>
                </a:cubicBezTo>
                <a:cubicBezTo>
                  <a:pt x="1022483" y="46174"/>
                  <a:pt x="1020622" y="40254"/>
                  <a:pt x="1017071" y="35686"/>
                </a:cubicBezTo>
                <a:cubicBezTo>
                  <a:pt x="1013519" y="31119"/>
                  <a:pt x="1008615" y="28921"/>
                  <a:pt x="1002694" y="28921"/>
                </a:cubicBezTo>
                <a:close/>
                <a:moveTo>
                  <a:pt x="311943" y="28921"/>
                </a:moveTo>
                <a:cubicBezTo>
                  <a:pt x="308052" y="28921"/>
                  <a:pt x="304669" y="30105"/>
                  <a:pt x="301626" y="32304"/>
                </a:cubicBezTo>
                <a:cubicBezTo>
                  <a:pt x="298580" y="34504"/>
                  <a:pt x="296382" y="37547"/>
                  <a:pt x="294690" y="41438"/>
                </a:cubicBezTo>
                <a:cubicBezTo>
                  <a:pt x="292999" y="45158"/>
                  <a:pt x="292154" y="49388"/>
                  <a:pt x="292154" y="53953"/>
                </a:cubicBezTo>
                <a:cubicBezTo>
                  <a:pt x="292154" y="58520"/>
                  <a:pt x="292999" y="62748"/>
                  <a:pt x="294690" y="66470"/>
                </a:cubicBezTo>
                <a:cubicBezTo>
                  <a:pt x="296382" y="70190"/>
                  <a:pt x="298580" y="73235"/>
                  <a:pt x="301626" y="75602"/>
                </a:cubicBezTo>
                <a:cubicBezTo>
                  <a:pt x="304669" y="77971"/>
                  <a:pt x="307883" y="78985"/>
                  <a:pt x="311774" y="78985"/>
                </a:cubicBezTo>
                <a:cubicBezTo>
                  <a:pt x="315663" y="78985"/>
                  <a:pt x="318708" y="77971"/>
                  <a:pt x="321583" y="75773"/>
                </a:cubicBezTo>
                <a:lnTo>
                  <a:pt x="321752" y="75602"/>
                </a:lnTo>
                <a:cubicBezTo>
                  <a:pt x="324628" y="73404"/>
                  <a:pt x="326827" y="70529"/>
                  <a:pt x="328517" y="66639"/>
                </a:cubicBezTo>
                <a:cubicBezTo>
                  <a:pt x="330209" y="62748"/>
                  <a:pt x="330886" y="58520"/>
                  <a:pt x="330886" y="53616"/>
                </a:cubicBezTo>
                <a:cubicBezTo>
                  <a:pt x="330886" y="48711"/>
                  <a:pt x="330041" y="44482"/>
                  <a:pt x="328517" y="40593"/>
                </a:cubicBezTo>
                <a:cubicBezTo>
                  <a:pt x="326827" y="36871"/>
                  <a:pt x="324628" y="33996"/>
                  <a:pt x="321752" y="31966"/>
                </a:cubicBezTo>
                <a:cubicBezTo>
                  <a:pt x="318877" y="29937"/>
                  <a:pt x="315663" y="28921"/>
                  <a:pt x="311943" y="28921"/>
                </a:cubicBezTo>
                <a:close/>
                <a:moveTo>
                  <a:pt x="236846" y="28921"/>
                </a:moveTo>
                <a:cubicBezTo>
                  <a:pt x="230926" y="28921"/>
                  <a:pt x="226021" y="31119"/>
                  <a:pt x="222470" y="35686"/>
                </a:cubicBezTo>
                <a:cubicBezTo>
                  <a:pt x="218919" y="40254"/>
                  <a:pt x="217058" y="46174"/>
                  <a:pt x="217058" y="53616"/>
                </a:cubicBezTo>
                <a:cubicBezTo>
                  <a:pt x="217058" y="58520"/>
                  <a:pt x="217903" y="62917"/>
                  <a:pt x="219595" y="66807"/>
                </a:cubicBezTo>
                <a:cubicBezTo>
                  <a:pt x="221286" y="70529"/>
                  <a:pt x="223654" y="73573"/>
                  <a:pt x="226529" y="75771"/>
                </a:cubicBezTo>
                <a:cubicBezTo>
                  <a:pt x="229573" y="77971"/>
                  <a:pt x="232956" y="78985"/>
                  <a:pt x="237015" y="78985"/>
                </a:cubicBezTo>
                <a:cubicBezTo>
                  <a:pt x="241074" y="78985"/>
                  <a:pt x="244457" y="77971"/>
                  <a:pt x="247502" y="75771"/>
                </a:cubicBezTo>
                <a:lnTo>
                  <a:pt x="247163" y="75771"/>
                </a:lnTo>
                <a:cubicBezTo>
                  <a:pt x="250208" y="73573"/>
                  <a:pt x="252407" y="70698"/>
                  <a:pt x="254099" y="66807"/>
                </a:cubicBezTo>
                <a:cubicBezTo>
                  <a:pt x="255789" y="63087"/>
                  <a:pt x="256635" y="58689"/>
                  <a:pt x="256635" y="53616"/>
                </a:cubicBezTo>
                <a:cubicBezTo>
                  <a:pt x="256635" y="46174"/>
                  <a:pt x="254776" y="40254"/>
                  <a:pt x="251222" y="35686"/>
                </a:cubicBezTo>
                <a:cubicBezTo>
                  <a:pt x="247671" y="31119"/>
                  <a:pt x="242766" y="28921"/>
                  <a:pt x="236846" y="28921"/>
                </a:cubicBezTo>
                <a:close/>
                <a:moveTo>
                  <a:pt x="515751" y="28752"/>
                </a:moveTo>
                <a:cubicBezTo>
                  <a:pt x="511355" y="28752"/>
                  <a:pt x="507803" y="29768"/>
                  <a:pt x="505097" y="31966"/>
                </a:cubicBezTo>
                <a:cubicBezTo>
                  <a:pt x="502391" y="34165"/>
                  <a:pt x="501038" y="37210"/>
                  <a:pt x="501038" y="41101"/>
                </a:cubicBezTo>
                <a:cubicBezTo>
                  <a:pt x="501038" y="44989"/>
                  <a:pt x="502391" y="48203"/>
                  <a:pt x="505097" y="50233"/>
                </a:cubicBezTo>
                <a:cubicBezTo>
                  <a:pt x="507803" y="52263"/>
                  <a:pt x="511355" y="53447"/>
                  <a:pt x="515751" y="53447"/>
                </a:cubicBezTo>
                <a:cubicBezTo>
                  <a:pt x="520150" y="53447"/>
                  <a:pt x="523701" y="52431"/>
                  <a:pt x="526407" y="50233"/>
                </a:cubicBezTo>
                <a:cubicBezTo>
                  <a:pt x="529113" y="48035"/>
                  <a:pt x="530466" y="44989"/>
                  <a:pt x="530466" y="41101"/>
                </a:cubicBezTo>
                <a:cubicBezTo>
                  <a:pt x="530466" y="37210"/>
                  <a:pt x="529113" y="34165"/>
                  <a:pt x="526407" y="31966"/>
                </a:cubicBezTo>
                <a:cubicBezTo>
                  <a:pt x="523701" y="29768"/>
                  <a:pt x="520150" y="28752"/>
                  <a:pt x="515751" y="28752"/>
                </a:cubicBezTo>
                <a:close/>
                <a:moveTo>
                  <a:pt x="1344857" y="22664"/>
                </a:moveTo>
                <a:lnTo>
                  <a:pt x="1345028" y="22832"/>
                </a:lnTo>
                <a:lnTo>
                  <a:pt x="1345026" y="22832"/>
                </a:lnTo>
                <a:close/>
                <a:moveTo>
                  <a:pt x="39652" y="22115"/>
                </a:moveTo>
                <a:cubicBezTo>
                  <a:pt x="21751" y="22115"/>
                  <a:pt x="8854" y="34819"/>
                  <a:pt x="8854" y="53490"/>
                </a:cubicBezTo>
                <a:cubicBezTo>
                  <a:pt x="8854" y="72162"/>
                  <a:pt x="21943" y="85443"/>
                  <a:pt x="39844" y="85443"/>
                </a:cubicBezTo>
                <a:lnTo>
                  <a:pt x="39652" y="85635"/>
                </a:lnTo>
                <a:cubicBezTo>
                  <a:pt x="57361" y="85635"/>
                  <a:pt x="70642" y="72162"/>
                  <a:pt x="70642" y="53683"/>
                </a:cubicBezTo>
                <a:cubicBezTo>
                  <a:pt x="70642" y="35204"/>
                  <a:pt x="57553" y="22115"/>
                  <a:pt x="39652" y="22115"/>
                </a:cubicBezTo>
                <a:close/>
                <a:moveTo>
                  <a:pt x="461122" y="21312"/>
                </a:moveTo>
                <a:lnTo>
                  <a:pt x="472452" y="21312"/>
                </a:lnTo>
                <a:lnTo>
                  <a:pt x="472452" y="86429"/>
                </a:lnTo>
                <a:lnTo>
                  <a:pt x="461122" y="86429"/>
                </a:lnTo>
                <a:close/>
                <a:moveTo>
                  <a:pt x="1362110" y="21310"/>
                </a:moveTo>
                <a:lnTo>
                  <a:pt x="1374625" y="21310"/>
                </a:lnTo>
                <a:lnTo>
                  <a:pt x="1390186" y="64440"/>
                </a:lnTo>
                <a:cubicBezTo>
                  <a:pt x="1391878" y="68668"/>
                  <a:pt x="1392892" y="72390"/>
                  <a:pt x="1393570" y="75602"/>
                </a:cubicBezTo>
                <a:lnTo>
                  <a:pt x="1393908" y="75602"/>
                </a:lnTo>
                <a:cubicBezTo>
                  <a:pt x="1394584" y="72559"/>
                  <a:pt x="1395769" y="68837"/>
                  <a:pt x="1397290" y="64440"/>
                </a:cubicBezTo>
                <a:lnTo>
                  <a:pt x="1412512" y="21310"/>
                </a:lnTo>
                <a:lnTo>
                  <a:pt x="1424013" y="21310"/>
                </a:lnTo>
                <a:lnTo>
                  <a:pt x="1400504" y="84060"/>
                </a:lnTo>
                <a:cubicBezTo>
                  <a:pt x="1398136" y="90318"/>
                  <a:pt x="1394753" y="95899"/>
                  <a:pt x="1390356" y="100805"/>
                </a:cubicBezTo>
                <a:cubicBezTo>
                  <a:pt x="1385958" y="105709"/>
                  <a:pt x="1380377" y="108076"/>
                  <a:pt x="1373611" y="108076"/>
                </a:cubicBezTo>
                <a:cubicBezTo>
                  <a:pt x="1370568" y="108076"/>
                  <a:pt x="1367860" y="107570"/>
                  <a:pt x="1365662" y="106386"/>
                </a:cubicBezTo>
                <a:lnTo>
                  <a:pt x="1365662" y="97083"/>
                </a:lnTo>
                <a:cubicBezTo>
                  <a:pt x="1368030" y="98436"/>
                  <a:pt x="1370568" y="98944"/>
                  <a:pt x="1373443" y="98944"/>
                </a:cubicBezTo>
                <a:cubicBezTo>
                  <a:pt x="1376994" y="98944"/>
                  <a:pt x="1380038" y="97928"/>
                  <a:pt x="1382575" y="95730"/>
                </a:cubicBezTo>
                <a:cubicBezTo>
                  <a:pt x="1385113" y="93532"/>
                  <a:pt x="1386974" y="90826"/>
                  <a:pt x="1388327" y="87443"/>
                </a:cubicBezTo>
                <a:close/>
                <a:moveTo>
                  <a:pt x="345939" y="21310"/>
                </a:moveTo>
                <a:lnTo>
                  <a:pt x="358455" y="21310"/>
                </a:lnTo>
                <a:lnTo>
                  <a:pt x="374014" y="64440"/>
                </a:lnTo>
                <a:cubicBezTo>
                  <a:pt x="375706" y="68668"/>
                  <a:pt x="376722" y="72390"/>
                  <a:pt x="377399" y="75602"/>
                </a:cubicBezTo>
                <a:lnTo>
                  <a:pt x="377736" y="75602"/>
                </a:lnTo>
                <a:cubicBezTo>
                  <a:pt x="378413" y="72559"/>
                  <a:pt x="379597" y="68837"/>
                  <a:pt x="381119" y="64440"/>
                </a:cubicBezTo>
                <a:lnTo>
                  <a:pt x="396340" y="21310"/>
                </a:lnTo>
                <a:lnTo>
                  <a:pt x="407843" y="21310"/>
                </a:lnTo>
                <a:lnTo>
                  <a:pt x="384333" y="84060"/>
                </a:lnTo>
                <a:cubicBezTo>
                  <a:pt x="381964" y="90318"/>
                  <a:pt x="378581" y="95899"/>
                  <a:pt x="374185" y="100805"/>
                </a:cubicBezTo>
                <a:cubicBezTo>
                  <a:pt x="369786" y="105709"/>
                  <a:pt x="364205" y="108076"/>
                  <a:pt x="357440" y="108076"/>
                </a:cubicBezTo>
                <a:cubicBezTo>
                  <a:pt x="354396" y="108076"/>
                  <a:pt x="351690" y="107570"/>
                  <a:pt x="349490" y="106386"/>
                </a:cubicBezTo>
                <a:lnTo>
                  <a:pt x="349490" y="97083"/>
                </a:lnTo>
                <a:cubicBezTo>
                  <a:pt x="351859" y="98436"/>
                  <a:pt x="354396" y="98944"/>
                  <a:pt x="357271" y="98944"/>
                </a:cubicBezTo>
                <a:cubicBezTo>
                  <a:pt x="360822" y="98944"/>
                  <a:pt x="363868" y="97928"/>
                  <a:pt x="366404" y="95730"/>
                </a:cubicBezTo>
                <a:cubicBezTo>
                  <a:pt x="368941" y="93532"/>
                  <a:pt x="370802" y="90826"/>
                  <a:pt x="372155" y="87443"/>
                </a:cubicBezTo>
                <a:close/>
                <a:moveTo>
                  <a:pt x="1256569" y="20297"/>
                </a:moveTo>
                <a:cubicBezTo>
                  <a:pt x="1265025" y="20297"/>
                  <a:pt x="1271114" y="22157"/>
                  <a:pt x="1275511" y="26046"/>
                </a:cubicBezTo>
                <a:cubicBezTo>
                  <a:pt x="1279909" y="29937"/>
                  <a:pt x="1282107" y="35349"/>
                  <a:pt x="1282107" y="42454"/>
                </a:cubicBezTo>
                <a:lnTo>
                  <a:pt x="1282107" y="72053"/>
                </a:lnTo>
                <a:cubicBezTo>
                  <a:pt x="1282107" y="76789"/>
                  <a:pt x="1283968" y="78987"/>
                  <a:pt x="1287520" y="78987"/>
                </a:cubicBezTo>
                <a:lnTo>
                  <a:pt x="1292087" y="77845"/>
                </a:lnTo>
                <a:lnTo>
                  <a:pt x="1292087" y="85921"/>
                </a:lnTo>
                <a:cubicBezTo>
                  <a:pt x="1289549" y="86766"/>
                  <a:pt x="1286843" y="87274"/>
                  <a:pt x="1284308" y="87274"/>
                </a:cubicBezTo>
                <a:cubicBezTo>
                  <a:pt x="1279740" y="87274"/>
                  <a:pt x="1276526" y="86090"/>
                  <a:pt x="1274328" y="83723"/>
                </a:cubicBezTo>
                <a:cubicBezTo>
                  <a:pt x="1272130" y="81354"/>
                  <a:pt x="1271114" y="78140"/>
                  <a:pt x="1271114" y="74082"/>
                </a:cubicBezTo>
                <a:lnTo>
                  <a:pt x="1271114" y="71882"/>
                </a:lnTo>
                <a:lnTo>
                  <a:pt x="1270606" y="71882"/>
                </a:lnTo>
                <a:cubicBezTo>
                  <a:pt x="1269253" y="76789"/>
                  <a:pt x="1266547" y="80848"/>
                  <a:pt x="1262488" y="83723"/>
                </a:cubicBezTo>
                <a:cubicBezTo>
                  <a:pt x="1258428" y="86598"/>
                  <a:pt x="1253692" y="88119"/>
                  <a:pt x="1247943" y="88119"/>
                </a:cubicBezTo>
                <a:cubicBezTo>
                  <a:pt x="1242191" y="88119"/>
                  <a:pt x="1237118" y="86598"/>
                  <a:pt x="1233396" y="83723"/>
                </a:cubicBezTo>
                <a:cubicBezTo>
                  <a:pt x="1229676" y="80848"/>
                  <a:pt x="1227815" y="76449"/>
                  <a:pt x="1227815" y="70698"/>
                </a:cubicBezTo>
                <a:cubicBezTo>
                  <a:pt x="1227815" y="65964"/>
                  <a:pt x="1229000" y="62411"/>
                  <a:pt x="1231537" y="59875"/>
                </a:cubicBezTo>
                <a:cubicBezTo>
                  <a:pt x="1234073" y="57338"/>
                  <a:pt x="1236949" y="55477"/>
                  <a:pt x="1240330" y="54631"/>
                </a:cubicBezTo>
                <a:cubicBezTo>
                  <a:pt x="1243715" y="53616"/>
                  <a:pt x="1248451" y="52602"/>
                  <a:pt x="1254369" y="51417"/>
                </a:cubicBezTo>
                <a:cubicBezTo>
                  <a:pt x="1260120" y="50404"/>
                  <a:pt x="1264180" y="49050"/>
                  <a:pt x="1266717" y="47527"/>
                </a:cubicBezTo>
                <a:cubicBezTo>
                  <a:pt x="1269253" y="46005"/>
                  <a:pt x="1270606" y="43299"/>
                  <a:pt x="1270606" y="39748"/>
                </a:cubicBezTo>
                <a:cubicBezTo>
                  <a:pt x="1270606" y="36534"/>
                  <a:pt x="1269422" y="33996"/>
                  <a:pt x="1267223" y="31966"/>
                </a:cubicBezTo>
                <a:cubicBezTo>
                  <a:pt x="1264856" y="29937"/>
                  <a:pt x="1261305" y="29092"/>
                  <a:pt x="1256399" y="29092"/>
                </a:cubicBezTo>
                <a:cubicBezTo>
                  <a:pt x="1245913" y="29092"/>
                  <a:pt x="1240838" y="33827"/>
                  <a:pt x="1240838" y="43299"/>
                </a:cubicBezTo>
                <a:lnTo>
                  <a:pt x="1229506" y="43299"/>
                </a:lnTo>
                <a:cubicBezTo>
                  <a:pt x="1229506" y="36026"/>
                  <a:pt x="1232043" y="30445"/>
                  <a:pt x="1236779" y="26385"/>
                </a:cubicBezTo>
                <a:cubicBezTo>
                  <a:pt x="1241515" y="22326"/>
                  <a:pt x="1248112" y="20297"/>
                  <a:pt x="1256569" y="20297"/>
                </a:cubicBezTo>
                <a:close/>
                <a:moveTo>
                  <a:pt x="1002694" y="20126"/>
                </a:moveTo>
                <a:cubicBezTo>
                  <a:pt x="1009121" y="20126"/>
                  <a:pt x="1014533" y="21479"/>
                  <a:pt x="1019439" y="24354"/>
                </a:cubicBezTo>
                <a:cubicBezTo>
                  <a:pt x="1024344" y="27229"/>
                  <a:pt x="1027895" y="31119"/>
                  <a:pt x="1030602" y="36194"/>
                </a:cubicBezTo>
                <a:cubicBezTo>
                  <a:pt x="1033139" y="41268"/>
                  <a:pt x="1034492" y="47188"/>
                  <a:pt x="1034492" y="53784"/>
                </a:cubicBezTo>
                <a:cubicBezTo>
                  <a:pt x="1034492" y="60379"/>
                  <a:pt x="1033139" y="66470"/>
                  <a:pt x="1030602" y="71543"/>
                </a:cubicBezTo>
                <a:cubicBezTo>
                  <a:pt x="1028066" y="76787"/>
                  <a:pt x="1024344" y="80677"/>
                  <a:pt x="1019439" y="83552"/>
                </a:cubicBezTo>
                <a:cubicBezTo>
                  <a:pt x="1014704" y="86427"/>
                  <a:pt x="1009121" y="87949"/>
                  <a:pt x="1002694" y="87949"/>
                </a:cubicBezTo>
                <a:cubicBezTo>
                  <a:pt x="996268" y="87949"/>
                  <a:pt x="990856" y="86596"/>
                  <a:pt x="985950" y="83552"/>
                </a:cubicBezTo>
                <a:cubicBezTo>
                  <a:pt x="981214" y="80677"/>
                  <a:pt x="977494" y="76618"/>
                  <a:pt x="974788" y="71543"/>
                </a:cubicBezTo>
                <a:cubicBezTo>
                  <a:pt x="972250" y="66300"/>
                  <a:pt x="970897" y="60379"/>
                  <a:pt x="970897" y="53784"/>
                </a:cubicBezTo>
                <a:cubicBezTo>
                  <a:pt x="970897" y="47188"/>
                  <a:pt x="972250" y="41268"/>
                  <a:pt x="974788" y="36194"/>
                </a:cubicBezTo>
                <a:cubicBezTo>
                  <a:pt x="977325" y="31119"/>
                  <a:pt x="981045" y="27060"/>
                  <a:pt x="985950" y="24354"/>
                </a:cubicBezTo>
                <a:cubicBezTo>
                  <a:pt x="990856" y="21648"/>
                  <a:pt x="996268" y="20126"/>
                  <a:pt x="1002694" y="20126"/>
                </a:cubicBezTo>
                <a:close/>
                <a:moveTo>
                  <a:pt x="932334" y="20126"/>
                </a:moveTo>
                <a:cubicBezTo>
                  <a:pt x="937746" y="20126"/>
                  <a:pt x="942652" y="21140"/>
                  <a:pt x="946880" y="23340"/>
                </a:cubicBezTo>
                <a:cubicBezTo>
                  <a:pt x="951108" y="25538"/>
                  <a:pt x="954491" y="28413"/>
                  <a:pt x="957197" y="32472"/>
                </a:cubicBezTo>
                <a:cubicBezTo>
                  <a:pt x="959735" y="36363"/>
                  <a:pt x="961257" y="40930"/>
                  <a:pt x="961596" y="46003"/>
                </a:cubicBezTo>
                <a:lnTo>
                  <a:pt x="949755" y="46003"/>
                </a:lnTo>
                <a:cubicBezTo>
                  <a:pt x="949079" y="41099"/>
                  <a:pt x="947218" y="37040"/>
                  <a:pt x="944512" y="33826"/>
                </a:cubicBezTo>
                <a:cubicBezTo>
                  <a:pt x="941637" y="30782"/>
                  <a:pt x="937746" y="29090"/>
                  <a:pt x="932504" y="29090"/>
                </a:cubicBezTo>
                <a:cubicBezTo>
                  <a:pt x="926245" y="29090"/>
                  <a:pt x="921340" y="31459"/>
                  <a:pt x="917620" y="36026"/>
                </a:cubicBezTo>
                <a:cubicBezTo>
                  <a:pt x="914067" y="40591"/>
                  <a:pt x="912208" y="46680"/>
                  <a:pt x="912208" y="54122"/>
                </a:cubicBezTo>
                <a:cubicBezTo>
                  <a:pt x="912208" y="61564"/>
                  <a:pt x="914067" y="67653"/>
                  <a:pt x="917620" y="72220"/>
                </a:cubicBezTo>
                <a:cubicBezTo>
                  <a:pt x="921172" y="76787"/>
                  <a:pt x="926076" y="79154"/>
                  <a:pt x="932165" y="79154"/>
                </a:cubicBezTo>
                <a:cubicBezTo>
                  <a:pt x="937070" y="79154"/>
                  <a:pt x="941129" y="77632"/>
                  <a:pt x="944343" y="74418"/>
                </a:cubicBezTo>
                <a:cubicBezTo>
                  <a:pt x="947557" y="71375"/>
                  <a:pt x="949418" y="66976"/>
                  <a:pt x="949924" y="61564"/>
                </a:cubicBezTo>
                <a:lnTo>
                  <a:pt x="961764" y="61564"/>
                </a:lnTo>
                <a:cubicBezTo>
                  <a:pt x="961425" y="66976"/>
                  <a:pt x="959904" y="71543"/>
                  <a:pt x="957197" y="75602"/>
                </a:cubicBezTo>
                <a:cubicBezTo>
                  <a:pt x="954491" y="79662"/>
                  <a:pt x="951108" y="82707"/>
                  <a:pt x="946712" y="84905"/>
                </a:cubicBezTo>
                <a:cubicBezTo>
                  <a:pt x="942313" y="87104"/>
                  <a:pt x="937409" y="88119"/>
                  <a:pt x="931996" y="88119"/>
                </a:cubicBezTo>
                <a:cubicBezTo>
                  <a:pt x="925739" y="88119"/>
                  <a:pt x="920327" y="86766"/>
                  <a:pt x="915420" y="83721"/>
                </a:cubicBezTo>
                <a:lnTo>
                  <a:pt x="915591" y="83552"/>
                </a:lnTo>
                <a:cubicBezTo>
                  <a:pt x="910855" y="80677"/>
                  <a:pt x="907133" y="76618"/>
                  <a:pt x="904427" y="71543"/>
                </a:cubicBezTo>
                <a:cubicBezTo>
                  <a:pt x="901721" y="66470"/>
                  <a:pt x="900368" y="60550"/>
                  <a:pt x="900368" y="53953"/>
                </a:cubicBezTo>
                <a:cubicBezTo>
                  <a:pt x="900368" y="47356"/>
                  <a:pt x="901721" y="41438"/>
                  <a:pt x="904258" y="36363"/>
                </a:cubicBezTo>
                <a:cubicBezTo>
                  <a:pt x="906964" y="31288"/>
                  <a:pt x="910684" y="27229"/>
                  <a:pt x="915591" y="24354"/>
                </a:cubicBezTo>
                <a:cubicBezTo>
                  <a:pt x="920495" y="21479"/>
                  <a:pt x="926076" y="20126"/>
                  <a:pt x="932334" y="20126"/>
                </a:cubicBezTo>
                <a:close/>
                <a:moveTo>
                  <a:pt x="236846" y="20126"/>
                </a:moveTo>
                <a:cubicBezTo>
                  <a:pt x="243274" y="20126"/>
                  <a:pt x="248687" y="21479"/>
                  <a:pt x="253591" y="24354"/>
                </a:cubicBezTo>
                <a:cubicBezTo>
                  <a:pt x="258496" y="27229"/>
                  <a:pt x="262047" y="31119"/>
                  <a:pt x="264753" y="36194"/>
                </a:cubicBezTo>
                <a:cubicBezTo>
                  <a:pt x="267291" y="41268"/>
                  <a:pt x="268644" y="47188"/>
                  <a:pt x="268644" y="53784"/>
                </a:cubicBezTo>
                <a:cubicBezTo>
                  <a:pt x="268644" y="60379"/>
                  <a:pt x="267291" y="66470"/>
                  <a:pt x="264753" y="71543"/>
                </a:cubicBezTo>
                <a:cubicBezTo>
                  <a:pt x="262217" y="76787"/>
                  <a:pt x="258496" y="80677"/>
                  <a:pt x="253591" y="83552"/>
                </a:cubicBezTo>
                <a:cubicBezTo>
                  <a:pt x="248855" y="86427"/>
                  <a:pt x="243274" y="87949"/>
                  <a:pt x="236846" y="87949"/>
                </a:cubicBezTo>
                <a:cubicBezTo>
                  <a:pt x="230420" y="87949"/>
                  <a:pt x="225008" y="86596"/>
                  <a:pt x="220101" y="83552"/>
                </a:cubicBezTo>
                <a:cubicBezTo>
                  <a:pt x="215365" y="80677"/>
                  <a:pt x="211645" y="76618"/>
                  <a:pt x="208939" y="71543"/>
                </a:cubicBezTo>
                <a:cubicBezTo>
                  <a:pt x="206402" y="66300"/>
                  <a:pt x="205049" y="60379"/>
                  <a:pt x="205049" y="53784"/>
                </a:cubicBezTo>
                <a:cubicBezTo>
                  <a:pt x="205049" y="47188"/>
                  <a:pt x="206402" y="41268"/>
                  <a:pt x="208939" y="36194"/>
                </a:cubicBezTo>
                <a:cubicBezTo>
                  <a:pt x="211477" y="31119"/>
                  <a:pt x="215197" y="27060"/>
                  <a:pt x="220101" y="24354"/>
                </a:cubicBezTo>
                <a:cubicBezTo>
                  <a:pt x="225008" y="21648"/>
                  <a:pt x="230420" y="20126"/>
                  <a:pt x="236846" y="20126"/>
                </a:cubicBezTo>
                <a:close/>
                <a:moveTo>
                  <a:pt x="1333526" y="19957"/>
                </a:moveTo>
                <a:lnTo>
                  <a:pt x="1345026" y="22832"/>
                </a:lnTo>
                <a:lnTo>
                  <a:pt x="1352807" y="30613"/>
                </a:lnTo>
                <a:cubicBezTo>
                  <a:pt x="1354668" y="33996"/>
                  <a:pt x="1355682" y="37887"/>
                  <a:pt x="1355682" y="42283"/>
                </a:cubicBezTo>
                <a:lnTo>
                  <a:pt x="1355682" y="86258"/>
                </a:lnTo>
                <a:lnTo>
                  <a:pt x="1344351" y="86258"/>
                </a:lnTo>
                <a:lnTo>
                  <a:pt x="1344351" y="44313"/>
                </a:lnTo>
                <a:cubicBezTo>
                  <a:pt x="1344351" y="39408"/>
                  <a:pt x="1343167" y="35686"/>
                  <a:pt x="1340629" y="32980"/>
                </a:cubicBezTo>
                <a:cubicBezTo>
                  <a:pt x="1338094" y="30274"/>
                  <a:pt x="1334709" y="28921"/>
                  <a:pt x="1330481" y="28921"/>
                </a:cubicBezTo>
                <a:cubicBezTo>
                  <a:pt x="1325069" y="28921"/>
                  <a:pt x="1320841" y="30951"/>
                  <a:pt x="1317458" y="35180"/>
                </a:cubicBezTo>
                <a:cubicBezTo>
                  <a:pt x="1314075" y="39408"/>
                  <a:pt x="1312554" y="45158"/>
                  <a:pt x="1312554" y="52600"/>
                </a:cubicBezTo>
                <a:lnTo>
                  <a:pt x="1312554" y="86427"/>
                </a:lnTo>
                <a:lnTo>
                  <a:pt x="1301221" y="86427"/>
                </a:lnTo>
                <a:lnTo>
                  <a:pt x="1301221" y="21310"/>
                </a:lnTo>
                <a:lnTo>
                  <a:pt x="1312214" y="21310"/>
                </a:lnTo>
                <a:lnTo>
                  <a:pt x="1312214" y="36194"/>
                </a:lnTo>
                <a:lnTo>
                  <a:pt x="1312554" y="36194"/>
                </a:lnTo>
                <a:cubicBezTo>
                  <a:pt x="1313568" y="31121"/>
                  <a:pt x="1315936" y="27062"/>
                  <a:pt x="1319825" y="24185"/>
                </a:cubicBezTo>
                <a:cubicBezTo>
                  <a:pt x="1323716" y="21310"/>
                  <a:pt x="1328283" y="19957"/>
                  <a:pt x="1333526" y="19957"/>
                </a:cubicBezTo>
                <a:close/>
                <a:moveTo>
                  <a:pt x="1190605" y="19957"/>
                </a:moveTo>
                <a:cubicBezTo>
                  <a:pt x="1196018" y="19957"/>
                  <a:pt x="1200585" y="21310"/>
                  <a:pt x="1204813" y="24185"/>
                </a:cubicBezTo>
                <a:lnTo>
                  <a:pt x="1205152" y="24185"/>
                </a:lnTo>
                <a:cubicBezTo>
                  <a:pt x="1209380" y="27062"/>
                  <a:pt x="1212592" y="30951"/>
                  <a:pt x="1214961" y="36026"/>
                </a:cubicBezTo>
                <a:cubicBezTo>
                  <a:pt x="1217328" y="41099"/>
                  <a:pt x="1218512" y="47019"/>
                  <a:pt x="1218512" y="53447"/>
                </a:cubicBezTo>
                <a:cubicBezTo>
                  <a:pt x="1218512" y="59873"/>
                  <a:pt x="1217328" y="65962"/>
                  <a:pt x="1214792" y="71035"/>
                </a:cubicBezTo>
                <a:cubicBezTo>
                  <a:pt x="1212255" y="76279"/>
                  <a:pt x="1208872" y="80338"/>
                  <a:pt x="1204644" y="83215"/>
                </a:cubicBezTo>
                <a:cubicBezTo>
                  <a:pt x="1200416" y="86090"/>
                  <a:pt x="1195680" y="87612"/>
                  <a:pt x="1190436" y="87612"/>
                </a:cubicBezTo>
                <a:cubicBezTo>
                  <a:pt x="1185193" y="87612"/>
                  <a:pt x="1180796" y="86258"/>
                  <a:pt x="1176737" y="83384"/>
                </a:cubicBezTo>
                <a:cubicBezTo>
                  <a:pt x="1172678" y="80509"/>
                  <a:pt x="1169972" y="76618"/>
                  <a:pt x="1168448" y="71543"/>
                </a:cubicBezTo>
                <a:lnTo>
                  <a:pt x="1168110" y="71543"/>
                </a:lnTo>
                <a:lnTo>
                  <a:pt x="1168110" y="106386"/>
                </a:lnTo>
                <a:lnTo>
                  <a:pt x="1156778" y="106386"/>
                </a:lnTo>
                <a:lnTo>
                  <a:pt x="1156778" y="21310"/>
                </a:lnTo>
                <a:lnTo>
                  <a:pt x="1168110" y="21310"/>
                </a:lnTo>
                <a:lnTo>
                  <a:pt x="1168110" y="36194"/>
                </a:lnTo>
                <a:cubicBezTo>
                  <a:pt x="1169464" y="31121"/>
                  <a:pt x="1172338" y="27062"/>
                  <a:pt x="1176398" y="24185"/>
                </a:cubicBezTo>
                <a:cubicBezTo>
                  <a:pt x="1180626" y="21310"/>
                  <a:pt x="1185193" y="19957"/>
                  <a:pt x="1190605" y="19957"/>
                </a:cubicBezTo>
                <a:close/>
                <a:moveTo>
                  <a:pt x="1078299" y="19957"/>
                </a:moveTo>
                <a:cubicBezTo>
                  <a:pt x="1083203" y="19957"/>
                  <a:pt x="1087600" y="21479"/>
                  <a:pt x="1091490" y="24356"/>
                </a:cubicBezTo>
                <a:cubicBezTo>
                  <a:pt x="1095212" y="27231"/>
                  <a:pt x="1097750" y="31290"/>
                  <a:pt x="1098764" y="36194"/>
                </a:cubicBezTo>
                <a:lnTo>
                  <a:pt x="1098932" y="36194"/>
                </a:lnTo>
                <a:cubicBezTo>
                  <a:pt x="1100286" y="30782"/>
                  <a:pt x="1102823" y="26723"/>
                  <a:pt x="1106545" y="24017"/>
                </a:cubicBezTo>
                <a:cubicBezTo>
                  <a:pt x="1110265" y="21310"/>
                  <a:pt x="1114493" y="19957"/>
                  <a:pt x="1119398" y="19957"/>
                </a:cubicBezTo>
                <a:cubicBezTo>
                  <a:pt x="1123288" y="19957"/>
                  <a:pt x="1127010" y="20803"/>
                  <a:pt x="1130222" y="22664"/>
                </a:cubicBezTo>
                <a:lnTo>
                  <a:pt x="1130393" y="22495"/>
                </a:lnTo>
                <a:cubicBezTo>
                  <a:pt x="1133605" y="24185"/>
                  <a:pt x="1136142" y="26723"/>
                  <a:pt x="1138003" y="30105"/>
                </a:cubicBezTo>
                <a:cubicBezTo>
                  <a:pt x="1139864" y="33488"/>
                  <a:pt x="1140710" y="37210"/>
                  <a:pt x="1140710" y="41775"/>
                </a:cubicBezTo>
                <a:lnTo>
                  <a:pt x="1140710" y="86427"/>
                </a:lnTo>
                <a:lnTo>
                  <a:pt x="1129377" y="86427"/>
                </a:lnTo>
                <a:lnTo>
                  <a:pt x="1129377" y="42960"/>
                </a:lnTo>
                <a:cubicBezTo>
                  <a:pt x="1129377" y="38901"/>
                  <a:pt x="1128193" y="35518"/>
                  <a:pt x="1125657" y="32980"/>
                </a:cubicBezTo>
                <a:cubicBezTo>
                  <a:pt x="1123288" y="30445"/>
                  <a:pt x="1120076" y="29092"/>
                  <a:pt x="1116015" y="29092"/>
                </a:cubicBezTo>
                <a:cubicBezTo>
                  <a:pt x="1110942" y="29092"/>
                  <a:pt x="1106882" y="31290"/>
                  <a:pt x="1103839" y="35518"/>
                </a:cubicBezTo>
                <a:cubicBezTo>
                  <a:pt x="1100793" y="39746"/>
                  <a:pt x="1099272" y="45666"/>
                  <a:pt x="1099272" y="53108"/>
                </a:cubicBezTo>
                <a:lnTo>
                  <a:pt x="1099272" y="86427"/>
                </a:lnTo>
                <a:lnTo>
                  <a:pt x="1087939" y="86427"/>
                </a:lnTo>
                <a:lnTo>
                  <a:pt x="1087939" y="42960"/>
                </a:lnTo>
                <a:cubicBezTo>
                  <a:pt x="1087939" y="38901"/>
                  <a:pt x="1086755" y="35686"/>
                  <a:pt x="1084219" y="32980"/>
                </a:cubicBezTo>
                <a:cubicBezTo>
                  <a:pt x="1081850" y="30445"/>
                  <a:pt x="1078636" y="29092"/>
                  <a:pt x="1074746" y="29092"/>
                </a:cubicBezTo>
                <a:cubicBezTo>
                  <a:pt x="1069672" y="29092"/>
                  <a:pt x="1065613" y="31290"/>
                  <a:pt x="1062568" y="35686"/>
                </a:cubicBezTo>
                <a:cubicBezTo>
                  <a:pt x="1059524" y="40085"/>
                  <a:pt x="1058002" y="45835"/>
                  <a:pt x="1058002" y="53108"/>
                </a:cubicBezTo>
                <a:lnTo>
                  <a:pt x="1058002" y="86427"/>
                </a:lnTo>
                <a:lnTo>
                  <a:pt x="1046670" y="86427"/>
                </a:lnTo>
                <a:lnTo>
                  <a:pt x="1046670" y="21310"/>
                </a:lnTo>
                <a:lnTo>
                  <a:pt x="1057663" y="21310"/>
                </a:lnTo>
                <a:lnTo>
                  <a:pt x="1057663" y="36194"/>
                </a:lnTo>
                <a:lnTo>
                  <a:pt x="1058002" y="36194"/>
                </a:lnTo>
                <a:cubicBezTo>
                  <a:pt x="1058848" y="31121"/>
                  <a:pt x="1061216" y="27062"/>
                  <a:pt x="1065105" y="24185"/>
                </a:cubicBezTo>
                <a:cubicBezTo>
                  <a:pt x="1068996" y="21310"/>
                  <a:pt x="1073394" y="19957"/>
                  <a:pt x="1078299" y="19957"/>
                </a:cubicBezTo>
                <a:close/>
                <a:moveTo>
                  <a:pt x="314817" y="19957"/>
                </a:moveTo>
                <a:cubicBezTo>
                  <a:pt x="320230" y="19957"/>
                  <a:pt x="324797" y="21310"/>
                  <a:pt x="329025" y="24185"/>
                </a:cubicBezTo>
                <a:lnTo>
                  <a:pt x="329364" y="24185"/>
                </a:lnTo>
                <a:cubicBezTo>
                  <a:pt x="333592" y="27062"/>
                  <a:pt x="336806" y="30951"/>
                  <a:pt x="339173" y="36026"/>
                </a:cubicBezTo>
                <a:cubicBezTo>
                  <a:pt x="341542" y="41099"/>
                  <a:pt x="342724" y="47019"/>
                  <a:pt x="342724" y="53447"/>
                </a:cubicBezTo>
                <a:cubicBezTo>
                  <a:pt x="342724" y="59873"/>
                  <a:pt x="341542" y="65962"/>
                  <a:pt x="339004" y="71035"/>
                </a:cubicBezTo>
                <a:cubicBezTo>
                  <a:pt x="336467" y="76279"/>
                  <a:pt x="333084" y="80338"/>
                  <a:pt x="328856" y="83215"/>
                </a:cubicBezTo>
                <a:cubicBezTo>
                  <a:pt x="324628" y="86090"/>
                  <a:pt x="319892" y="87612"/>
                  <a:pt x="314649" y="87612"/>
                </a:cubicBezTo>
                <a:cubicBezTo>
                  <a:pt x="309405" y="87612"/>
                  <a:pt x="305008" y="86258"/>
                  <a:pt x="300949" y="83384"/>
                </a:cubicBezTo>
                <a:cubicBezTo>
                  <a:pt x="296890" y="80509"/>
                  <a:pt x="294184" y="76618"/>
                  <a:pt x="292660" y="71543"/>
                </a:cubicBezTo>
                <a:lnTo>
                  <a:pt x="292323" y="71543"/>
                </a:lnTo>
                <a:lnTo>
                  <a:pt x="292323" y="106386"/>
                </a:lnTo>
                <a:lnTo>
                  <a:pt x="280990" y="106386"/>
                </a:lnTo>
                <a:lnTo>
                  <a:pt x="280990" y="21310"/>
                </a:lnTo>
                <a:lnTo>
                  <a:pt x="292323" y="21310"/>
                </a:lnTo>
                <a:lnTo>
                  <a:pt x="292323" y="36194"/>
                </a:lnTo>
                <a:cubicBezTo>
                  <a:pt x="293676" y="31121"/>
                  <a:pt x="296551" y="27062"/>
                  <a:pt x="300610" y="24185"/>
                </a:cubicBezTo>
                <a:cubicBezTo>
                  <a:pt x="304838" y="21310"/>
                  <a:pt x="309405" y="19957"/>
                  <a:pt x="314817" y="19957"/>
                </a:cubicBezTo>
                <a:close/>
                <a:moveTo>
                  <a:pt x="821043" y="19789"/>
                </a:moveTo>
                <a:cubicBezTo>
                  <a:pt x="830684" y="19789"/>
                  <a:pt x="838126" y="23003"/>
                  <a:pt x="843200" y="29429"/>
                </a:cubicBezTo>
                <a:cubicBezTo>
                  <a:pt x="848444" y="35857"/>
                  <a:pt x="850980" y="44313"/>
                  <a:pt x="850980" y="54631"/>
                </a:cubicBezTo>
                <a:lnTo>
                  <a:pt x="850980" y="56830"/>
                </a:lnTo>
                <a:lnTo>
                  <a:pt x="850811" y="56830"/>
                </a:lnTo>
                <a:lnTo>
                  <a:pt x="801255" y="56830"/>
                </a:lnTo>
                <a:cubicBezTo>
                  <a:pt x="801763" y="63595"/>
                  <a:pt x="803792" y="69008"/>
                  <a:pt x="807344" y="72898"/>
                </a:cubicBezTo>
                <a:cubicBezTo>
                  <a:pt x="810895" y="76787"/>
                  <a:pt x="815462" y="78816"/>
                  <a:pt x="821212" y="78816"/>
                </a:cubicBezTo>
                <a:cubicBezTo>
                  <a:pt x="825610" y="78816"/>
                  <a:pt x="829501" y="77634"/>
                  <a:pt x="832713" y="75434"/>
                </a:cubicBezTo>
                <a:cubicBezTo>
                  <a:pt x="835927" y="73235"/>
                  <a:pt x="837788" y="70192"/>
                  <a:pt x="838296" y="66639"/>
                </a:cubicBezTo>
                <a:lnTo>
                  <a:pt x="849797" y="66639"/>
                </a:lnTo>
                <a:cubicBezTo>
                  <a:pt x="849458" y="71037"/>
                  <a:pt x="847936" y="74757"/>
                  <a:pt x="845230" y="77971"/>
                </a:cubicBezTo>
                <a:cubicBezTo>
                  <a:pt x="842524" y="81185"/>
                  <a:pt x="839141" y="83552"/>
                  <a:pt x="834913" y="85245"/>
                </a:cubicBezTo>
                <a:cubicBezTo>
                  <a:pt x="830684" y="86935"/>
                  <a:pt x="826118" y="87782"/>
                  <a:pt x="821382" y="87782"/>
                </a:cubicBezTo>
                <a:cubicBezTo>
                  <a:pt x="815125" y="87782"/>
                  <a:pt x="809712" y="86429"/>
                  <a:pt x="804806" y="83552"/>
                </a:cubicBezTo>
                <a:cubicBezTo>
                  <a:pt x="800070" y="80846"/>
                  <a:pt x="796350" y="76787"/>
                  <a:pt x="793644" y="71714"/>
                </a:cubicBezTo>
                <a:cubicBezTo>
                  <a:pt x="790938" y="66639"/>
                  <a:pt x="789753" y="60550"/>
                  <a:pt x="789753" y="53784"/>
                </a:cubicBezTo>
                <a:cubicBezTo>
                  <a:pt x="789753" y="47358"/>
                  <a:pt x="790938" y="41438"/>
                  <a:pt x="793474" y="36365"/>
                </a:cubicBezTo>
                <a:cubicBezTo>
                  <a:pt x="796011" y="31290"/>
                  <a:pt x="799562" y="27231"/>
                  <a:pt x="804298" y="24187"/>
                </a:cubicBezTo>
                <a:cubicBezTo>
                  <a:pt x="809034" y="21310"/>
                  <a:pt x="814617" y="19789"/>
                  <a:pt x="821043" y="19789"/>
                </a:cubicBezTo>
                <a:close/>
                <a:moveTo>
                  <a:pt x="447083" y="19789"/>
                </a:moveTo>
                <a:cubicBezTo>
                  <a:pt x="448267" y="19789"/>
                  <a:pt x="449452" y="19789"/>
                  <a:pt x="450634" y="19957"/>
                </a:cubicBezTo>
                <a:lnTo>
                  <a:pt x="450634" y="20128"/>
                </a:lnTo>
                <a:lnTo>
                  <a:pt x="450634" y="30952"/>
                </a:lnTo>
                <a:cubicBezTo>
                  <a:pt x="448944" y="30445"/>
                  <a:pt x="447083" y="30105"/>
                  <a:pt x="444884" y="30105"/>
                </a:cubicBezTo>
                <a:cubicBezTo>
                  <a:pt x="439303" y="30105"/>
                  <a:pt x="435244" y="32135"/>
                  <a:pt x="432538" y="36194"/>
                </a:cubicBezTo>
                <a:cubicBezTo>
                  <a:pt x="429832" y="40254"/>
                  <a:pt x="428479" y="46174"/>
                  <a:pt x="428479" y="53784"/>
                </a:cubicBezTo>
                <a:lnTo>
                  <a:pt x="428479" y="86258"/>
                </a:lnTo>
                <a:lnTo>
                  <a:pt x="417146" y="86258"/>
                </a:lnTo>
                <a:lnTo>
                  <a:pt x="417146" y="21310"/>
                </a:lnTo>
                <a:lnTo>
                  <a:pt x="428140" y="21310"/>
                </a:lnTo>
                <a:lnTo>
                  <a:pt x="428140" y="36871"/>
                </a:lnTo>
                <a:lnTo>
                  <a:pt x="428479" y="36871"/>
                </a:lnTo>
                <a:cubicBezTo>
                  <a:pt x="429155" y="31629"/>
                  <a:pt x="431014" y="27399"/>
                  <a:pt x="434397" y="24356"/>
                </a:cubicBezTo>
                <a:cubicBezTo>
                  <a:pt x="437780" y="21310"/>
                  <a:pt x="441839" y="19789"/>
                  <a:pt x="447083" y="19789"/>
                </a:cubicBezTo>
                <a:close/>
                <a:moveTo>
                  <a:pt x="39652" y="14416"/>
                </a:moveTo>
                <a:cubicBezTo>
                  <a:pt x="62558" y="14416"/>
                  <a:pt x="79304" y="31740"/>
                  <a:pt x="79304" y="53875"/>
                </a:cubicBezTo>
                <a:cubicBezTo>
                  <a:pt x="79304" y="76011"/>
                  <a:pt x="62558" y="93335"/>
                  <a:pt x="39652" y="93335"/>
                </a:cubicBezTo>
                <a:lnTo>
                  <a:pt x="39652" y="93142"/>
                </a:lnTo>
                <a:cubicBezTo>
                  <a:pt x="16939" y="93142"/>
                  <a:pt x="0" y="75819"/>
                  <a:pt x="0" y="53683"/>
                </a:cubicBezTo>
                <a:cubicBezTo>
                  <a:pt x="0" y="31547"/>
                  <a:pt x="16746" y="14416"/>
                  <a:pt x="39652" y="14416"/>
                </a:cubicBezTo>
                <a:close/>
                <a:moveTo>
                  <a:pt x="543490" y="14376"/>
                </a:moveTo>
                <a:cubicBezTo>
                  <a:pt x="544843" y="14376"/>
                  <a:pt x="546366" y="14376"/>
                  <a:pt x="547719" y="14884"/>
                </a:cubicBezTo>
                <a:lnTo>
                  <a:pt x="547719" y="25201"/>
                </a:lnTo>
                <a:cubicBezTo>
                  <a:pt x="546535" y="24864"/>
                  <a:pt x="545013" y="24524"/>
                  <a:pt x="543152" y="24524"/>
                </a:cubicBezTo>
                <a:cubicBezTo>
                  <a:pt x="539769" y="24524"/>
                  <a:pt x="537401" y="25370"/>
                  <a:pt x="535879" y="27231"/>
                </a:cubicBezTo>
                <a:cubicBezTo>
                  <a:pt x="539430" y="30952"/>
                  <a:pt x="541122" y="35518"/>
                  <a:pt x="541122" y="40761"/>
                </a:cubicBezTo>
                <a:cubicBezTo>
                  <a:pt x="541122" y="44821"/>
                  <a:pt x="540107" y="48372"/>
                  <a:pt x="537908" y="51586"/>
                </a:cubicBezTo>
                <a:cubicBezTo>
                  <a:pt x="535879" y="54800"/>
                  <a:pt x="532835" y="57338"/>
                  <a:pt x="528945" y="59197"/>
                </a:cubicBezTo>
                <a:cubicBezTo>
                  <a:pt x="525054" y="61058"/>
                  <a:pt x="520487" y="61903"/>
                  <a:pt x="515245" y="61903"/>
                </a:cubicBezTo>
                <a:cubicBezTo>
                  <a:pt x="509156" y="61903"/>
                  <a:pt x="504081" y="60719"/>
                  <a:pt x="499853" y="58520"/>
                </a:cubicBezTo>
                <a:cubicBezTo>
                  <a:pt x="497147" y="59536"/>
                  <a:pt x="495794" y="61397"/>
                  <a:pt x="495794" y="64103"/>
                </a:cubicBezTo>
                <a:cubicBezTo>
                  <a:pt x="495794" y="65962"/>
                  <a:pt x="496639" y="67315"/>
                  <a:pt x="498161" y="68331"/>
                </a:cubicBezTo>
                <a:cubicBezTo>
                  <a:pt x="499685" y="69345"/>
                  <a:pt x="502220" y="69684"/>
                  <a:pt x="505774" y="69684"/>
                </a:cubicBezTo>
                <a:lnTo>
                  <a:pt x="524209" y="69684"/>
                </a:lnTo>
                <a:cubicBezTo>
                  <a:pt x="530974" y="69684"/>
                  <a:pt x="536724" y="71037"/>
                  <a:pt x="541630" y="73743"/>
                </a:cubicBezTo>
                <a:cubicBezTo>
                  <a:pt x="546366" y="76449"/>
                  <a:pt x="548733" y="81185"/>
                  <a:pt x="548733" y="88119"/>
                </a:cubicBezTo>
                <a:cubicBezTo>
                  <a:pt x="548733" y="101311"/>
                  <a:pt x="537740" y="108078"/>
                  <a:pt x="515922" y="108078"/>
                </a:cubicBezTo>
                <a:cubicBezTo>
                  <a:pt x="505097" y="108078"/>
                  <a:pt x="497147" y="106725"/>
                  <a:pt x="492072" y="104356"/>
                </a:cubicBezTo>
                <a:lnTo>
                  <a:pt x="492580" y="104188"/>
                </a:lnTo>
                <a:cubicBezTo>
                  <a:pt x="487507" y="101650"/>
                  <a:pt x="484969" y="97760"/>
                  <a:pt x="484969" y="92686"/>
                </a:cubicBezTo>
                <a:cubicBezTo>
                  <a:pt x="484969" y="85921"/>
                  <a:pt x="489366" y="81354"/>
                  <a:pt x="498332" y="79156"/>
                </a:cubicBezTo>
                <a:lnTo>
                  <a:pt x="498332" y="78648"/>
                </a:lnTo>
                <a:cubicBezTo>
                  <a:pt x="494102" y="78310"/>
                  <a:pt x="490890" y="77126"/>
                  <a:pt x="488689" y="75096"/>
                </a:cubicBezTo>
                <a:cubicBezTo>
                  <a:pt x="486491" y="73235"/>
                  <a:pt x="485307" y="70698"/>
                  <a:pt x="485307" y="67486"/>
                </a:cubicBezTo>
                <a:cubicBezTo>
                  <a:pt x="485307" y="64272"/>
                  <a:pt x="486491" y="61903"/>
                  <a:pt x="488689" y="60044"/>
                </a:cubicBezTo>
                <a:cubicBezTo>
                  <a:pt x="490890" y="58183"/>
                  <a:pt x="493764" y="56998"/>
                  <a:pt x="497147" y="56322"/>
                </a:cubicBezTo>
                <a:cubicBezTo>
                  <a:pt x="494778" y="54292"/>
                  <a:pt x="492919" y="52094"/>
                  <a:pt x="491735" y="49388"/>
                </a:cubicBezTo>
                <a:cubicBezTo>
                  <a:pt x="490550" y="46682"/>
                  <a:pt x="489874" y="43805"/>
                  <a:pt x="489874" y="40761"/>
                </a:cubicBezTo>
                <a:cubicBezTo>
                  <a:pt x="489874" y="36702"/>
                  <a:pt x="490890" y="33151"/>
                  <a:pt x="492919" y="29937"/>
                </a:cubicBezTo>
                <a:cubicBezTo>
                  <a:pt x="494949" y="26723"/>
                  <a:pt x="497824" y="24356"/>
                  <a:pt x="501714" y="22495"/>
                </a:cubicBezTo>
                <a:cubicBezTo>
                  <a:pt x="505603" y="20634"/>
                  <a:pt x="510170" y="19789"/>
                  <a:pt x="515582" y="19789"/>
                </a:cubicBezTo>
                <a:cubicBezTo>
                  <a:pt x="522687" y="19789"/>
                  <a:pt x="528437" y="21310"/>
                  <a:pt x="533004" y="24524"/>
                </a:cubicBezTo>
                <a:cubicBezTo>
                  <a:pt x="533512" y="17759"/>
                  <a:pt x="537063" y="14376"/>
                  <a:pt x="543490" y="14376"/>
                </a:cubicBezTo>
                <a:close/>
                <a:moveTo>
                  <a:pt x="866540" y="5919"/>
                </a:moveTo>
                <a:lnTo>
                  <a:pt x="877873" y="5919"/>
                </a:lnTo>
                <a:lnTo>
                  <a:pt x="877873" y="21310"/>
                </a:lnTo>
                <a:lnTo>
                  <a:pt x="892249" y="21310"/>
                </a:lnTo>
                <a:lnTo>
                  <a:pt x="892249" y="30274"/>
                </a:lnTo>
                <a:lnTo>
                  <a:pt x="878042" y="30274"/>
                </a:lnTo>
                <a:lnTo>
                  <a:pt x="878042" y="68329"/>
                </a:lnTo>
                <a:cubicBezTo>
                  <a:pt x="878042" y="71882"/>
                  <a:pt x="878718" y="74418"/>
                  <a:pt x="880071" y="76110"/>
                </a:cubicBezTo>
                <a:cubicBezTo>
                  <a:pt x="881424" y="77632"/>
                  <a:pt x="883454" y="78477"/>
                  <a:pt x="885991" y="78477"/>
                </a:cubicBezTo>
                <a:cubicBezTo>
                  <a:pt x="888358" y="78477"/>
                  <a:pt x="890388" y="77971"/>
                  <a:pt x="892418" y="77124"/>
                </a:cubicBezTo>
                <a:lnTo>
                  <a:pt x="892418" y="86427"/>
                </a:lnTo>
                <a:cubicBezTo>
                  <a:pt x="890051" y="87272"/>
                  <a:pt x="887345" y="87780"/>
                  <a:pt x="884299" y="87780"/>
                </a:cubicBezTo>
                <a:cubicBezTo>
                  <a:pt x="878718" y="87780"/>
                  <a:pt x="874490" y="86258"/>
                  <a:pt x="871276" y="83213"/>
                </a:cubicBezTo>
                <a:cubicBezTo>
                  <a:pt x="868062" y="80170"/>
                  <a:pt x="866540" y="75602"/>
                  <a:pt x="866540" y="69682"/>
                </a:cubicBezTo>
                <a:lnTo>
                  <a:pt x="866540" y="30274"/>
                </a:lnTo>
                <a:lnTo>
                  <a:pt x="857237" y="30274"/>
                </a:lnTo>
                <a:lnTo>
                  <a:pt x="857237" y="21310"/>
                </a:lnTo>
                <a:lnTo>
                  <a:pt x="866540" y="21310"/>
                </a:lnTo>
                <a:close/>
                <a:moveTo>
                  <a:pt x="632795" y="5919"/>
                </a:moveTo>
                <a:lnTo>
                  <a:pt x="644128" y="5919"/>
                </a:lnTo>
                <a:lnTo>
                  <a:pt x="644128" y="21310"/>
                </a:lnTo>
                <a:lnTo>
                  <a:pt x="658504" y="21310"/>
                </a:lnTo>
                <a:lnTo>
                  <a:pt x="658504" y="30274"/>
                </a:lnTo>
                <a:lnTo>
                  <a:pt x="644296" y="30274"/>
                </a:lnTo>
                <a:lnTo>
                  <a:pt x="644296" y="68329"/>
                </a:lnTo>
                <a:cubicBezTo>
                  <a:pt x="644296" y="71882"/>
                  <a:pt x="644973" y="74418"/>
                  <a:pt x="646326" y="76110"/>
                </a:cubicBezTo>
                <a:cubicBezTo>
                  <a:pt x="647679" y="77632"/>
                  <a:pt x="649709" y="78477"/>
                  <a:pt x="652246" y="78477"/>
                </a:cubicBezTo>
                <a:cubicBezTo>
                  <a:pt x="654613" y="78477"/>
                  <a:pt x="656643" y="77971"/>
                  <a:pt x="658673" y="77124"/>
                </a:cubicBezTo>
                <a:lnTo>
                  <a:pt x="658673" y="86427"/>
                </a:lnTo>
                <a:cubicBezTo>
                  <a:pt x="656306" y="87272"/>
                  <a:pt x="653599" y="87780"/>
                  <a:pt x="650554" y="87780"/>
                </a:cubicBezTo>
                <a:cubicBezTo>
                  <a:pt x="644973" y="87780"/>
                  <a:pt x="640745" y="86258"/>
                  <a:pt x="637531" y="83213"/>
                </a:cubicBezTo>
                <a:cubicBezTo>
                  <a:pt x="634317" y="80170"/>
                  <a:pt x="632795" y="75602"/>
                  <a:pt x="632795" y="69682"/>
                </a:cubicBezTo>
                <a:lnTo>
                  <a:pt x="632795" y="30274"/>
                </a:lnTo>
                <a:lnTo>
                  <a:pt x="623492" y="30274"/>
                </a:lnTo>
                <a:lnTo>
                  <a:pt x="623492" y="21310"/>
                </a:lnTo>
                <a:lnTo>
                  <a:pt x="632795" y="21310"/>
                </a:lnTo>
                <a:close/>
                <a:moveTo>
                  <a:pt x="706368" y="3552"/>
                </a:moveTo>
                <a:lnTo>
                  <a:pt x="721252" y="3552"/>
                </a:lnTo>
                <a:lnTo>
                  <a:pt x="757617" y="60212"/>
                </a:lnTo>
                <a:cubicBezTo>
                  <a:pt x="759984" y="64103"/>
                  <a:pt x="762352" y="68500"/>
                  <a:pt x="764720" y="73235"/>
                </a:cubicBezTo>
                <a:lnTo>
                  <a:pt x="765227" y="73235"/>
                </a:lnTo>
                <a:cubicBezTo>
                  <a:pt x="764888" y="68668"/>
                  <a:pt x="764720" y="63595"/>
                  <a:pt x="764720" y="58183"/>
                </a:cubicBezTo>
                <a:lnTo>
                  <a:pt x="764720" y="3552"/>
                </a:lnTo>
                <a:lnTo>
                  <a:pt x="776221" y="3552"/>
                </a:lnTo>
                <a:lnTo>
                  <a:pt x="776221" y="86429"/>
                </a:lnTo>
                <a:lnTo>
                  <a:pt x="761337" y="86429"/>
                </a:lnTo>
                <a:lnTo>
                  <a:pt x="724803" y="30105"/>
                </a:lnTo>
                <a:cubicBezTo>
                  <a:pt x="722097" y="25709"/>
                  <a:pt x="719730" y="21310"/>
                  <a:pt x="717869" y="16914"/>
                </a:cubicBezTo>
                <a:lnTo>
                  <a:pt x="717361" y="16914"/>
                </a:lnTo>
                <a:cubicBezTo>
                  <a:pt x="717701" y="21481"/>
                  <a:pt x="717869" y="26385"/>
                  <a:pt x="717869" y="31798"/>
                </a:cubicBezTo>
                <a:lnTo>
                  <a:pt x="717869" y="86429"/>
                </a:lnTo>
                <a:lnTo>
                  <a:pt x="706368" y="86429"/>
                </a:lnTo>
                <a:close/>
                <a:moveTo>
                  <a:pt x="159383" y="2028"/>
                </a:moveTo>
                <a:cubicBezTo>
                  <a:pt x="165979" y="2028"/>
                  <a:pt x="171900" y="3381"/>
                  <a:pt x="177143" y="5750"/>
                </a:cubicBezTo>
                <a:cubicBezTo>
                  <a:pt x="182385" y="8117"/>
                  <a:pt x="186615" y="11839"/>
                  <a:pt x="189659" y="16575"/>
                </a:cubicBezTo>
                <a:cubicBezTo>
                  <a:pt x="192704" y="21310"/>
                  <a:pt x="194394" y="26723"/>
                  <a:pt x="194734" y="32980"/>
                </a:cubicBezTo>
                <a:lnTo>
                  <a:pt x="182556" y="32980"/>
                </a:lnTo>
                <a:cubicBezTo>
                  <a:pt x="182048" y="26552"/>
                  <a:pt x="179510" y="21310"/>
                  <a:pt x="175282" y="17589"/>
                </a:cubicBezTo>
                <a:cubicBezTo>
                  <a:pt x="171054" y="13868"/>
                  <a:pt x="165642" y="11839"/>
                  <a:pt x="159214" y="11839"/>
                </a:cubicBezTo>
                <a:cubicBezTo>
                  <a:pt x="153970" y="11839"/>
                  <a:pt x="149405" y="13190"/>
                  <a:pt x="145346" y="16067"/>
                </a:cubicBezTo>
                <a:cubicBezTo>
                  <a:pt x="141286" y="18942"/>
                  <a:pt x="138241" y="22664"/>
                  <a:pt x="136043" y="27737"/>
                </a:cubicBezTo>
                <a:cubicBezTo>
                  <a:pt x="133843" y="32641"/>
                  <a:pt x="132660" y="38224"/>
                  <a:pt x="132660" y="44650"/>
                </a:cubicBezTo>
                <a:cubicBezTo>
                  <a:pt x="132660" y="51078"/>
                  <a:pt x="133843" y="56828"/>
                  <a:pt x="136043" y="61903"/>
                </a:cubicBezTo>
                <a:cubicBezTo>
                  <a:pt x="138241" y="66976"/>
                  <a:pt x="141455" y="71035"/>
                  <a:pt x="145346" y="73742"/>
                </a:cubicBezTo>
                <a:cubicBezTo>
                  <a:pt x="149235" y="76448"/>
                  <a:pt x="153970" y="77969"/>
                  <a:pt x="159214" y="77969"/>
                </a:cubicBezTo>
                <a:cubicBezTo>
                  <a:pt x="163273" y="77969"/>
                  <a:pt x="166995" y="77124"/>
                  <a:pt x="170547" y="75263"/>
                </a:cubicBezTo>
                <a:cubicBezTo>
                  <a:pt x="173929" y="73404"/>
                  <a:pt x="176635" y="71035"/>
                  <a:pt x="178834" y="67821"/>
                </a:cubicBezTo>
                <a:cubicBezTo>
                  <a:pt x="181032" y="64609"/>
                  <a:pt x="182217" y="60887"/>
                  <a:pt x="182556" y="56828"/>
                </a:cubicBezTo>
                <a:lnTo>
                  <a:pt x="194734" y="56828"/>
                </a:lnTo>
                <a:cubicBezTo>
                  <a:pt x="194394" y="62917"/>
                  <a:pt x="192704" y="68329"/>
                  <a:pt x="189659" y="73065"/>
                </a:cubicBezTo>
                <a:cubicBezTo>
                  <a:pt x="186615" y="77801"/>
                  <a:pt x="182385" y="81352"/>
                  <a:pt x="177143" y="84058"/>
                </a:cubicBezTo>
                <a:cubicBezTo>
                  <a:pt x="171900" y="86596"/>
                  <a:pt x="165979" y="87949"/>
                  <a:pt x="159383" y="87949"/>
                </a:cubicBezTo>
                <a:cubicBezTo>
                  <a:pt x="151772" y="87949"/>
                  <a:pt x="145175" y="86088"/>
                  <a:pt x="139257" y="82368"/>
                </a:cubicBezTo>
                <a:cubicBezTo>
                  <a:pt x="133337" y="78646"/>
                  <a:pt x="128938" y="73573"/>
                  <a:pt x="125556" y="66976"/>
                </a:cubicBezTo>
                <a:cubicBezTo>
                  <a:pt x="122343" y="60379"/>
                  <a:pt x="120651" y="52937"/>
                  <a:pt x="120651" y="44650"/>
                </a:cubicBezTo>
                <a:cubicBezTo>
                  <a:pt x="120651" y="36363"/>
                  <a:pt x="122343" y="28921"/>
                  <a:pt x="125556" y="22493"/>
                </a:cubicBezTo>
                <a:cubicBezTo>
                  <a:pt x="128770" y="16067"/>
                  <a:pt x="133337" y="10992"/>
                  <a:pt x="139257" y="7440"/>
                </a:cubicBezTo>
                <a:cubicBezTo>
                  <a:pt x="145175" y="3889"/>
                  <a:pt x="151772" y="2028"/>
                  <a:pt x="159383" y="2028"/>
                </a:cubicBezTo>
                <a:close/>
                <a:moveTo>
                  <a:pt x="560742" y="0"/>
                </a:moveTo>
                <a:lnTo>
                  <a:pt x="572075" y="0"/>
                </a:lnTo>
                <a:lnTo>
                  <a:pt x="572075" y="26217"/>
                </a:lnTo>
                <a:cubicBezTo>
                  <a:pt x="572075" y="30107"/>
                  <a:pt x="572075" y="33490"/>
                  <a:pt x="571904" y="36365"/>
                </a:cubicBezTo>
                <a:lnTo>
                  <a:pt x="572412" y="36365"/>
                </a:lnTo>
                <a:cubicBezTo>
                  <a:pt x="573428" y="31460"/>
                  <a:pt x="575795" y="27401"/>
                  <a:pt x="579686" y="24524"/>
                </a:cubicBezTo>
                <a:cubicBezTo>
                  <a:pt x="583576" y="21650"/>
                  <a:pt x="587973" y="20128"/>
                  <a:pt x="593048" y="20128"/>
                </a:cubicBezTo>
                <a:cubicBezTo>
                  <a:pt x="597276" y="20128"/>
                  <a:pt x="600996" y="21142"/>
                  <a:pt x="604380" y="23003"/>
                </a:cubicBezTo>
                <a:lnTo>
                  <a:pt x="604380" y="22665"/>
                </a:lnTo>
                <a:cubicBezTo>
                  <a:pt x="607761" y="24524"/>
                  <a:pt x="610299" y="27231"/>
                  <a:pt x="612328" y="30613"/>
                </a:cubicBezTo>
                <a:cubicBezTo>
                  <a:pt x="614189" y="33996"/>
                  <a:pt x="615203" y="37887"/>
                  <a:pt x="615203" y="42285"/>
                </a:cubicBezTo>
                <a:lnTo>
                  <a:pt x="615203" y="86260"/>
                </a:lnTo>
                <a:lnTo>
                  <a:pt x="603872" y="86260"/>
                </a:lnTo>
                <a:lnTo>
                  <a:pt x="603872" y="44483"/>
                </a:lnTo>
                <a:cubicBezTo>
                  <a:pt x="603872" y="39579"/>
                  <a:pt x="602688" y="35688"/>
                  <a:pt x="600151" y="32982"/>
                </a:cubicBezTo>
                <a:cubicBezTo>
                  <a:pt x="597615" y="30276"/>
                  <a:pt x="594230" y="28923"/>
                  <a:pt x="590002" y="28923"/>
                </a:cubicBezTo>
                <a:cubicBezTo>
                  <a:pt x="584590" y="28923"/>
                  <a:pt x="580362" y="30952"/>
                  <a:pt x="576979" y="35180"/>
                </a:cubicBezTo>
                <a:cubicBezTo>
                  <a:pt x="573597" y="39408"/>
                  <a:pt x="572075" y="45160"/>
                  <a:pt x="572075" y="52602"/>
                </a:cubicBezTo>
                <a:lnTo>
                  <a:pt x="572075" y="86429"/>
                </a:lnTo>
                <a:lnTo>
                  <a:pt x="560742" y="86429"/>
                </a:lnTo>
                <a:close/>
                <a:moveTo>
                  <a:pt x="460614" y="0"/>
                </a:moveTo>
                <a:lnTo>
                  <a:pt x="472960" y="0"/>
                </a:lnTo>
                <a:lnTo>
                  <a:pt x="472960" y="12009"/>
                </a:lnTo>
                <a:lnTo>
                  <a:pt x="460614" y="12009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9" name="Logo">
            <a:extLst>
              <a:ext uri="{FF2B5EF4-FFF2-40B4-BE49-F238E27FC236}">
                <a16:creationId xmlns:a16="http://schemas.microsoft.com/office/drawing/2014/main" id="{F065CCFB-AEB8-FC9C-7290-5BFE3F24F2EE}"/>
              </a:ext>
            </a:extLst>
          </p:cNvPr>
          <p:cNvSpPr/>
          <p:nvPr userDrawn="1"/>
        </p:nvSpPr>
        <p:spPr>
          <a:xfrm>
            <a:off x="187325" y="1864444"/>
            <a:ext cx="1679576" cy="255624"/>
          </a:xfrm>
          <a:custGeom>
            <a:avLst/>
            <a:gdLst>
              <a:gd name="connsiteX0" fmla="*/ 5882163 w 7505700"/>
              <a:gd name="connsiteY0" fmla="*/ 551211 h 1142333"/>
              <a:gd name="connsiteX1" fmla="*/ 5731859 w 7505700"/>
              <a:gd name="connsiteY1" fmla="*/ 611314 h 1142333"/>
              <a:gd name="connsiteX2" fmla="*/ 5541454 w 7505700"/>
              <a:gd name="connsiteY2" fmla="*/ 721518 h 1142333"/>
              <a:gd name="connsiteX3" fmla="*/ 5671756 w 7505700"/>
              <a:gd name="connsiteY3" fmla="*/ 821721 h 1142333"/>
              <a:gd name="connsiteX4" fmla="*/ 5882163 w 7505700"/>
              <a:gd name="connsiteY4" fmla="*/ 581215 h 1142333"/>
              <a:gd name="connsiteX5" fmla="*/ 1202531 w 7505700"/>
              <a:gd name="connsiteY5" fmla="*/ 280606 h 1142333"/>
              <a:gd name="connsiteX6" fmla="*/ 992124 w 7505700"/>
              <a:gd name="connsiteY6" fmla="*/ 491014 h 1142333"/>
              <a:gd name="connsiteX7" fmla="*/ 1402937 w 7505700"/>
              <a:gd name="connsiteY7" fmla="*/ 491014 h 1142333"/>
              <a:gd name="connsiteX8" fmla="*/ 1202531 w 7505700"/>
              <a:gd name="connsiteY8" fmla="*/ 280606 h 1142333"/>
              <a:gd name="connsiteX9" fmla="*/ 3106579 w 7505700"/>
              <a:gd name="connsiteY9" fmla="*/ 280511 h 1142333"/>
              <a:gd name="connsiteX10" fmla="*/ 2886075 w 7505700"/>
              <a:gd name="connsiteY10" fmla="*/ 551116 h 1142333"/>
              <a:gd name="connsiteX11" fmla="*/ 3106579 w 7505700"/>
              <a:gd name="connsiteY11" fmla="*/ 821721 h 1142333"/>
              <a:gd name="connsiteX12" fmla="*/ 3316986 w 7505700"/>
              <a:gd name="connsiteY12" fmla="*/ 551116 h 1142333"/>
              <a:gd name="connsiteX13" fmla="*/ 3106579 w 7505700"/>
              <a:gd name="connsiteY13" fmla="*/ 280511 h 1142333"/>
              <a:gd name="connsiteX14" fmla="*/ 5020532 w 7505700"/>
              <a:gd name="connsiteY14" fmla="*/ 270509 h 1142333"/>
              <a:gd name="connsiteX15" fmla="*/ 4800028 w 7505700"/>
              <a:gd name="connsiteY15" fmla="*/ 551116 h 1142333"/>
              <a:gd name="connsiteX16" fmla="*/ 5020532 w 7505700"/>
              <a:gd name="connsiteY16" fmla="*/ 821721 h 1142333"/>
              <a:gd name="connsiteX17" fmla="*/ 5220938 w 7505700"/>
              <a:gd name="connsiteY17" fmla="*/ 541115 h 1142333"/>
              <a:gd name="connsiteX18" fmla="*/ 5020532 w 7505700"/>
              <a:gd name="connsiteY18" fmla="*/ 270509 h 1142333"/>
              <a:gd name="connsiteX19" fmla="*/ 6824376 w 7505700"/>
              <a:gd name="connsiteY19" fmla="*/ 190404 h 1142333"/>
              <a:gd name="connsiteX20" fmla="*/ 6964680 w 7505700"/>
              <a:gd name="connsiteY20" fmla="*/ 190404 h 1142333"/>
              <a:gd name="connsiteX21" fmla="*/ 7135082 w 7505700"/>
              <a:gd name="connsiteY21" fmla="*/ 661415 h 1142333"/>
              <a:gd name="connsiteX22" fmla="*/ 7165181 w 7505700"/>
              <a:gd name="connsiteY22" fmla="*/ 791717 h 1142333"/>
              <a:gd name="connsiteX23" fmla="*/ 7175182 w 7505700"/>
              <a:gd name="connsiteY23" fmla="*/ 791717 h 1142333"/>
              <a:gd name="connsiteX24" fmla="*/ 7205281 w 7505700"/>
              <a:gd name="connsiteY24" fmla="*/ 661415 h 1142333"/>
              <a:gd name="connsiteX25" fmla="*/ 7375683 w 7505700"/>
              <a:gd name="connsiteY25" fmla="*/ 190404 h 1142333"/>
              <a:gd name="connsiteX26" fmla="*/ 7505700 w 7505700"/>
              <a:gd name="connsiteY26" fmla="*/ 190404 h 1142333"/>
              <a:gd name="connsiteX27" fmla="*/ 7245191 w 7505700"/>
              <a:gd name="connsiteY27" fmla="*/ 881824 h 1142333"/>
              <a:gd name="connsiteX28" fmla="*/ 6954583 w 7505700"/>
              <a:gd name="connsiteY28" fmla="*/ 1142333 h 1142333"/>
              <a:gd name="connsiteX29" fmla="*/ 6864381 w 7505700"/>
              <a:gd name="connsiteY29" fmla="*/ 1122330 h 1142333"/>
              <a:gd name="connsiteX30" fmla="*/ 6864381 w 7505700"/>
              <a:gd name="connsiteY30" fmla="*/ 1022127 h 1142333"/>
              <a:gd name="connsiteX31" fmla="*/ 6944582 w 7505700"/>
              <a:gd name="connsiteY31" fmla="*/ 1042130 h 1142333"/>
              <a:gd name="connsiteX32" fmla="*/ 7114984 w 7505700"/>
              <a:gd name="connsiteY32" fmla="*/ 921924 h 1142333"/>
              <a:gd name="connsiteX33" fmla="*/ 6533769 w 7505700"/>
              <a:gd name="connsiteY33" fmla="*/ 180403 h 1142333"/>
              <a:gd name="connsiteX34" fmla="*/ 6774275 w 7505700"/>
              <a:gd name="connsiteY34" fmla="*/ 420909 h 1142333"/>
              <a:gd name="connsiteX35" fmla="*/ 6774180 w 7505700"/>
              <a:gd name="connsiteY35" fmla="*/ 420909 h 1142333"/>
              <a:gd name="connsiteX36" fmla="*/ 6774180 w 7505700"/>
              <a:gd name="connsiteY36" fmla="*/ 901922 h 1142333"/>
              <a:gd name="connsiteX37" fmla="*/ 6653974 w 7505700"/>
              <a:gd name="connsiteY37" fmla="*/ 901922 h 1142333"/>
              <a:gd name="connsiteX38" fmla="*/ 6653974 w 7505700"/>
              <a:gd name="connsiteY38" fmla="*/ 451008 h 1142333"/>
              <a:gd name="connsiteX39" fmla="*/ 6503669 w 7505700"/>
              <a:gd name="connsiteY39" fmla="*/ 280606 h 1142333"/>
              <a:gd name="connsiteX40" fmla="*/ 6303263 w 7505700"/>
              <a:gd name="connsiteY40" fmla="*/ 541115 h 1142333"/>
              <a:gd name="connsiteX41" fmla="*/ 6303263 w 7505700"/>
              <a:gd name="connsiteY41" fmla="*/ 901827 h 1142333"/>
              <a:gd name="connsiteX42" fmla="*/ 6183058 w 7505700"/>
              <a:gd name="connsiteY42" fmla="*/ 901827 h 1142333"/>
              <a:gd name="connsiteX43" fmla="*/ 6183058 w 7505700"/>
              <a:gd name="connsiteY43" fmla="*/ 190404 h 1142333"/>
              <a:gd name="connsiteX44" fmla="*/ 6303263 w 7505700"/>
              <a:gd name="connsiteY44" fmla="*/ 190404 h 1142333"/>
              <a:gd name="connsiteX45" fmla="*/ 6303263 w 7505700"/>
              <a:gd name="connsiteY45" fmla="*/ 360807 h 1142333"/>
              <a:gd name="connsiteX46" fmla="*/ 6533769 w 7505700"/>
              <a:gd name="connsiteY46" fmla="*/ 180403 h 1142333"/>
              <a:gd name="connsiteX47" fmla="*/ 5731859 w 7505700"/>
              <a:gd name="connsiteY47" fmla="*/ 180403 h 1142333"/>
              <a:gd name="connsiteX48" fmla="*/ 6012465 w 7505700"/>
              <a:gd name="connsiteY48" fmla="*/ 420909 h 1142333"/>
              <a:gd name="connsiteX49" fmla="*/ 6012465 w 7505700"/>
              <a:gd name="connsiteY49" fmla="*/ 741616 h 1142333"/>
              <a:gd name="connsiteX50" fmla="*/ 6062566 w 7505700"/>
              <a:gd name="connsiteY50" fmla="*/ 821817 h 1142333"/>
              <a:gd name="connsiteX51" fmla="*/ 6122669 w 7505700"/>
              <a:gd name="connsiteY51" fmla="*/ 811815 h 1142333"/>
              <a:gd name="connsiteX52" fmla="*/ 6122765 w 7505700"/>
              <a:gd name="connsiteY52" fmla="*/ 811720 h 1142333"/>
              <a:gd name="connsiteX53" fmla="*/ 6122765 w 7505700"/>
              <a:gd name="connsiteY53" fmla="*/ 901922 h 1142333"/>
              <a:gd name="connsiteX54" fmla="*/ 6032563 w 7505700"/>
              <a:gd name="connsiteY54" fmla="*/ 911923 h 1142333"/>
              <a:gd name="connsiteX55" fmla="*/ 5892259 w 7505700"/>
              <a:gd name="connsiteY55" fmla="*/ 771620 h 1142333"/>
              <a:gd name="connsiteX56" fmla="*/ 5892259 w 7505700"/>
              <a:gd name="connsiteY56" fmla="*/ 741521 h 1142333"/>
              <a:gd name="connsiteX57" fmla="*/ 5882258 w 7505700"/>
              <a:gd name="connsiteY57" fmla="*/ 741521 h 1142333"/>
              <a:gd name="connsiteX58" fmla="*/ 5641752 w 7505700"/>
              <a:gd name="connsiteY58" fmla="*/ 921924 h 1142333"/>
              <a:gd name="connsiteX59" fmla="*/ 5421248 w 7505700"/>
              <a:gd name="connsiteY59" fmla="*/ 731520 h 1142333"/>
              <a:gd name="connsiteX60" fmla="*/ 5711856 w 7505700"/>
              <a:gd name="connsiteY60" fmla="*/ 521112 h 1142333"/>
              <a:gd name="connsiteX61" fmla="*/ 5882258 w 7505700"/>
              <a:gd name="connsiteY61" fmla="*/ 390810 h 1142333"/>
              <a:gd name="connsiteX62" fmla="*/ 5731954 w 7505700"/>
              <a:gd name="connsiteY62" fmla="*/ 270605 h 1142333"/>
              <a:gd name="connsiteX63" fmla="*/ 5561552 w 7505700"/>
              <a:gd name="connsiteY63" fmla="*/ 430911 h 1142333"/>
              <a:gd name="connsiteX64" fmla="*/ 5431250 w 7505700"/>
              <a:gd name="connsiteY64" fmla="*/ 430911 h 1142333"/>
              <a:gd name="connsiteX65" fmla="*/ 5731859 w 7505700"/>
              <a:gd name="connsiteY65" fmla="*/ 180403 h 1142333"/>
              <a:gd name="connsiteX66" fmla="*/ 5050631 w 7505700"/>
              <a:gd name="connsiteY66" fmla="*/ 180403 h 1142333"/>
              <a:gd name="connsiteX67" fmla="*/ 5351240 w 7505700"/>
              <a:gd name="connsiteY67" fmla="*/ 541115 h 1142333"/>
              <a:gd name="connsiteX68" fmla="*/ 5050631 w 7505700"/>
              <a:gd name="connsiteY68" fmla="*/ 921924 h 1142333"/>
              <a:gd name="connsiteX69" fmla="*/ 4810125 w 7505700"/>
              <a:gd name="connsiteY69" fmla="*/ 741521 h 1142333"/>
              <a:gd name="connsiteX70" fmla="*/ 4800124 w 7505700"/>
              <a:gd name="connsiteY70" fmla="*/ 741521 h 1142333"/>
              <a:gd name="connsiteX71" fmla="*/ 4800124 w 7505700"/>
              <a:gd name="connsiteY71" fmla="*/ 1142333 h 1142333"/>
              <a:gd name="connsiteX72" fmla="*/ 4679918 w 7505700"/>
              <a:gd name="connsiteY72" fmla="*/ 1142333 h 1142333"/>
              <a:gd name="connsiteX73" fmla="*/ 4679918 w 7505700"/>
              <a:gd name="connsiteY73" fmla="*/ 190404 h 1142333"/>
              <a:gd name="connsiteX74" fmla="*/ 4800124 w 7505700"/>
              <a:gd name="connsiteY74" fmla="*/ 190404 h 1142333"/>
              <a:gd name="connsiteX75" fmla="*/ 4800124 w 7505700"/>
              <a:gd name="connsiteY75" fmla="*/ 360807 h 1142333"/>
              <a:gd name="connsiteX76" fmla="*/ 4810125 w 7505700"/>
              <a:gd name="connsiteY76" fmla="*/ 360807 h 1142333"/>
              <a:gd name="connsiteX77" fmla="*/ 5050631 w 7505700"/>
              <a:gd name="connsiteY77" fmla="*/ 180403 h 1142333"/>
              <a:gd name="connsiteX78" fmla="*/ 3888010 w 7505700"/>
              <a:gd name="connsiteY78" fmla="*/ 180403 h 1142333"/>
              <a:gd name="connsiteX79" fmla="*/ 4108513 w 7505700"/>
              <a:gd name="connsiteY79" fmla="*/ 360807 h 1142333"/>
              <a:gd name="connsiteX80" fmla="*/ 4329017 w 7505700"/>
              <a:gd name="connsiteY80" fmla="*/ 180403 h 1142333"/>
              <a:gd name="connsiteX81" fmla="*/ 4569523 w 7505700"/>
              <a:gd name="connsiteY81" fmla="*/ 420909 h 1142333"/>
              <a:gd name="connsiteX82" fmla="*/ 4569523 w 7505700"/>
              <a:gd name="connsiteY82" fmla="*/ 901922 h 1142333"/>
              <a:gd name="connsiteX83" fmla="*/ 4439221 w 7505700"/>
              <a:gd name="connsiteY83" fmla="*/ 901922 h 1142333"/>
              <a:gd name="connsiteX84" fmla="*/ 4439221 w 7505700"/>
              <a:gd name="connsiteY84" fmla="*/ 430911 h 1142333"/>
              <a:gd name="connsiteX85" fmla="*/ 4298918 w 7505700"/>
              <a:gd name="connsiteY85" fmla="*/ 280606 h 1142333"/>
              <a:gd name="connsiteX86" fmla="*/ 4118515 w 7505700"/>
              <a:gd name="connsiteY86" fmla="*/ 541115 h 1142333"/>
              <a:gd name="connsiteX87" fmla="*/ 4118515 w 7505700"/>
              <a:gd name="connsiteY87" fmla="*/ 901827 h 1142333"/>
              <a:gd name="connsiteX88" fmla="*/ 3988212 w 7505700"/>
              <a:gd name="connsiteY88" fmla="*/ 901827 h 1142333"/>
              <a:gd name="connsiteX89" fmla="*/ 3988212 w 7505700"/>
              <a:gd name="connsiteY89" fmla="*/ 430815 h 1142333"/>
              <a:gd name="connsiteX90" fmla="*/ 3847909 w 7505700"/>
              <a:gd name="connsiteY90" fmla="*/ 280511 h 1142333"/>
              <a:gd name="connsiteX91" fmla="*/ 3657504 w 7505700"/>
              <a:gd name="connsiteY91" fmla="*/ 541020 h 1142333"/>
              <a:gd name="connsiteX92" fmla="*/ 3657504 w 7505700"/>
              <a:gd name="connsiteY92" fmla="*/ 901731 h 1142333"/>
              <a:gd name="connsiteX93" fmla="*/ 3537299 w 7505700"/>
              <a:gd name="connsiteY93" fmla="*/ 901731 h 1142333"/>
              <a:gd name="connsiteX94" fmla="*/ 3537299 w 7505700"/>
              <a:gd name="connsiteY94" fmla="*/ 190404 h 1142333"/>
              <a:gd name="connsiteX95" fmla="*/ 3657504 w 7505700"/>
              <a:gd name="connsiteY95" fmla="*/ 190404 h 1142333"/>
              <a:gd name="connsiteX96" fmla="*/ 3657504 w 7505700"/>
              <a:gd name="connsiteY96" fmla="*/ 360807 h 1142333"/>
              <a:gd name="connsiteX97" fmla="*/ 3888010 w 7505700"/>
              <a:gd name="connsiteY97" fmla="*/ 180403 h 1142333"/>
              <a:gd name="connsiteX98" fmla="*/ 3106484 w 7505700"/>
              <a:gd name="connsiteY98" fmla="*/ 180308 h 1142333"/>
              <a:gd name="connsiteX99" fmla="*/ 3447193 w 7505700"/>
              <a:gd name="connsiteY99" fmla="*/ 551116 h 1142333"/>
              <a:gd name="connsiteX100" fmla="*/ 3106484 w 7505700"/>
              <a:gd name="connsiteY100" fmla="*/ 921925 h 1142333"/>
              <a:gd name="connsiteX101" fmla="*/ 2755773 w 7505700"/>
              <a:gd name="connsiteY101" fmla="*/ 551116 h 1142333"/>
              <a:gd name="connsiteX102" fmla="*/ 3106484 w 7505700"/>
              <a:gd name="connsiteY102" fmla="*/ 180308 h 1142333"/>
              <a:gd name="connsiteX103" fmla="*/ 2354865 w 7505700"/>
              <a:gd name="connsiteY103" fmla="*/ 180308 h 1142333"/>
              <a:gd name="connsiteX104" fmla="*/ 2675572 w 7505700"/>
              <a:gd name="connsiteY104" fmla="*/ 460915 h 1142333"/>
              <a:gd name="connsiteX105" fmla="*/ 2545270 w 7505700"/>
              <a:gd name="connsiteY105" fmla="*/ 460915 h 1142333"/>
              <a:gd name="connsiteX106" fmla="*/ 2354865 w 7505700"/>
              <a:gd name="connsiteY106" fmla="*/ 280511 h 1142333"/>
              <a:gd name="connsiteX107" fmla="*/ 2134361 w 7505700"/>
              <a:gd name="connsiteY107" fmla="*/ 551116 h 1142333"/>
              <a:gd name="connsiteX108" fmla="*/ 2354865 w 7505700"/>
              <a:gd name="connsiteY108" fmla="*/ 821721 h 1142333"/>
              <a:gd name="connsiteX109" fmla="*/ 2555271 w 7505700"/>
              <a:gd name="connsiteY109" fmla="*/ 631317 h 1142333"/>
              <a:gd name="connsiteX110" fmla="*/ 2675476 w 7505700"/>
              <a:gd name="connsiteY110" fmla="*/ 631317 h 1142333"/>
              <a:gd name="connsiteX111" fmla="*/ 2354770 w 7505700"/>
              <a:gd name="connsiteY111" fmla="*/ 921925 h 1142333"/>
              <a:gd name="connsiteX112" fmla="*/ 2004059 w 7505700"/>
              <a:gd name="connsiteY112" fmla="*/ 551116 h 1142333"/>
              <a:gd name="connsiteX113" fmla="*/ 2004154 w 7505700"/>
              <a:gd name="connsiteY113" fmla="*/ 551116 h 1142333"/>
              <a:gd name="connsiteX114" fmla="*/ 2354865 w 7505700"/>
              <a:gd name="connsiteY114" fmla="*/ 180308 h 1142333"/>
              <a:gd name="connsiteX115" fmla="*/ 1202721 w 7505700"/>
              <a:gd name="connsiteY115" fmla="*/ 180308 h 1142333"/>
              <a:gd name="connsiteX116" fmla="*/ 1533429 w 7505700"/>
              <a:gd name="connsiteY116" fmla="*/ 561118 h 1142333"/>
              <a:gd name="connsiteX117" fmla="*/ 1533429 w 7505700"/>
              <a:gd name="connsiteY117" fmla="*/ 581120 h 1142333"/>
              <a:gd name="connsiteX118" fmla="*/ 1533239 w 7505700"/>
              <a:gd name="connsiteY118" fmla="*/ 581215 h 1142333"/>
              <a:gd name="connsiteX119" fmla="*/ 992124 w 7505700"/>
              <a:gd name="connsiteY119" fmla="*/ 581215 h 1142333"/>
              <a:gd name="connsiteX120" fmla="*/ 1212627 w 7505700"/>
              <a:gd name="connsiteY120" fmla="*/ 821721 h 1142333"/>
              <a:gd name="connsiteX121" fmla="*/ 1393031 w 7505700"/>
              <a:gd name="connsiteY121" fmla="*/ 691419 h 1142333"/>
              <a:gd name="connsiteX122" fmla="*/ 1523333 w 7505700"/>
              <a:gd name="connsiteY122" fmla="*/ 691419 h 1142333"/>
              <a:gd name="connsiteX123" fmla="*/ 1212723 w 7505700"/>
              <a:gd name="connsiteY123" fmla="*/ 921925 h 1142333"/>
              <a:gd name="connsiteX124" fmla="*/ 862012 w 7505700"/>
              <a:gd name="connsiteY124" fmla="*/ 551116 h 1142333"/>
              <a:gd name="connsiteX125" fmla="*/ 1202721 w 7505700"/>
              <a:gd name="connsiteY125" fmla="*/ 180308 h 1142333"/>
              <a:gd name="connsiteX126" fmla="*/ 1673447 w 7505700"/>
              <a:gd name="connsiteY126" fmla="*/ 0 h 1142333"/>
              <a:gd name="connsiteX127" fmla="*/ 1803749 w 7505700"/>
              <a:gd name="connsiteY127" fmla="*/ 0 h 1142333"/>
              <a:gd name="connsiteX128" fmla="*/ 1803749 w 7505700"/>
              <a:gd name="connsiteY128" fmla="*/ 190405 h 1142333"/>
              <a:gd name="connsiteX129" fmla="*/ 1954053 w 7505700"/>
              <a:gd name="connsiteY129" fmla="*/ 190405 h 1142333"/>
              <a:gd name="connsiteX130" fmla="*/ 1954053 w 7505700"/>
              <a:gd name="connsiteY130" fmla="*/ 290608 h 1142333"/>
              <a:gd name="connsiteX131" fmla="*/ 1803749 w 7505700"/>
              <a:gd name="connsiteY131" fmla="*/ 290608 h 1142333"/>
              <a:gd name="connsiteX132" fmla="*/ 1803749 w 7505700"/>
              <a:gd name="connsiteY132" fmla="*/ 711518 h 1142333"/>
              <a:gd name="connsiteX133" fmla="*/ 1883949 w 7505700"/>
              <a:gd name="connsiteY133" fmla="*/ 821722 h 1142333"/>
              <a:gd name="connsiteX134" fmla="*/ 1954053 w 7505700"/>
              <a:gd name="connsiteY134" fmla="*/ 801719 h 1142333"/>
              <a:gd name="connsiteX135" fmla="*/ 1954053 w 7505700"/>
              <a:gd name="connsiteY135" fmla="*/ 901922 h 1142333"/>
              <a:gd name="connsiteX136" fmla="*/ 1873853 w 7505700"/>
              <a:gd name="connsiteY136" fmla="*/ 921925 h 1142333"/>
              <a:gd name="connsiteX137" fmla="*/ 1673447 w 7505700"/>
              <a:gd name="connsiteY137" fmla="*/ 721519 h 1142333"/>
              <a:gd name="connsiteX138" fmla="*/ 1673447 w 7505700"/>
              <a:gd name="connsiteY138" fmla="*/ 290608 h 1142333"/>
              <a:gd name="connsiteX139" fmla="*/ 1573244 w 7505700"/>
              <a:gd name="connsiteY139" fmla="*/ 290608 h 1142333"/>
              <a:gd name="connsiteX140" fmla="*/ 1573244 w 7505700"/>
              <a:gd name="connsiteY140" fmla="*/ 190405 h 1142333"/>
              <a:gd name="connsiteX141" fmla="*/ 1673447 w 7505700"/>
              <a:gd name="connsiteY141" fmla="*/ 190405 h 1142333"/>
              <a:gd name="connsiteX142" fmla="*/ 0 w 7505700"/>
              <a:gd name="connsiteY142" fmla="*/ 0 h 1142333"/>
              <a:gd name="connsiteX143" fmla="*/ 160306 w 7505700"/>
              <a:gd name="connsiteY143" fmla="*/ 0 h 1142333"/>
              <a:gd name="connsiteX144" fmla="*/ 561118 w 7505700"/>
              <a:gd name="connsiteY144" fmla="*/ 621316 h 1142333"/>
              <a:gd name="connsiteX145" fmla="*/ 641318 w 7505700"/>
              <a:gd name="connsiteY145" fmla="*/ 761619 h 1142333"/>
              <a:gd name="connsiteX146" fmla="*/ 641318 w 7505700"/>
              <a:gd name="connsiteY146" fmla="*/ 0 h 1142333"/>
              <a:gd name="connsiteX147" fmla="*/ 761524 w 7505700"/>
              <a:gd name="connsiteY147" fmla="*/ 0 h 1142333"/>
              <a:gd name="connsiteX148" fmla="*/ 761524 w 7505700"/>
              <a:gd name="connsiteY148" fmla="*/ 901922 h 1142333"/>
              <a:gd name="connsiteX149" fmla="*/ 601218 w 7505700"/>
              <a:gd name="connsiteY149" fmla="*/ 901922 h 1142333"/>
              <a:gd name="connsiteX150" fmla="*/ 200406 w 7505700"/>
              <a:gd name="connsiteY150" fmla="*/ 290608 h 1142333"/>
              <a:gd name="connsiteX151" fmla="*/ 130302 w 7505700"/>
              <a:gd name="connsiteY151" fmla="*/ 150305 h 1142333"/>
              <a:gd name="connsiteX152" fmla="*/ 120302 w 7505700"/>
              <a:gd name="connsiteY152" fmla="*/ 150305 h 1142333"/>
              <a:gd name="connsiteX153" fmla="*/ 130302 w 7505700"/>
              <a:gd name="connsiteY153" fmla="*/ 310610 h 1142333"/>
              <a:gd name="connsiteX154" fmla="*/ 130302 w 7505700"/>
              <a:gd name="connsiteY154" fmla="*/ 901827 h 1142333"/>
              <a:gd name="connsiteX155" fmla="*/ 0 w 7505700"/>
              <a:gd name="connsiteY155" fmla="*/ 901827 h 1142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</a:cxnLst>
            <a:rect l="l" t="t" r="r" b="b"/>
            <a:pathLst>
              <a:path w="7505700" h="1142333">
                <a:moveTo>
                  <a:pt x="5882163" y="551211"/>
                </a:moveTo>
                <a:cubicBezTo>
                  <a:pt x="5842063" y="581310"/>
                  <a:pt x="5781960" y="601313"/>
                  <a:pt x="5731859" y="611314"/>
                </a:cubicBezTo>
                <a:cubicBezTo>
                  <a:pt x="5641657" y="631316"/>
                  <a:pt x="5541454" y="641413"/>
                  <a:pt x="5541454" y="721518"/>
                </a:cubicBezTo>
                <a:cubicBezTo>
                  <a:pt x="5541454" y="791622"/>
                  <a:pt x="5601557" y="821721"/>
                  <a:pt x="5671756" y="821721"/>
                </a:cubicBezTo>
                <a:cubicBezTo>
                  <a:pt x="5812059" y="821721"/>
                  <a:pt x="5882163" y="721518"/>
                  <a:pt x="5882163" y="581215"/>
                </a:cubicBezTo>
                <a:close/>
                <a:moveTo>
                  <a:pt x="1202531" y="280606"/>
                </a:moveTo>
                <a:cubicBezTo>
                  <a:pt x="1092327" y="280606"/>
                  <a:pt x="1012126" y="350710"/>
                  <a:pt x="992124" y="491014"/>
                </a:cubicBezTo>
                <a:lnTo>
                  <a:pt x="1402937" y="491014"/>
                </a:lnTo>
                <a:cubicBezTo>
                  <a:pt x="1392937" y="350710"/>
                  <a:pt x="1312735" y="280606"/>
                  <a:pt x="1202531" y="280606"/>
                </a:cubicBezTo>
                <a:close/>
                <a:moveTo>
                  <a:pt x="3106579" y="280511"/>
                </a:moveTo>
                <a:cubicBezTo>
                  <a:pt x="2966276" y="280511"/>
                  <a:pt x="2886075" y="380714"/>
                  <a:pt x="2886075" y="551116"/>
                </a:cubicBezTo>
                <a:cubicBezTo>
                  <a:pt x="2886075" y="711422"/>
                  <a:pt x="2966276" y="821721"/>
                  <a:pt x="3106579" y="821721"/>
                </a:cubicBezTo>
                <a:cubicBezTo>
                  <a:pt x="3236881" y="821721"/>
                  <a:pt x="3316986" y="711517"/>
                  <a:pt x="3316986" y="551116"/>
                </a:cubicBezTo>
                <a:cubicBezTo>
                  <a:pt x="3316986" y="380714"/>
                  <a:pt x="3236786" y="280511"/>
                  <a:pt x="3106579" y="280511"/>
                </a:cubicBezTo>
                <a:close/>
                <a:moveTo>
                  <a:pt x="5020532" y="270509"/>
                </a:moveTo>
                <a:cubicBezTo>
                  <a:pt x="4890230" y="270509"/>
                  <a:pt x="4800028" y="400812"/>
                  <a:pt x="4800028" y="551116"/>
                </a:cubicBezTo>
                <a:cubicBezTo>
                  <a:pt x="4800028" y="701421"/>
                  <a:pt x="4890230" y="821721"/>
                  <a:pt x="5020532" y="821721"/>
                </a:cubicBezTo>
                <a:cubicBezTo>
                  <a:pt x="5140738" y="821721"/>
                  <a:pt x="5220938" y="711517"/>
                  <a:pt x="5220938" y="541115"/>
                </a:cubicBezTo>
                <a:cubicBezTo>
                  <a:pt x="5220938" y="380809"/>
                  <a:pt x="5140738" y="270509"/>
                  <a:pt x="5020532" y="270509"/>
                </a:cubicBezTo>
                <a:close/>
                <a:moveTo>
                  <a:pt x="6824376" y="190404"/>
                </a:moveTo>
                <a:lnTo>
                  <a:pt x="6964680" y="190404"/>
                </a:lnTo>
                <a:lnTo>
                  <a:pt x="7135082" y="661415"/>
                </a:lnTo>
                <a:cubicBezTo>
                  <a:pt x="7145083" y="701516"/>
                  <a:pt x="7155084" y="741616"/>
                  <a:pt x="7165181" y="791717"/>
                </a:cubicBezTo>
                <a:lnTo>
                  <a:pt x="7175182" y="791717"/>
                </a:lnTo>
                <a:cubicBezTo>
                  <a:pt x="7185183" y="741616"/>
                  <a:pt x="7195185" y="701516"/>
                  <a:pt x="7205281" y="661415"/>
                </a:cubicBezTo>
                <a:lnTo>
                  <a:pt x="7375683" y="190404"/>
                </a:lnTo>
                <a:lnTo>
                  <a:pt x="7505700" y="190404"/>
                </a:lnTo>
                <a:lnTo>
                  <a:pt x="7245191" y="881824"/>
                </a:lnTo>
                <a:cubicBezTo>
                  <a:pt x="7205091" y="982027"/>
                  <a:pt x="7114889" y="1142333"/>
                  <a:pt x="6954583" y="1142333"/>
                </a:cubicBezTo>
                <a:cubicBezTo>
                  <a:pt x="6904482" y="1142333"/>
                  <a:pt x="6874382" y="1132331"/>
                  <a:pt x="6864381" y="1122330"/>
                </a:cubicBezTo>
                <a:lnTo>
                  <a:pt x="6864381" y="1022127"/>
                </a:lnTo>
                <a:cubicBezTo>
                  <a:pt x="6884384" y="1032128"/>
                  <a:pt x="6914483" y="1042130"/>
                  <a:pt x="6944582" y="1042130"/>
                </a:cubicBezTo>
                <a:cubicBezTo>
                  <a:pt x="7034784" y="1042130"/>
                  <a:pt x="7084885" y="982027"/>
                  <a:pt x="7114984" y="921924"/>
                </a:cubicBezTo>
                <a:close/>
                <a:moveTo>
                  <a:pt x="6533769" y="180403"/>
                </a:moveTo>
                <a:cubicBezTo>
                  <a:pt x="6674072" y="180403"/>
                  <a:pt x="6774275" y="280606"/>
                  <a:pt x="6774275" y="420909"/>
                </a:cubicBezTo>
                <a:lnTo>
                  <a:pt x="6774180" y="420909"/>
                </a:lnTo>
                <a:lnTo>
                  <a:pt x="6774180" y="901922"/>
                </a:lnTo>
                <a:lnTo>
                  <a:pt x="6653974" y="901922"/>
                </a:lnTo>
                <a:lnTo>
                  <a:pt x="6653974" y="451008"/>
                </a:lnTo>
                <a:cubicBezTo>
                  <a:pt x="6653974" y="340804"/>
                  <a:pt x="6593871" y="280606"/>
                  <a:pt x="6503669" y="280606"/>
                </a:cubicBezTo>
                <a:cubicBezTo>
                  <a:pt x="6383464" y="280606"/>
                  <a:pt x="6303263" y="370808"/>
                  <a:pt x="6303263" y="541115"/>
                </a:cubicBezTo>
                <a:lnTo>
                  <a:pt x="6303263" y="901827"/>
                </a:lnTo>
                <a:lnTo>
                  <a:pt x="6183058" y="901827"/>
                </a:lnTo>
                <a:lnTo>
                  <a:pt x="6183058" y="190404"/>
                </a:lnTo>
                <a:lnTo>
                  <a:pt x="6303263" y="190404"/>
                </a:lnTo>
                <a:lnTo>
                  <a:pt x="6303263" y="360807"/>
                </a:lnTo>
                <a:cubicBezTo>
                  <a:pt x="6323266" y="240601"/>
                  <a:pt x="6423469" y="180403"/>
                  <a:pt x="6533769" y="180403"/>
                </a:cubicBezTo>
                <a:close/>
                <a:moveTo>
                  <a:pt x="5731859" y="180403"/>
                </a:moveTo>
                <a:cubicBezTo>
                  <a:pt x="5912262" y="180403"/>
                  <a:pt x="6012465" y="260604"/>
                  <a:pt x="6012465" y="420909"/>
                </a:cubicBezTo>
                <a:lnTo>
                  <a:pt x="6012465" y="741616"/>
                </a:lnTo>
                <a:cubicBezTo>
                  <a:pt x="6012465" y="811720"/>
                  <a:pt x="6042564" y="821817"/>
                  <a:pt x="6062566" y="821817"/>
                </a:cubicBezTo>
                <a:cubicBezTo>
                  <a:pt x="6082569" y="821817"/>
                  <a:pt x="6102667" y="811815"/>
                  <a:pt x="6122669" y="811815"/>
                </a:cubicBezTo>
                <a:lnTo>
                  <a:pt x="6122765" y="811720"/>
                </a:lnTo>
                <a:lnTo>
                  <a:pt x="6122765" y="901922"/>
                </a:lnTo>
                <a:cubicBezTo>
                  <a:pt x="6092666" y="911923"/>
                  <a:pt x="6062662" y="911923"/>
                  <a:pt x="6032563" y="911923"/>
                </a:cubicBezTo>
                <a:cubicBezTo>
                  <a:pt x="5932360" y="911923"/>
                  <a:pt x="5892259" y="851820"/>
                  <a:pt x="5892259" y="771620"/>
                </a:cubicBezTo>
                <a:lnTo>
                  <a:pt x="5892259" y="741521"/>
                </a:lnTo>
                <a:lnTo>
                  <a:pt x="5882258" y="741521"/>
                </a:lnTo>
                <a:cubicBezTo>
                  <a:pt x="5852160" y="851725"/>
                  <a:pt x="5762053" y="921924"/>
                  <a:pt x="5641752" y="921924"/>
                </a:cubicBezTo>
                <a:cubicBezTo>
                  <a:pt x="5521451" y="921924"/>
                  <a:pt x="5421248" y="861822"/>
                  <a:pt x="5421248" y="731520"/>
                </a:cubicBezTo>
                <a:cubicBezTo>
                  <a:pt x="5421248" y="561117"/>
                  <a:pt x="5571553" y="541115"/>
                  <a:pt x="5711856" y="521112"/>
                </a:cubicBezTo>
                <a:cubicBezTo>
                  <a:pt x="5822060" y="501110"/>
                  <a:pt x="5882258" y="481012"/>
                  <a:pt x="5882258" y="390810"/>
                </a:cubicBezTo>
                <a:cubicBezTo>
                  <a:pt x="5882258" y="330708"/>
                  <a:pt x="5842158" y="270605"/>
                  <a:pt x="5731954" y="270605"/>
                </a:cubicBezTo>
                <a:cubicBezTo>
                  <a:pt x="5621750" y="270605"/>
                  <a:pt x="5561552" y="320706"/>
                  <a:pt x="5561552" y="430911"/>
                </a:cubicBezTo>
                <a:lnTo>
                  <a:pt x="5431250" y="430911"/>
                </a:lnTo>
                <a:cubicBezTo>
                  <a:pt x="5441251" y="270605"/>
                  <a:pt x="5541454" y="180403"/>
                  <a:pt x="5731859" y="180403"/>
                </a:cubicBezTo>
                <a:close/>
                <a:moveTo>
                  <a:pt x="5050631" y="180403"/>
                </a:moveTo>
                <a:cubicBezTo>
                  <a:pt x="5231035" y="180403"/>
                  <a:pt x="5351240" y="330708"/>
                  <a:pt x="5351240" y="541115"/>
                </a:cubicBezTo>
                <a:cubicBezTo>
                  <a:pt x="5351240" y="761619"/>
                  <a:pt x="5220938" y="921924"/>
                  <a:pt x="5050631" y="921924"/>
                </a:cubicBezTo>
                <a:cubicBezTo>
                  <a:pt x="4940427" y="921924"/>
                  <a:pt x="4840224" y="861822"/>
                  <a:pt x="4810125" y="741521"/>
                </a:cubicBezTo>
                <a:lnTo>
                  <a:pt x="4800124" y="741521"/>
                </a:lnTo>
                <a:lnTo>
                  <a:pt x="4800124" y="1142333"/>
                </a:lnTo>
                <a:lnTo>
                  <a:pt x="4679918" y="1142333"/>
                </a:lnTo>
                <a:lnTo>
                  <a:pt x="4679918" y="190404"/>
                </a:lnTo>
                <a:lnTo>
                  <a:pt x="4800124" y="190404"/>
                </a:lnTo>
                <a:lnTo>
                  <a:pt x="4800124" y="360807"/>
                </a:lnTo>
                <a:lnTo>
                  <a:pt x="4810125" y="360807"/>
                </a:lnTo>
                <a:cubicBezTo>
                  <a:pt x="4840224" y="240601"/>
                  <a:pt x="4940427" y="180403"/>
                  <a:pt x="5050631" y="180403"/>
                </a:cubicBezTo>
                <a:close/>
                <a:moveTo>
                  <a:pt x="3888010" y="180403"/>
                </a:moveTo>
                <a:cubicBezTo>
                  <a:pt x="3988212" y="180403"/>
                  <a:pt x="4078414" y="240506"/>
                  <a:pt x="4108513" y="360807"/>
                </a:cubicBezTo>
                <a:cubicBezTo>
                  <a:pt x="4138612" y="230505"/>
                  <a:pt x="4238815" y="180403"/>
                  <a:pt x="4329017" y="180403"/>
                </a:cubicBezTo>
                <a:cubicBezTo>
                  <a:pt x="4459319" y="180403"/>
                  <a:pt x="4569523" y="270605"/>
                  <a:pt x="4569523" y="420909"/>
                </a:cubicBezTo>
                <a:lnTo>
                  <a:pt x="4569523" y="901922"/>
                </a:lnTo>
                <a:lnTo>
                  <a:pt x="4439221" y="901922"/>
                </a:lnTo>
                <a:lnTo>
                  <a:pt x="4439221" y="430911"/>
                </a:lnTo>
                <a:cubicBezTo>
                  <a:pt x="4439221" y="340709"/>
                  <a:pt x="4379119" y="280606"/>
                  <a:pt x="4298918" y="280606"/>
                </a:cubicBezTo>
                <a:cubicBezTo>
                  <a:pt x="4188714" y="280606"/>
                  <a:pt x="4118515" y="370808"/>
                  <a:pt x="4118515" y="541115"/>
                </a:cubicBezTo>
                <a:lnTo>
                  <a:pt x="4118515" y="901827"/>
                </a:lnTo>
                <a:lnTo>
                  <a:pt x="3988212" y="901827"/>
                </a:lnTo>
                <a:lnTo>
                  <a:pt x="3988212" y="430815"/>
                </a:lnTo>
                <a:cubicBezTo>
                  <a:pt x="3988212" y="340613"/>
                  <a:pt x="3928110" y="280511"/>
                  <a:pt x="3847909" y="280511"/>
                </a:cubicBezTo>
                <a:cubicBezTo>
                  <a:pt x="3737705" y="280511"/>
                  <a:pt x="3657504" y="390715"/>
                  <a:pt x="3657504" y="541020"/>
                </a:cubicBezTo>
                <a:lnTo>
                  <a:pt x="3657504" y="901731"/>
                </a:lnTo>
                <a:lnTo>
                  <a:pt x="3537299" y="901731"/>
                </a:lnTo>
                <a:lnTo>
                  <a:pt x="3537299" y="190404"/>
                </a:lnTo>
                <a:lnTo>
                  <a:pt x="3657504" y="190404"/>
                </a:lnTo>
                <a:lnTo>
                  <a:pt x="3657504" y="360807"/>
                </a:lnTo>
                <a:cubicBezTo>
                  <a:pt x="3687603" y="240601"/>
                  <a:pt x="3777710" y="180403"/>
                  <a:pt x="3888010" y="180403"/>
                </a:cubicBezTo>
                <a:close/>
                <a:moveTo>
                  <a:pt x="3106484" y="180308"/>
                </a:moveTo>
                <a:cubicBezTo>
                  <a:pt x="3326892" y="180308"/>
                  <a:pt x="3447193" y="330612"/>
                  <a:pt x="3447193" y="551116"/>
                </a:cubicBezTo>
                <a:cubicBezTo>
                  <a:pt x="3447193" y="771620"/>
                  <a:pt x="3316891" y="921925"/>
                  <a:pt x="3106484" y="921925"/>
                </a:cubicBezTo>
                <a:cubicBezTo>
                  <a:pt x="2896076" y="921925"/>
                  <a:pt x="2755773" y="771620"/>
                  <a:pt x="2755773" y="551116"/>
                </a:cubicBezTo>
                <a:cubicBezTo>
                  <a:pt x="2755773" y="330612"/>
                  <a:pt x="2886075" y="180308"/>
                  <a:pt x="3106484" y="180308"/>
                </a:cubicBezTo>
                <a:close/>
                <a:moveTo>
                  <a:pt x="2354865" y="180308"/>
                </a:moveTo>
                <a:cubicBezTo>
                  <a:pt x="2535268" y="180308"/>
                  <a:pt x="2665475" y="290512"/>
                  <a:pt x="2675572" y="460915"/>
                </a:cubicBezTo>
                <a:lnTo>
                  <a:pt x="2545270" y="460915"/>
                </a:lnTo>
                <a:cubicBezTo>
                  <a:pt x="2535268" y="360711"/>
                  <a:pt x="2485167" y="280511"/>
                  <a:pt x="2354865" y="280511"/>
                </a:cubicBezTo>
                <a:cubicBezTo>
                  <a:pt x="2224563" y="280511"/>
                  <a:pt x="2134361" y="390715"/>
                  <a:pt x="2134361" y="551116"/>
                </a:cubicBezTo>
                <a:cubicBezTo>
                  <a:pt x="2134361" y="711517"/>
                  <a:pt x="2224563" y="821721"/>
                  <a:pt x="2354865" y="821721"/>
                </a:cubicBezTo>
                <a:cubicBezTo>
                  <a:pt x="2465069" y="821721"/>
                  <a:pt x="2535268" y="751618"/>
                  <a:pt x="2555271" y="631317"/>
                </a:cubicBezTo>
                <a:lnTo>
                  <a:pt x="2675476" y="631317"/>
                </a:lnTo>
                <a:cubicBezTo>
                  <a:pt x="2665475" y="811720"/>
                  <a:pt x="2535173" y="921925"/>
                  <a:pt x="2354770" y="921925"/>
                </a:cubicBezTo>
                <a:cubicBezTo>
                  <a:pt x="2154363" y="921925"/>
                  <a:pt x="2004059" y="771620"/>
                  <a:pt x="2004059" y="551116"/>
                </a:cubicBezTo>
                <a:lnTo>
                  <a:pt x="2004154" y="551116"/>
                </a:lnTo>
                <a:cubicBezTo>
                  <a:pt x="2004154" y="330612"/>
                  <a:pt x="2144458" y="180308"/>
                  <a:pt x="2354865" y="180308"/>
                </a:cubicBezTo>
                <a:close/>
                <a:moveTo>
                  <a:pt x="1202721" y="180308"/>
                </a:moveTo>
                <a:cubicBezTo>
                  <a:pt x="1413129" y="180308"/>
                  <a:pt x="1533429" y="340614"/>
                  <a:pt x="1533429" y="561118"/>
                </a:cubicBezTo>
                <a:lnTo>
                  <a:pt x="1533429" y="581120"/>
                </a:lnTo>
                <a:lnTo>
                  <a:pt x="1533239" y="581215"/>
                </a:lnTo>
                <a:lnTo>
                  <a:pt x="992124" y="581215"/>
                </a:lnTo>
                <a:cubicBezTo>
                  <a:pt x="1002126" y="731520"/>
                  <a:pt x="1092327" y="821721"/>
                  <a:pt x="1212627" y="821721"/>
                </a:cubicBezTo>
                <a:cubicBezTo>
                  <a:pt x="1302829" y="821721"/>
                  <a:pt x="1383029" y="771620"/>
                  <a:pt x="1393031" y="691419"/>
                </a:cubicBezTo>
                <a:lnTo>
                  <a:pt x="1523333" y="691419"/>
                </a:lnTo>
                <a:cubicBezTo>
                  <a:pt x="1503330" y="831723"/>
                  <a:pt x="1373028" y="921925"/>
                  <a:pt x="1212723" y="921925"/>
                </a:cubicBezTo>
                <a:cubicBezTo>
                  <a:pt x="1002315" y="921925"/>
                  <a:pt x="862012" y="781621"/>
                  <a:pt x="862012" y="551116"/>
                </a:cubicBezTo>
                <a:cubicBezTo>
                  <a:pt x="862012" y="340709"/>
                  <a:pt x="992314" y="180308"/>
                  <a:pt x="1202721" y="180308"/>
                </a:cubicBezTo>
                <a:close/>
                <a:moveTo>
                  <a:pt x="1673447" y="0"/>
                </a:moveTo>
                <a:lnTo>
                  <a:pt x="1803749" y="0"/>
                </a:lnTo>
                <a:lnTo>
                  <a:pt x="1803749" y="190405"/>
                </a:lnTo>
                <a:lnTo>
                  <a:pt x="1954053" y="190405"/>
                </a:lnTo>
                <a:lnTo>
                  <a:pt x="1954053" y="290608"/>
                </a:lnTo>
                <a:lnTo>
                  <a:pt x="1803749" y="290608"/>
                </a:lnTo>
                <a:lnTo>
                  <a:pt x="1803749" y="711518"/>
                </a:lnTo>
                <a:cubicBezTo>
                  <a:pt x="1803749" y="791718"/>
                  <a:pt x="1833848" y="821722"/>
                  <a:pt x="1883949" y="821722"/>
                </a:cubicBezTo>
                <a:cubicBezTo>
                  <a:pt x="1914049" y="821722"/>
                  <a:pt x="1934051" y="811721"/>
                  <a:pt x="1954053" y="801719"/>
                </a:cubicBezTo>
                <a:lnTo>
                  <a:pt x="1954053" y="901922"/>
                </a:lnTo>
                <a:cubicBezTo>
                  <a:pt x="1934051" y="911924"/>
                  <a:pt x="1903952" y="921925"/>
                  <a:pt x="1873853" y="921925"/>
                </a:cubicBezTo>
                <a:cubicBezTo>
                  <a:pt x="1753648" y="921925"/>
                  <a:pt x="1673447" y="861822"/>
                  <a:pt x="1673447" y="721519"/>
                </a:cubicBezTo>
                <a:lnTo>
                  <a:pt x="1673447" y="290608"/>
                </a:lnTo>
                <a:lnTo>
                  <a:pt x="1573244" y="290608"/>
                </a:lnTo>
                <a:lnTo>
                  <a:pt x="1573244" y="190405"/>
                </a:lnTo>
                <a:lnTo>
                  <a:pt x="1673447" y="190405"/>
                </a:lnTo>
                <a:close/>
                <a:moveTo>
                  <a:pt x="0" y="0"/>
                </a:moveTo>
                <a:lnTo>
                  <a:pt x="160306" y="0"/>
                </a:lnTo>
                <a:lnTo>
                  <a:pt x="561118" y="621316"/>
                </a:lnTo>
                <a:cubicBezTo>
                  <a:pt x="591217" y="671417"/>
                  <a:pt x="621221" y="721519"/>
                  <a:pt x="641318" y="761619"/>
                </a:cubicBezTo>
                <a:lnTo>
                  <a:pt x="641318" y="0"/>
                </a:lnTo>
                <a:lnTo>
                  <a:pt x="761524" y="0"/>
                </a:lnTo>
                <a:lnTo>
                  <a:pt x="761524" y="901922"/>
                </a:lnTo>
                <a:lnTo>
                  <a:pt x="601218" y="901922"/>
                </a:lnTo>
                <a:lnTo>
                  <a:pt x="200406" y="290608"/>
                </a:lnTo>
                <a:cubicBezTo>
                  <a:pt x="170307" y="240506"/>
                  <a:pt x="140304" y="190405"/>
                  <a:pt x="130302" y="150305"/>
                </a:cubicBezTo>
                <a:lnTo>
                  <a:pt x="120302" y="150305"/>
                </a:lnTo>
                <a:cubicBezTo>
                  <a:pt x="130302" y="190405"/>
                  <a:pt x="130302" y="250508"/>
                  <a:pt x="130302" y="310610"/>
                </a:cubicBezTo>
                <a:lnTo>
                  <a:pt x="130302" y="901827"/>
                </a:lnTo>
                <a:lnTo>
                  <a:pt x="0" y="901827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00374" y="1666875"/>
            <a:ext cx="9191625" cy="3522662"/>
          </a:xfrm>
        </p:spPr>
        <p:txBody>
          <a:bodyPr lIns="198000" tIns="144000" rIns="180000" bIns="144000" anchor="t"/>
          <a:lstStyle>
            <a:lvl1pPr algn="l">
              <a:lnSpc>
                <a:spcPct val="86000"/>
              </a:lnSpc>
              <a:defRPr sz="63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to add title</a:t>
            </a:r>
          </a:p>
        </p:txBody>
      </p:sp>
      <p:sp>
        <p:nvSpPr>
          <p:cNvPr id="5" name="Box">
            <a:extLst>
              <a:ext uri="{FF2B5EF4-FFF2-40B4-BE49-F238E27FC236}">
                <a16:creationId xmlns:a16="http://schemas.microsoft.com/office/drawing/2014/main" id="{03A0F438-4088-5AAB-159E-9333B609A02F}"/>
              </a:ext>
            </a:extLst>
          </p:cNvPr>
          <p:cNvSpPr/>
          <p:nvPr userDrawn="1"/>
        </p:nvSpPr>
        <p:spPr>
          <a:xfrm>
            <a:off x="3000375" y="1666874"/>
            <a:ext cx="187325" cy="18732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GB" sz="2000" noProof="0" dirty="0" err="1"/>
          </a:p>
        </p:txBody>
      </p:sp>
      <p:sp>
        <p:nvSpPr>
          <p:cNvPr id="27" name="Box">
            <a:extLst>
              <a:ext uri="{FF2B5EF4-FFF2-40B4-BE49-F238E27FC236}">
                <a16:creationId xmlns:a16="http://schemas.microsoft.com/office/drawing/2014/main" id="{56974EA7-F7BD-1941-D933-C92C4666FD27}"/>
              </a:ext>
            </a:extLst>
          </p:cNvPr>
          <p:cNvSpPr/>
          <p:nvPr userDrawn="1"/>
        </p:nvSpPr>
        <p:spPr>
          <a:xfrm>
            <a:off x="3000375" y="5002212"/>
            <a:ext cx="187325" cy="18732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GB" sz="2000" noProof="0" dirty="0" err="1"/>
          </a:p>
        </p:txBody>
      </p:sp>
      <p:sp>
        <p:nvSpPr>
          <p:cNvPr id="26" name="Box">
            <a:extLst>
              <a:ext uri="{FF2B5EF4-FFF2-40B4-BE49-F238E27FC236}">
                <a16:creationId xmlns:a16="http://schemas.microsoft.com/office/drawing/2014/main" id="{66A3D3DA-0B49-90D3-34F9-7D9680003524}"/>
              </a:ext>
            </a:extLst>
          </p:cNvPr>
          <p:cNvSpPr/>
          <p:nvPr userDrawn="1"/>
        </p:nvSpPr>
        <p:spPr>
          <a:xfrm>
            <a:off x="12004675" y="1666875"/>
            <a:ext cx="187325" cy="18732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GB" sz="2000" noProof="0" dirty="0" err="1"/>
          </a:p>
        </p:txBody>
      </p:sp>
      <p:sp>
        <p:nvSpPr>
          <p:cNvPr id="28" name="Box">
            <a:extLst>
              <a:ext uri="{FF2B5EF4-FFF2-40B4-BE49-F238E27FC236}">
                <a16:creationId xmlns:a16="http://schemas.microsoft.com/office/drawing/2014/main" id="{9A49D4CB-D021-8272-A5EA-4155D0714E00}"/>
              </a:ext>
            </a:extLst>
          </p:cNvPr>
          <p:cNvSpPr/>
          <p:nvPr userDrawn="1"/>
        </p:nvSpPr>
        <p:spPr>
          <a:xfrm>
            <a:off x="12007056" y="5002213"/>
            <a:ext cx="187325" cy="18732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GB" sz="2000" noProof="0" dirty="0" err="1"/>
          </a:p>
        </p:txBody>
      </p:sp>
      <p:sp>
        <p:nvSpPr>
          <p:cNvPr id="3" name="Text Placeholder 16">
            <a:extLst>
              <a:ext uri="{FF2B5EF4-FFF2-40B4-BE49-F238E27FC236}">
                <a16:creationId xmlns:a16="http://schemas.microsoft.com/office/drawing/2014/main" id="{8ADBE27C-8929-A2F1-90D1-7F447909EA7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 bwMode="white">
          <a:xfrm>
            <a:off x="6206180" y="5171111"/>
            <a:ext cx="2808000" cy="198000"/>
          </a:xfrm>
        </p:spPr>
        <p:txBody>
          <a:bodyPr bIns="0"/>
          <a:lstStyle>
            <a:lvl1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1100" b="0">
                <a:solidFill>
                  <a:schemeClr val="tx1"/>
                </a:solidFill>
              </a:defRPr>
            </a:lvl1pPr>
            <a:lvl2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1100" b="0">
                <a:solidFill>
                  <a:schemeClr val="tx1"/>
                </a:solidFill>
              </a:defRPr>
            </a:lvl2pPr>
            <a:lvl3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1100" b="0">
                <a:solidFill>
                  <a:schemeClr val="tx1"/>
                </a:solidFill>
              </a:defRPr>
            </a:lvl3pPr>
            <a:lvl4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1100" b="0">
                <a:solidFill>
                  <a:schemeClr val="tx1"/>
                </a:solidFill>
              </a:defRPr>
            </a:lvl4pPr>
            <a:lvl5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1100" b="0">
                <a:solidFill>
                  <a:schemeClr val="tx1"/>
                </a:solidFill>
              </a:defRPr>
            </a:lvl5pPr>
            <a:lvl6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1100" b="0">
                <a:solidFill>
                  <a:schemeClr val="tx1"/>
                </a:solidFill>
              </a:defRPr>
            </a:lvl6pPr>
            <a:lvl7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1100" b="0">
                <a:solidFill>
                  <a:schemeClr val="tx1"/>
                </a:solidFill>
              </a:defRPr>
            </a:lvl7pPr>
            <a:lvl8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1100" b="0">
                <a:solidFill>
                  <a:schemeClr val="tx1"/>
                </a:solidFill>
              </a:defRPr>
            </a:lvl8pPr>
            <a:lvl9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1100" b="0">
                <a:solidFill>
                  <a:schemeClr val="tx1"/>
                </a:solidFill>
              </a:defRPr>
            </a:lvl9pPr>
          </a:lstStyle>
          <a:p>
            <a:pPr lvl="0"/>
            <a:r>
              <a:rPr lang="en-GB" dirty="0"/>
              <a:t>Click to insert date / version</a:t>
            </a:r>
          </a:p>
        </p:txBody>
      </p:sp>
      <p:sp>
        <p:nvSpPr>
          <p:cNvPr id="6" name="Text Placeholder 16">
            <a:extLst>
              <a:ext uri="{FF2B5EF4-FFF2-40B4-BE49-F238E27FC236}">
                <a16:creationId xmlns:a16="http://schemas.microsoft.com/office/drawing/2014/main" id="{E01A4073-508E-97D8-273C-C37EF94B8C1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 bwMode="white">
          <a:xfrm>
            <a:off x="3203302" y="5151938"/>
            <a:ext cx="2808000" cy="198000"/>
          </a:xfrm>
        </p:spPr>
        <p:txBody>
          <a:bodyPr bIns="0"/>
          <a:lstStyle>
            <a:lvl1pPr marL="0" indent="0">
              <a:lnSpc>
                <a:spcPct val="118000"/>
              </a:lnSpc>
              <a:buFont typeface="Arial" panose="020B0604020202020204" pitchFamily="34" charset="0"/>
              <a:buNone/>
              <a:defRPr sz="1400" b="0">
                <a:solidFill>
                  <a:schemeClr val="tx1"/>
                </a:solidFill>
              </a:defRPr>
            </a:lvl1pPr>
            <a:lvl2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1100" b="0">
                <a:solidFill>
                  <a:schemeClr val="tx1"/>
                </a:solidFill>
              </a:defRPr>
            </a:lvl2pPr>
            <a:lvl3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1100" b="0">
                <a:solidFill>
                  <a:schemeClr val="tx1"/>
                </a:solidFill>
              </a:defRPr>
            </a:lvl3pPr>
            <a:lvl4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1100" b="0">
                <a:solidFill>
                  <a:schemeClr val="tx1"/>
                </a:solidFill>
              </a:defRPr>
            </a:lvl4pPr>
            <a:lvl5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1100" b="0">
                <a:solidFill>
                  <a:schemeClr val="tx1"/>
                </a:solidFill>
              </a:defRPr>
            </a:lvl5pPr>
            <a:lvl6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1100" b="0">
                <a:solidFill>
                  <a:schemeClr val="tx1"/>
                </a:solidFill>
              </a:defRPr>
            </a:lvl6pPr>
            <a:lvl7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1100" b="0">
                <a:solidFill>
                  <a:schemeClr val="tx1"/>
                </a:solidFill>
              </a:defRPr>
            </a:lvl7pPr>
            <a:lvl8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1100" b="0">
                <a:solidFill>
                  <a:schemeClr val="tx1"/>
                </a:solidFill>
              </a:defRPr>
            </a:lvl8pPr>
            <a:lvl9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1100" b="0">
                <a:solidFill>
                  <a:schemeClr val="tx1"/>
                </a:solidFill>
              </a:defRPr>
            </a:lvl9pPr>
          </a:lstStyle>
          <a:p>
            <a:pPr lvl="0"/>
            <a:r>
              <a:rPr lang="en-GB" dirty="0"/>
              <a:t>Click to insert client name</a:t>
            </a:r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id="{814194A3-85A1-C852-4B35-014896A6954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 bwMode="white">
          <a:xfrm>
            <a:off x="3203302" y="5392584"/>
            <a:ext cx="2808000" cy="198000"/>
          </a:xfrm>
        </p:spPr>
        <p:txBody>
          <a:bodyPr bIns="0"/>
          <a:lstStyle>
            <a:lvl1pPr marL="0" indent="0">
              <a:lnSpc>
                <a:spcPct val="118000"/>
              </a:lnSpc>
              <a:buFont typeface="Arial" panose="020B0604020202020204" pitchFamily="34" charset="0"/>
              <a:buNone/>
              <a:defRPr sz="1400" b="0">
                <a:solidFill>
                  <a:schemeClr val="tx1"/>
                </a:solidFill>
              </a:defRPr>
            </a:lvl1pPr>
            <a:lvl2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1100" b="0">
                <a:solidFill>
                  <a:schemeClr val="tx1"/>
                </a:solidFill>
              </a:defRPr>
            </a:lvl2pPr>
            <a:lvl3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1100" b="0">
                <a:solidFill>
                  <a:schemeClr val="tx1"/>
                </a:solidFill>
              </a:defRPr>
            </a:lvl3pPr>
            <a:lvl4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1100" b="0">
                <a:solidFill>
                  <a:schemeClr val="tx1"/>
                </a:solidFill>
              </a:defRPr>
            </a:lvl4pPr>
            <a:lvl5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1100" b="0">
                <a:solidFill>
                  <a:schemeClr val="tx1"/>
                </a:solidFill>
              </a:defRPr>
            </a:lvl5pPr>
            <a:lvl6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1100" b="0">
                <a:solidFill>
                  <a:schemeClr val="tx1"/>
                </a:solidFill>
              </a:defRPr>
            </a:lvl6pPr>
            <a:lvl7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1100" b="0">
                <a:solidFill>
                  <a:schemeClr val="tx1"/>
                </a:solidFill>
              </a:defRPr>
            </a:lvl7pPr>
            <a:lvl8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1100" b="0">
                <a:solidFill>
                  <a:schemeClr val="tx1"/>
                </a:solidFill>
              </a:defRPr>
            </a:lvl8pPr>
            <a:lvl9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1100" b="0">
                <a:solidFill>
                  <a:schemeClr val="tx1"/>
                </a:solidFill>
              </a:defRPr>
            </a:lvl9pPr>
          </a:lstStyle>
          <a:p>
            <a:pPr lvl="0"/>
            <a:r>
              <a:rPr lang="en-GB" dirty="0"/>
              <a:t>Click to insert project name</a:t>
            </a:r>
          </a:p>
        </p:txBody>
      </p:sp>
    </p:spTree>
    <p:extLst>
      <p:ext uri="{BB962C8B-B14F-4D97-AF65-F5344CB8AC3E}">
        <p14:creationId xmlns:p14="http://schemas.microsoft.com/office/powerpoint/2010/main" val="42269398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50" userDrawn="1">
          <p15:clr>
            <a:srgbClr val="A4A3A4"/>
          </p15:clr>
        </p15:guide>
        <p15:guide id="2" orient="horz" pos="1168" userDrawn="1">
          <p15:clr>
            <a:srgbClr val="A4A3A4"/>
          </p15:clr>
        </p15:guide>
        <p15:guide id="3" orient="horz" pos="2101" userDrawn="1">
          <p15:clr>
            <a:srgbClr val="A4A3A4"/>
          </p15:clr>
        </p15:guide>
        <p15:guide id="4" orient="horz" pos="2218" userDrawn="1">
          <p15:clr>
            <a:srgbClr val="A4A3A4"/>
          </p15:clr>
        </p15:guide>
        <p15:guide id="5" orient="horz" pos="3151" userDrawn="1">
          <p15:clr>
            <a:srgbClr val="A4A3A4"/>
          </p15:clr>
        </p15:guide>
        <p15:guide id="6" orient="horz" pos="3269" userDrawn="1">
          <p15:clr>
            <a:srgbClr val="A4A3A4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long gree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6" hidden="1">
            <a:extLst>
              <a:ext uri="{FF2B5EF4-FFF2-40B4-BE49-F238E27FC236}">
                <a16:creationId xmlns:a16="http://schemas.microsoft.com/office/drawing/2014/main" id="{CCA5521C-65D5-9936-B29C-E96B038EC10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dt" sz="half" idx="15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r>
              <a:rPr lang="en-GB"/>
              <a:t>21 June, 2023</a:t>
            </a:r>
            <a:endParaRPr lang="en-GB" dirty="0"/>
          </a:p>
        </p:txBody>
      </p:sp>
      <p:sp>
        <p:nvSpPr>
          <p:cNvPr id="5" name="Footer Placeholder 8" hidden="1">
            <a:extLst>
              <a:ext uri="{FF2B5EF4-FFF2-40B4-BE49-F238E27FC236}">
                <a16:creationId xmlns:a16="http://schemas.microsoft.com/office/drawing/2014/main" id="{4EC1FF8A-66FD-A52C-2388-7497943E478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17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endParaRPr lang="en-GB" dirty="0"/>
          </a:p>
        </p:txBody>
      </p:sp>
      <p:sp>
        <p:nvSpPr>
          <p:cNvPr id="2" name="Backgrounds">
            <a:extLst>
              <a:ext uri="{FF2B5EF4-FFF2-40B4-BE49-F238E27FC236}">
                <a16:creationId xmlns:a16="http://schemas.microsoft.com/office/drawing/2014/main" id="{957FAFE2-DC25-D76A-010D-C19E2C8A702D}"/>
              </a:ext>
            </a:extLst>
          </p:cNvPr>
          <p:cNvSpPr/>
          <p:nvPr userDrawn="1"/>
        </p:nvSpPr>
        <p:spPr>
          <a:xfrm>
            <a:off x="0" y="11952"/>
            <a:ext cx="12193200" cy="686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 noProof="0" dirty="0" err="1"/>
          </a:p>
        </p:txBody>
      </p:sp>
      <p:sp>
        <p:nvSpPr>
          <p:cNvPr id="4" name="Grid">
            <a:extLst>
              <a:ext uri="{FF2B5EF4-FFF2-40B4-BE49-F238E27FC236}">
                <a16:creationId xmlns:a16="http://schemas.microsoft.com/office/drawing/2014/main" id="{C0BA7F59-CDC3-62D7-D722-BB5C145BC465}"/>
              </a:ext>
            </a:extLst>
          </p:cNvPr>
          <p:cNvSpPr/>
          <p:nvPr userDrawn="1"/>
        </p:nvSpPr>
        <p:spPr>
          <a:xfrm>
            <a:off x="0" y="2"/>
            <a:ext cx="12193200" cy="6857999"/>
          </a:xfrm>
          <a:custGeom>
            <a:avLst/>
            <a:gdLst>
              <a:gd name="connsiteX0" fmla="*/ 9193444 w 12193200"/>
              <a:gd name="connsiteY0" fmla="*/ 5192943 h 6857999"/>
              <a:gd name="connsiteX1" fmla="*/ 9193444 w 12193200"/>
              <a:gd name="connsiteY1" fmla="*/ 6668993 h 6857999"/>
              <a:gd name="connsiteX2" fmla="*/ 12001406 w 12193200"/>
              <a:gd name="connsiteY2" fmla="*/ 6668993 h 6857999"/>
              <a:gd name="connsiteX3" fmla="*/ 12001406 w 12193200"/>
              <a:gd name="connsiteY3" fmla="*/ 5192943 h 6857999"/>
              <a:gd name="connsiteX4" fmla="*/ 9006666 w 12193200"/>
              <a:gd name="connsiteY4" fmla="*/ 5192943 h 6857999"/>
              <a:gd name="connsiteX5" fmla="*/ 9006666 w 12193200"/>
              <a:gd name="connsiteY5" fmla="*/ 6668993 h 6857999"/>
              <a:gd name="connsiteX6" fmla="*/ 9186244 w 12193200"/>
              <a:gd name="connsiteY6" fmla="*/ 6668993 h 6857999"/>
              <a:gd name="connsiteX7" fmla="*/ 9186244 w 12193200"/>
              <a:gd name="connsiteY7" fmla="*/ 5192943 h 6857999"/>
              <a:gd name="connsiteX8" fmla="*/ 6191504 w 12193200"/>
              <a:gd name="connsiteY8" fmla="*/ 5192943 h 6857999"/>
              <a:gd name="connsiteX9" fmla="*/ 6191504 w 12193200"/>
              <a:gd name="connsiteY9" fmla="*/ 6668993 h 6857999"/>
              <a:gd name="connsiteX10" fmla="*/ 8999466 w 12193200"/>
              <a:gd name="connsiteY10" fmla="*/ 6668993 h 6857999"/>
              <a:gd name="connsiteX11" fmla="*/ 8999466 w 12193200"/>
              <a:gd name="connsiteY11" fmla="*/ 5192943 h 6857999"/>
              <a:gd name="connsiteX12" fmla="*/ 6006316 w 12193200"/>
              <a:gd name="connsiteY12" fmla="*/ 5192943 h 6857999"/>
              <a:gd name="connsiteX13" fmla="*/ 6006316 w 12193200"/>
              <a:gd name="connsiteY13" fmla="*/ 6668993 h 6857999"/>
              <a:gd name="connsiteX14" fmla="*/ 6184304 w 12193200"/>
              <a:gd name="connsiteY14" fmla="*/ 6668993 h 6857999"/>
              <a:gd name="connsiteX15" fmla="*/ 6184304 w 12193200"/>
              <a:gd name="connsiteY15" fmla="*/ 5192943 h 6857999"/>
              <a:gd name="connsiteX16" fmla="*/ 3191152 w 12193200"/>
              <a:gd name="connsiteY16" fmla="*/ 5192943 h 6857999"/>
              <a:gd name="connsiteX17" fmla="*/ 3191152 w 12193200"/>
              <a:gd name="connsiteY17" fmla="*/ 6668993 h 6857999"/>
              <a:gd name="connsiteX18" fmla="*/ 5999116 w 12193200"/>
              <a:gd name="connsiteY18" fmla="*/ 6668993 h 6857999"/>
              <a:gd name="connsiteX19" fmla="*/ 5999116 w 12193200"/>
              <a:gd name="connsiteY19" fmla="*/ 5192943 h 6857999"/>
              <a:gd name="connsiteX20" fmla="*/ 3004803 w 12193200"/>
              <a:gd name="connsiteY20" fmla="*/ 5192943 h 6857999"/>
              <a:gd name="connsiteX21" fmla="*/ 3004803 w 12193200"/>
              <a:gd name="connsiteY21" fmla="*/ 6668993 h 6857999"/>
              <a:gd name="connsiteX22" fmla="*/ 3183952 w 12193200"/>
              <a:gd name="connsiteY22" fmla="*/ 6668993 h 6857999"/>
              <a:gd name="connsiteX23" fmla="*/ 3183952 w 12193200"/>
              <a:gd name="connsiteY23" fmla="*/ 5192943 h 6857999"/>
              <a:gd name="connsiteX24" fmla="*/ 190221 w 12193200"/>
              <a:gd name="connsiteY24" fmla="*/ 5192943 h 6857999"/>
              <a:gd name="connsiteX25" fmla="*/ 190221 w 12193200"/>
              <a:gd name="connsiteY25" fmla="*/ 6668993 h 6857999"/>
              <a:gd name="connsiteX26" fmla="*/ 2997602 w 12193200"/>
              <a:gd name="connsiteY26" fmla="*/ 6668993 h 6857999"/>
              <a:gd name="connsiteX27" fmla="*/ 2997602 w 12193200"/>
              <a:gd name="connsiteY27" fmla="*/ 5192943 h 6857999"/>
              <a:gd name="connsiteX28" fmla="*/ 9193444 w 12193200"/>
              <a:gd name="connsiteY28" fmla="*/ 5006166 h 6857999"/>
              <a:gd name="connsiteX29" fmla="*/ 9193444 w 12193200"/>
              <a:gd name="connsiteY29" fmla="*/ 5185743 h 6857999"/>
              <a:gd name="connsiteX30" fmla="*/ 12001406 w 12193200"/>
              <a:gd name="connsiteY30" fmla="*/ 5185743 h 6857999"/>
              <a:gd name="connsiteX31" fmla="*/ 12001406 w 12193200"/>
              <a:gd name="connsiteY31" fmla="*/ 5006166 h 6857999"/>
              <a:gd name="connsiteX32" fmla="*/ 9006666 w 12193200"/>
              <a:gd name="connsiteY32" fmla="*/ 5006166 h 6857999"/>
              <a:gd name="connsiteX33" fmla="*/ 9006666 w 12193200"/>
              <a:gd name="connsiteY33" fmla="*/ 5185743 h 6857999"/>
              <a:gd name="connsiteX34" fmla="*/ 9186244 w 12193200"/>
              <a:gd name="connsiteY34" fmla="*/ 5185743 h 6857999"/>
              <a:gd name="connsiteX35" fmla="*/ 9186244 w 12193200"/>
              <a:gd name="connsiteY35" fmla="*/ 5006166 h 6857999"/>
              <a:gd name="connsiteX36" fmla="*/ 6191504 w 12193200"/>
              <a:gd name="connsiteY36" fmla="*/ 5006166 h 6857999"/>
              <a:gd name="connsiteX37" fmla="*/ 6191504 w 12193200"/>
              <a:gd name="connsiteY37" fmla="*/ 5185743 h 6857999"/>
              <a:gd name="connsiteX38" fmla="*/ 8999466 w 12193200"/>
              <a:gd name="connsiteY38" fmla="*/ 5185743 h 6857999"/>
              <a:gd name="connsiteX39" fmla="*/ 8999466 w 12193200"/>
              <a:gd name="connsiteY39" fmla="*/ 5006166 h 6857999"/>
              <a:gd name="connsiteX40" fmla="*/ 6006316 w 12193200"/>
              <a:gd name="connsiteY40" fmla="*/ 5006166 h 6857999"/>
              <a:gd name="connsiteX41" fmla="*/ 6006316 w 12193200"/>
              <a:gd name="connsiteY41" fmla="*/ 5185743 h 6857999"/>
              <a:gd name="connsiteX42" fmla="*/ 6184304 w 12193200"/>
              <a:gd name="connsiteY42" fmla="*/ 5185743 h 6857999"/>
              <a:gd name="connsiteX43" fmla="*/ 6184304 w 12193200"/>
              <a:gd name="connsiteY43" fmla="*/ 5006166 h 6857999"/>
              <a:gd name="connsiteX44" fmla="*/ 3191152 w 12193200"/>
              <a:gd name="connsiteY44" fmla="*/ 5006166 h 6857999"/>
              <a:gd name="connsiteX45" fmla="*/ 3191152 w 12193200"/>
              <a:gd name="connsiteY45" fmla="*/ 5185743 h 6857999"/>
              <a:gd name="connsiteX46" fmla="*/ 5999116 w 12193200"/>
              <a:gd name="connsiteY46" fmla="*/ 5185743 h 6857999"/>
              <a:gd name="connsiteX47" fmla="*/ 5999116 w 12193200"/>
              <a:gd name="connsiteY47" fmla="*/ 5006166 h 6857999"/>
              <a:gd name="connsiteX48" fmla="*/ 3004803 w 12193200"/>
              <a:gd name="connsiteY48" fmla="*/ 5006166 h 6857999"/>
              <a:gd name="connsiteX49" fmla="*/ 3004803 w 12193200"/>
              <a:gd name="connsiteY49" fmla="*/ 5185743 h 6857999"/>
              <a:gd name="connsiteX50" fmla="*/ 3183952 w 12193200"/>
              <a:gd name="connsiteY50" fmla="*/ 5185743 h 6857999"/>
              <a:gd name="connsiteX51" fmla="*/ 3183952 w 12193200"/>
              <a:gd name="connsiteY51" fmla="*/ 5006166 h 6857999"/>
              <a:gd name="connsiteX52" fmla="*/ 190221 w 12193200"/>
              <a:gd name="connsiteY52" fmla="*/ 5006166 h 6857999"/>
              <a:gd name="connsiteX53" fmla="*/ 190221 w 12193200"/>
              <a:gd name="connsiteY53" fmla="*/ 5185743 h 6857999"/>
              <a:gd name="connsiteX54" fmla="*/ 2997602 w 12193200"/>
              <a:gd name="connsiteY54" fmla="*/ 5185743 h 6857999"/>
              <a:gd name="connsiteX55" fmla="*/ 2997602 w 12193200"/>
              <a:gd name="connsiteY55" fmla="*/ 5006166 h 6857999"/>
              <a:gd name="connsiteX56" fmla="*/ 9193444 w 12193200"/>
              <a:gd name="connsiteY56" fmla="*/ 3524503 h 6857999"/>
              <a:gd name="connsiteX57" fmla="*/ 9193444 w 12193200"/>
              <a:gd name="connsiteY57" fmla="*/ 4998966 h 6857999"/>
              <a:gd name="connsiteX58" fmla="*/ 12001406 w 12193200"/>
              <a:gd name="connsiteY58" fmla="*/ 4998966 h 6857999"/>
              <a:gd name="connsiteX59" fmla="*/ 12001406 w 12193200"/>
              <a:gd name="connsiteY59" fmla="*/ 3524503 h 6857999"/>
              <a:gd name="connsiteX60" fmla="*/ 9006666 w 12193200"/>
              <a:gd name="connsiteY60" fmla="*/ 3524503 h 6857999"/>
              <a:gd name="connsiteX61" fmla="*/ 9006666 w 12193200"/>
              <a:gd name="connsiteY61" fmla="*/ 4998966 h 6857999"/>
              <a:gd name="connsiteX62" fmla="*/ 9186244 w 12193200"/>
              <a:gd name="connsiteY62" fmla="*/ 4998966 h 6857999"/>
              <a:gd name="connsiteX63" fmla="*/ 9186244 w 12193200"/>
              <a:gd name="connsiteY63" fmla="*/ 3524503 h 6857999"/>
              <a:gd name="connsiteX64" fmla="*/ 6191504 w 12193200"/>
              <a:gd name="connsiteY64" fmla="*/ 3524503 h 6857999"/>
              <a:gd name="connsiteX65" fmla="*/ 6191504 w 12193200"/>
              <a:gd name="connsiteY65" fmla="*/ 4998966 h 6857999"/>
              <a:gd name="connsiteX66" fmla="*/ 8999466 w 12193200"/>
              <a:gd name="connsiteY66" fmla="*/ 4998966 h 6857999"/>
              <a:gd name="connsiteX67" fmla="*/ 8999466 w 12193200"/>
              <a:gd name="connsiteY67" fmla="*/ 3524503 h 6857999"/>
              <a:gd name="connsiteX68" fmla="*/ 6006316 w 12193200"/>
              <a:gd name="connsiteY68" fmla="*/ 3524503 h 6857999"/>
              <a:gd name="connsiteX69" fmla="*/ 6006316 w 12193200"/>
              <a:gd name="connsiteY69" fmla="*/ 4998966 h 6857999"/>
              <a:gd name="connsiteX70" fmla="*/ 6184304 w 12193200"/>
              <a:gd name="connsiteY70" fmla="*/ 4998966 h 6857999"/>
              <a:gd name="connsiteX71" fmla="*/ 6184304 w 12193200"/>
              <a:gd name="connsiteY71" fmla="*/ 3524503 h 6857999"/>
              <a:gd name="connsiteX72" fmla="*/ 3191152 w 12193200"/>
              <a:gd name="connsiteY72" fmla="*/ 3524503 h 6857999"/>
              <a:gd name="connsiteX73" fmla="*/ 3191152 w 12193200"/>
              <a:gd name="connsiteY73" fmla="*/ 4998966 h 6857999"/>
              <a:gd name="connsiteX74" fmla="*/ 5999116 w 12193200"/>
              <a:gd name="connsiteY74" fmla="*/ 4998966 h 6857999"/>
              <a:gd name="connsiteX75" fmla="*/ 5999116 w 12193200"/>
              <a:gd name="connsiteY75" fmla="*/ 3524503 h 6857999"/>
              <a:gd name="connsiteX76" fmla="*/ 3004803 w 12193200"/>
              <a:gd name="connsiteY76" fmla="*/ 3524503 h 6857999"/>
              <a:gd name="connsiteX77" fmla="*/ 3004803 w 12193200"/>
              <a:gd name="connsiteY77" fmla="*/ 4998966 h 6857999"/>
              <a:gd name="connsiteX78" fmla="*/ 3183952 w 12193200"/>
              <a:gd name="connsiteY78" fmla="*/ 4998966 h 6857999"/>
              <a:gd name="connsiteX79" fmla="*/ 3183952 w 12193200"/>
              <a:gd name="connsiteY79" fmla="*/ 3524503 h 6857999"/>
              <a:gd name="connsiteX80" fmla="*/ 190221 w 12193200"/>
              <a:gd name="connsiteY80" fmla="*/ 3524503 h 6857999"/>
              <a:gd name="connsiteX81" fmla="*/ 190221 w 12193200"/>
              <a:gd name="connsiteY81" fmla="*/ 4998966 h 6857999"/>
              <a:gd name="connsiteX82" fmla="*/ 2997602 w 12193200"/>
              <a:gd name="connsiteY82" fmla="*/ 4998966 h 6857999"/>
              <a:gd name="connsiteX83" fmla="*/ 2997602 w 12193200"/>
              <a:gd name="connsiteY83" fmla="*/ 3524503 h 6857999"/>
              <a:gd name="connsiteX84" fmla="*/ 9193444 w 12193200"/>
              <a:gd name="connsiteY84" fmla="*/ 3339315 h 6857999"/>
              <a:gd name="connsiteX85" fmla="*/ 9193444 w 12193200"/>
              <a:gd name="connsiteY85" fmla="*/ 3517303 h 6857999"/>
              <a:gd name="connsiteX86" fmla="*/ 12001406 w 12193200"/>
              <a:gd name="connsiteY86" fmla="*/ 3517303 h 6857999"/>
              <a:gd name="connsiteX87" fmla="*/ 12001406 w 12193200"/>
              <a:gd name="connsiteY87" fmla="*/ 3339315 h 6857999"/>
              <a:gd name="connsiteX88" fmla="*/ 9006666 w 12193200"/>
              <a:gd name="connsiteY88" fmla="*/ 3339315 h 6857999"/>
              <a:gd name="connsiteX89" fmla="*/ 9006666 w 12193200"/>
              <a:gd name="connsiteY89" fmla="*/ 3517303 h 6857999"/>
              <a:gd name="connsiteX90" fmla="*/ 9186244 w 12193200"/>
              <a:gd name="connsiteY90" fmla="*/ 3517303 h 6857999"/>
              <a:gd name="connsiteX91" fmla="*/ 9186244 w 12193200"/>
              <a:gd name="connsiteY91" fmla="*/ 3339315 h 6857999"/>
              <a:gd name="connsiteX92" fmla="*/ 6191504 w 12193200"/>
              <a:gd name="connsiteY92" fmla="*/ 3339315 h 6857999"/>
              <a:gd name="connsiteX93" fmla="*/ 6191504 w 12193200"/>
              <a:gd name="connsiteY93" fmla="*/ 3517303 h 6857999"/>
              <a:gd name="connsiteX94" fmla="*/ 8999466 w 12193200"/>
              <a:gd name="connsiteY94" fmla="*/ 3517303 h 6857999"/>
              <a:gd name="connsiteX95" fmla="*/ 8999466 w 12193200"/>
              <a:gd name="connsiteY95" fmla="*/ 3339315 h 6857999"/>
              <a:gd name="connsiteX96" fmla="*/ 6006316 w 12193200"/>
              <a:gd name="connsiteY96" fmla="*/ 3339315 h 6857999"/>
              <a:gd name="connsiteX97" fmla="*/ 6006316 w 12193200"/>
              <a:gd name="connsiteY97" fmla="*/ 3517303 h 6857999"/>
              <a:gd name="connsiteX98" fmla="*/ 6184304 w 12193200"/>
              <a:gd name="connsiteY98" fmla="*/ 3517303 h 6857999"/>
              <a:gd name="connsiteX99" fmla="*/ 6184304 w 12193200"/>
              <a:gd name="connsiteY99" fmla="*/ 3339315 h 6857999"/>
              <a:gd name="connsiteX100" fmla="*/ 3191152 w 12193200"/>
              <a:gd name="connsiteY100" fmla="*/ 3339315 h 6857999"/>
              <a:gd name="connsiteX101" fmla="*/ 3191152 w 12193200"/>
              <a:gd name="connsiteY101" fmla="*/ 3517303 h 6857999"/>
              <a:gd name="connsiteX102" fmla="*/ 5999116 w 12193200"/>
              <a:gd name="connsiteY102" fmla="*/ 3517303 h 6857999"/>
              <a:gd name="connsiteX103" fmla="*/ 5999116 w 12193200"/>
              <a:gd name="connsiteY103" fmla="*/ 3339315 h 6857999"/>
              <a:gd name="connsiteX104" fmla="*/ 3004803 w 12193200"/>
              <a:gd name="connsiteY104" fmla="*/ 3339315 h 6857999"/>
              <a:gd name="connsiteX105" fmla="*/ 3004803 w 12193200"/>
              <a:gd name="connsiteY105" fmla="*/ 3517303 h 6857999"/>
              <a:gd name="connsiteX106" fmla="*/ 3183952 w 12193200"/>
              <a:gd name="connsiteY106" fmla="*/ 3517303 h 6857999"/>
              <a:gd name="connsiteX107" fmla="*/ 3183952 w 12193200"/>
              <a:gd name="connsiteY107" fmla="*/ 3339315 h 6857999"/>
              <a:gd name="connsiteX108" fmla="*/ 190221 w 12193200"/>
              <a:gd name="connsiteY108" fmla="*/ 3339315 h 6857999"/>
              <a:gd name="connsiteX109" fmla="*/ 190221 w 12193200"/>
              <a:gd name="connsiteY109" fmla="*/ 3517303 h 6857999"/>
              <a:gd name="connsiteX110" fmla="*/ 2997602 w 12193200"/>
              <a:gd name="connsiteY110" fmla="*/ 3517303 h 6857999"/>
              <a:gd name="connsiteX111" fmla="*/ 2997602 w 12193200"/>
              <a:gd name="connsiteY111" fmla="*/ 3339315 h 6857999"/>
              <a:gd name="connsiteX112" fmla="*/ 9193444 w 12193200"/>
              <a:gd name="connsiteY112" fmla="*/ 1859240 h 6857999"/>
              <a:gd name="connsiteX113" fmla="*/ 9193444 w 12193200"/>
              <a:gd name="connsiteY113" fmla="*/ 3332115 h 6857999"/>
              <a:gd name="connsiteX114" fmla="*/ 12001406 w 12193200"/>
              <a:gd name="connsiteY114" fmla="*/ 3332115 h 6857999"/>
              <a:gd name="connsiteX115" fmla="*/ 12001406 w 12193200"/>
              <a:gd name="connsiteY115" fmla="*/ 1859240 h 6857999"/>
              <a:gd name="connsiteX116" fmla="*/ 9006666 w 12193200"/>
              <a:gd name="connsiteY116" fmla="*/ 1859240 h 6857999"/>
              <a:gd name="connsiteX117" fmla="*/ 9006666 w 12193200"/>
              <a:gd name="connsiteY117" fmla="*/ 3332115 h 6857999"/>
              <a:gd name="connsiteX118" fmla="*/ 9186244 w 12193200"/>
              <a:gd name="connsiteY118" fmla="*/ 3332115 h 6857999"/>
              <a:gd name="connsiteX119" fmla="*/ 9186244 w 12193200"/>
              <a:gd name="connsiteY119" fmla="*/ 1859240 h 6857999"/>
              <a:gd name="connsiteX120" fmla="*/ 6191504 w 12193200"/>
              <a:gd name="connsiteY120" fmla="*/ 1859240 h 6857999"/>
              <a:gd name="connsiteX121" fmla="*/ 6191504 w 12193200"/>
              <a:gd name="connsiteY121" fmla="*/ 3332115 h 6857999"/>
              <a:gd name="connsiteX122" fmla="*/ 8999466 w 12193200"/>
              <a:gd name="connsiteY122" fmla="*/ 3332115 h 6857999"/>
              <a:gd name="connsiteX123" fmla="*/ 8999466 w 12193200"/>
              <a:gd name="connsiteY123" fmla="*/ 1859240 h 6857999"/>
              <a:gd name="connsiteX124" fmla="*/ 6006316 w 12193200"/>
              <a:gd name="connsiteY124" fmla="*/ 1859240 h 6857999"/>
              <a:gd name="connsiteX125" fmla="*/ 6006316 w 12193200"/>
              <a:gd name="connsiteY125" fmla="*/ 3332115 h 6857999"/>
              <a:gd name="connsiteX126" fmla="*/ 6184304 w 12193200"/>
              <a:gd name="connsiteY126" fmla="*/ 3332115 h 6857999"/>
              <a:gd name="connsiteX127" fmla="*/ 6184304 w 12193200"/>
              <a:gd name="connsiteY127" fmla="*/ 1859240 h 6857999"/>
              <a:gd name="connsiteX128" fmla="*/ 3191152 w 12193200"/>
              <a:gd name="connsiteY128" fmla="*/ 1859240 h 6857999"/>
              <a:gd name="connsiteX129" fmla="*/ 3191152 w 12193200"/>
              <a:gd name="connsiteY129" fmla="*/ 3332115 h 6857999"/>
              <a:gd name="connsiteX130" fmla="*/ 5999116 w 12193200"/>
              <a:gd name="connsiteY130" fmla="*/ 3332115 h 6857999"/>
              <a:gd name="connsiteX131" fmla="*/ 5999116 w 12193200"/>
              <a:gd name="connsiteY131" fmla="*/ 1859240 h 6857999"/>
              <a:gd name="connsiteX132" fmla="*/ 3004803 w 12193200"/>
              <a:gd name="connsiteY132" fmla="*/ 1859240 h 6857999"/>
              <a:gd name="connsiteX133" fmla="*/ 3004803 w 12193200"/>
              <a:gd name="connsiteY133" fmla="*/ 3332115 h 6857999"/>
              <a:gd name="connsiteX134" fmla="*/ 3183952 w 12193200"/>
              <a:gd name="connsiteY134" fmla="*/ 3332115 h 6857999"/>
              <a:gd name="connsiteX135" fmla="*/ 3183952 w 12193200"/>
              <a:gd name="connsiteY135" fmla="*/ 1859240 h 6857999"/>
              <a:gd name="connsiteX136" fmla="*/ 190221 w 12193200"/>
              <a:gd name="connsiteY136" fmla="*/ 1859240 h 6857999"/>
              <a:gd name="connsiteX137" fmla="*/ 190221 w 12193200"/>
              <a:gd name="connsiteY137" fmla="*/ 3332115 h 6857999"/>
              <a:gd name="connsiteX138" fmla="*/ 2997602 w 12193200"/>
              <a:gd name="connsiteY138" fmla="*/ 3332115 h 6857999"/>
              <a:gd name="connsiteX139" fmla="*/ 2997602 w 12193200"/>
              <a:gd name="connsiteY139" fmla="*/ 1859240 h 6857999"/>
              <a:gd name="connsiteX140" fmla="*/ 9193444 w 12193200"/>
              <a:gd name="connsiteY140" fmla="*/ 1671302 h 6857999"/>
              <a:gd name="connsiteX141" fmla="*/ 9193444 w 12193200"/>
              <a:gd name="connsiteY141" fmla="*/ 1852040 h 6857999"/>
              <a:gd name="connsiteX142" fmla="*/ 12001406 w 12193200"/>
              <a:gd name="connsiteY142" fmla="*/ 1852040 h 6857999"/>
              <a:gd name="connsiteX143" fmla="*/ 12001406 w 12193200"/>
              <a:gd name="connsiteY143" fmla="*/ 1671302 h 6857999"/>
              <a:gd name="connsiteX144" fmla="*/ 9006666 w 12193200"/>
              <a:gd name="connsiteY144" fmla="*/ 1671302 h 6857999"/>
              <a:gd name="connsiteX145" fmla="*/ 9006666 w 12193200"/>
              <a:gd name="connsiteY145" fmla="*/ 1852040 h 6857999"/>
              <a:gd name="connsiteX146" fmla="*/ 9186244 w 12193200"/>
              <a:gd name="connsiteY146" fmla="*/ 1852040 h 6857999"/>
              <a:gd name="connsiteX147" fmla="*/ 9186244 w 12193200"/>
              <a:gd name="connsiteY147" fmla="*/ 1671302 h 6857999"/>
              <a:gd name="connsiteX148" fmla="*/ 6191504 w 12193200"/>
              <a:gd name="connsiteY148" fmla="*/ 1671302 h 6857999"/>
              <a:gd name="connsiteX149" fmla="*/ 6191504 w 12193200"/>
              <a:gd name="connsiteY149" fmla="*/ 1852040 h 6857999"/>
              <a:gd name="connsiteX150" fmla="*/ 8999466 w 12193200"/>
              <a:gd name="connsiteY150" fmla="*/ 1852040 h 6857999"/>
              <a:gd name="connsiteX151" fmla="*/ 8999466 w 12193200"/>
              <a:gd name="connsiteY151" fmla="*/ 1671302 h 6857999"/>
              <a:gd name="connsiteX152" fmla="*/ 6006316 w 12193200"/>
              <a:gd name="connsiteY152" fmla="*/ 1671302 h 6857999"/>
              <a:gd name="connsiteX153" fmla="*/ 6006316 w 12193200"/>
              <a:gd name="connsiteY153" fmla="*/ 1852040 h 6857999"/>
              <a:gd name="connsiteX154" fmla="*/ 6184304 w 12193200"/>
              <a:gd name="connsiteY154" fmla="*/ 1852040 h 6857999"/>
              <a:gd name="connsiteX155" fmla="*/ 6184304 w 12193200"/>
              <a:gd name="connsiteY155" fmla="*/ 1671302 h 6857999"/>
              <a:gd name="connsiteX156" fmla="*/ 3191152 w 12193200"/>
              <a:gd name="connsiteY156" fmla="*/ 1671302 h 6857999"/>
              <a:gd name="connsiteX157" fmla="*/ 3191152 w 12193200"/>
              <a:gd name="connsiteY157" fmla="*/ 1852040 h 6857999"/>
              <a:gd name="connsiteX158" fmla="*/ 5999116 w 12193200"/>
              <a:gd name="connsiteY158" fmla="*/ 1852040 h 6857999"/>
              <a:gd name="connsiteX159" fmla="*/ 5999116 w 12193200"/>
              <a:gd name="connsiteY159" fmla="*/ 1671302 h 6857999"/>
              <a:gd name="connsiteX160" fmla="*/ 3004803 w 12193200"/>
              <a:gd name="connsiteY160" fmla="*/ 1671302 h 6857999"/>
              <a:gd name="connsiteX161" fmla="*/ 3004803 w 12193200"/>
              <a:gd name="connsiteY161" fmla="*/ 1852040 h 6857999"/>
              <a:gd name="connsiteX162" fmla="*/ 3183952 w 12193200"/>
              <a:gd name="connsiteY162" fmla="*/ 1852040 h 6857999"/>
              <a:gd name="connsiteX163" fmla="*/ 3183952 w 12193200"/>
              <a:gd name="connsiteY163" fmla="*/ 1671302 h 6857999"/>
              <a:gd name="connsiteX164" fmla="*/ 190221 w 12193200"/>
              <a:gd name="connsiteY164" fmla="*/ 1671302 h 6857999"/>
              <a:gd name="connsiteX165" fmla="*/ 190221 w 12193200"/>
              <a:gd name="connsiteY165" fmla="*/ 1852040 h 6857999"/>
              <a:gd name="connsiteX166" fmla="*/ 2997602 w 12193200"/>
              <a:gd name="connsiteY166" fmla="*/ 1852040 h 6857999"/>
              <a:gd name="connsiteX167" fmla="*/ 2997602 w 12193200"/>
              <a:gd name="connsiteY167" fmla="*/ 1671302 h 6857999"/>
              <a:gd name="connsiteX168" fmla="*/ 9193444 w 12193200"/>
              <a:gd name="connsiteY168" fmla="*/ 190219 h 6857999"/>
              <a:gd name="connsiteX169" fmla="*/ 9193444 w 12193200"/>
              <a:gd name="connsiteY169" fmla="*/ 1664102 h 6857999"/>
              <a:gd name="connsiteX170" fmla="*/ 12001406 w 12193200"/>
              <a:gd name="connsiteY170" fmla="*/ 1664102 h 6857999"/>
              <a:gd name="connsiteX171" fmla="*/ 12001406 w 12193200"/>
              <a:gd name="connsiteY171" fmla="*/ 190219 h 6857999"/>
              <a:gd name="connsiteX172" fmla="*/ 9006666 w 12193200"/>
              <a:gd name="connsiteY172" fmla="*/ 190219 h 6857999"/>
              <a:gd name="connsiteX173" fmla="*/ 9006666 w 12193200"/>
              <a:gd name="connsiteY173" fmla="*/ 1664102 h 6857999"/>
              <a:gd name="connsiteX174" fmla="*/ 9186244 w 12193200"/>
              <a:gd name="connsiteY174" fmla="*/ 1664102 h 6857999"/>
              <a:gd name="connsiteX175" fmla="*/ 9186244 w 12193200"/>
              <a:gd name="connsiteY175" fmla="*/ 190219 h 6857999"/>
              <a:gd name="connsiteX176" fmla="*/ 6191504 w 12193200"/>
              <a:gd name="connsiteY176" fmla="*/ 190219 h 6857999"/>
              <a:gd name="connsiteX177" fmla="*/ 6191504 w 12193200"/>
              <a:gd name="connsiteY177" fmla="*/ 1664102 h 6857999"/>
              <a:gd name="connsiteX178" fmla="*/ 8999466 w 12193200"/>
              <a:gd name="connsiteY178" fmla="*/ 1664102 h 6857999"/>
              <a:gd name="connsiteX179" fmla="*/ 8999466 w 12193200"/>
              <a:gd name="connsiteY179" fmla="*/ 190219 h 6857999"/>
              <a:gd name="connsiteX180" fmla="*/ 6006316 w 12193200"/>
              <a:gd name="connsiteY180" fmla="*/ 190219 h 6857999"/>
              <a:gd name="connsiteX181" fmla="*/ 6006316 w 12193200"/>
              <a:gd name="connsiteY181" fmla="*/ 1664102 h 6857999"/>
              <a:gd name="connsiteX182" fmla="*/ 6184304 w 12193200"/>
              <a:gd name="connsiteY182" fmla="*/ 1664102 h 6857999"/>
              <a:gd name="connsiteX183" fmla="*/ 6184304 w 12193200"/>
              <a:gd name="connsiteY183" fmla="*/ 190219 h 6857999"/>
              <a:gd name="connsiteX184" fmla="*/ 3191152 w 12193200"/>
              <a:gd name="connsiteY184" fmla="*/ 190219 h 6857999"/>
              <a:gd name="connsiteX185" fmla="*/ 3191152 w 12193200"/>
              <a:gd name="connsiteY185" fmla="*/ 1664102 h 6857999"/>
              <a:gd name="connsiteX186" fmla="*/ 5999116 w 12193200"/>
              <a:gd name="connsiteY186" fmla="*/ 1664102 h 6857999"/>
              <a:gd name="connsiteX187" fmla="*/ 5999116 w 12193200"/>
              <a:gd name="connsiteY187" fmla="*/ 190219 h 6857999"/>
              <a:gd name="connsiteX188" fmla="*/ 3004803 w 12193200"/>
              <a:gd name="connsiteY188" fmla="*/ 190219 h 6857999"/>
              <a:gd name="connsiteX189" fmla="*/ 3004803 w 12193200"/>
              <a:gd name="connsiteY189" fmla="*/ 1664102 h 6857999"/>
              <a:gd name="connsiteX190" fmla="*/ 3183952 w 12193200"/>
              <a:gd name="connsiteY190" fmla="*/ 1664102 h 6857999"/>
              <a:gd name="connsiteX191" fmla="*/ 3183952 w 12193200"/>
              <a:gd name="connsiteY191" fmla="*/ 190219 h 6857999"/>
              <a:gd name="connsiteX192" fmla="*/ 190221 w 12193200"/>
              <a:gd name="connsiteY192" fmla="*/ 190219 h 6857999"/>
              <a:gd name="connsiteX193" fmla="*/ 190221 w 12193200"/>
              <a:gd name="connsiteY193" fmla="*/ 1664102 h 6857999"/>
              <a:gd name="connsiteX194" fmla="*/ 2997602 w 12193200"/>
              <a:gd name="connsiteY194" fmla="*/ 1664102 h 6857999"/>
              <a:gd name="connsiteX195" fmla="*/ 2997602 w 12193200"/>
              <a:gd name="connsiteY195" fmla="*/ 190219 h 6857999"/>
              <a:gd name="connsiteX196" fmla="*/ 183021 w 12193200"/>
              <a:gd name="connsiteY196" fmla="*/ 0 h 6857999"/>
              <a:gd name="connsiteX197" fmla="*/ 190221 w 12193200"/>
              <a:gd name="connsiteY197" fmla="*/ 0 h 6857999"/>
              <a:gd name="connsiteX198" fmla="*/ 190221 w 12193200"/>
              <a:gd name="connsiteY198" fmla="*/ 183019 h 6857999"/>
              <a:gd name="connsiteX199" fmla="*/ 2997602 w 12193200"/>
              <a:gd name="connsiteY199" fmla="*/ 183019 h 6857999"/>
              <a:gd name="connsiteX200" fmla="*/ 2997602 w 12193200"/>
              <a:gd name="connsiteY200" fmla="*/ 0 h 6857999"/>
              <a:gd name="connsiteX201" fmla="*/ 3004803 w 12193200"/>
              <a:gd name="connsiteY201" fmla="*/ 0 h 6857999"/>
              <a:gd name="connsiteX202" fmla="*/ 3004803 w 12193200"/>
              <a:gd name="connsiteY202" fmla="*/ 183019 h 6857999"/>
              <a:gd name="connsiteX203" fmla="*/ 3183952 w 12193200"/>
              <a:gd name="connsiteY203" fmla="*/ 183019 h 6857999"/>
              <a:gd name="connsiteX204" fmla="*/ 3183952 w 12193200"/>
              <a:gd name="connsiteY204" fmla="*/ 0 h 6857999"/>
              <a:gd name="connsiteX205" fmla="*/ 3191152 w 12193200"/>
              <a:gd name="connsiteY205" fmla="*/ 0 h 6857999"/>
              <a:gd name="connsiteX206" fmla="*/ 3191152 w 12193200"/>
              <a:gd name="connsiteY206" fmla="*/ 183019 h 6857999"/>
              <a:gd name="connsiteX207" fmla="*/ 5999116 w 12193200"/>
              <a:gd name="connsiteY207" fmla="*/ 183019 h 6857999"/>
              <a:gd name="connsiteX208" fmla="*/ 5999116 w 12193200"/>
              <a:gd name="connsiteY208" fmla="*/ 0 h 6857999"/>
              <a:gd name="connsiteX209" fmla="*/ 6006316 w 12193200"/>
              <a:gd name="connsiteY209" fmla="*/ 0 h 6857999"/>
              <a:gd name="connsiteX210" fmla="*/ 6006316 w 12193200"/>
              <a:gd name="connsiteY210" fmla="*/ 183019 h 6857999"/>
              <a:gd name="connsiteX211" fmla="*/ 6184304 w 12193200"/>
              <a:gd name="connsiteY211" fmla="*/ 183019 h 6857999"/>
              <a:gd name="connsiteX212" fmla="*/ 6184304 w 12193200"/>
              <a:gd name="connsiteY212" fmla="*/ 0 h 6857999"/>
              <a:gd name="connsiteX213" fmla="*/ 6191504 w 12193200"/>
              <a:gd name="connsiteY213" fmla="*/ 0 h 6857999"/>
              <a:gd name="connsiteX214" fmla="*/ 6191504 w 12193200"/>
              <a:gd name="connsiteY214" fmla="*/ 183019 h 6857999"/>
              <a:gd name="connsiteX215" fmla="*/ 8999466 w 12193200"/>
              <a:gd name="connsiteY215" fmla="*/ 183019 h 6857999"/>
              <a:gd name="connsiteX216" fmla="*/ 8999466 w 12193200"/>
              <a:gd name="connsiteY216" fmla="*/ 0 h 6857999"/>
              <a:gd name="connsiteX217" fmla="*/ 9006666 w 12193200"/>
              <a:gd name="connsiteY217" fmla="*/ 0 h 6857999"/>
              <a:gd name="connsiteX218" fmla="*/ 9006666 w 12193200"/>
              <a:gd name="connsiteY218" fmla="*/ 183019 h 6857999"/>
              <a:gd name="connsiteX219" fmla="*/ 9186244 w 12193200"/>
              <a:gd name="connsiteY219" fmla="*/ 183019 h 6857999"/>
              <a:gd name="connsiteX220" fmla="*/ 9186244 w 12193200"/>
              <a:gd name="connsiteY220" fmla="*/ 1 h 6857999"/>
              <a:gd name="connsiteX221" fmla="*/ 9193444 w 12193200"/>
              <a:gd name="connsiteY221" fmla="*/ 1 h 6857999"/>
              <a:gd name="connsiteX222" fmla="*/ 9193444 w 12193200"/>
              <a:gd name="connsiteY222" fmla="*/ 183019 h 6857999"/>
              <a:gd name="connsiteX223" fmla="*/ 12001406 w 12193200"/>
              <a:gd name="connsiteY223" fmla="*/ 183019 h 6857999"/>
              <a:gd name="connsiteX224" fmla="*/ 12001406 w 12193200"/>
              <a:gd name="connsiteY224" fmla="*/ 1 h 6857999"/>
              <a:gd name="connsiteX225" fmla="*/ 12008606 w 12193200"/>
              <a:gd name="connsiteY225" fmla="*/ 1 h 6857999"/>
              <a:gd name="connsiteX226" fmla="*/ 12008606 w 12193200"/>
              <a:gd name="connsiteY226" fmla="*/ 183019 h 6857999"/>
              <a:gd name="connsiteX227" fmla="*/ 12193200 w 12193200"/>
              <a:gd name="connsiteY227" fmla="*/ 183019 h 6857999"/>
              <a:gd name="connsiteX228" fmla="*/ 12193200 w 12193200"/>
              <a:gd name="connsiteY228" fmla="*/ 190219 h 6857999"/>
              <a:gd name="connsiteX229" fmla="*/ 12008606 w 12193200"/>
              <a:gd name="connsiteY229" fmla="*/ 190219 h 6857999"/>
              <a:gd name="connsiteX230" fmla="*/ 12008606 w 12193200"/>
              <a:gd name="connsiteY230" fmla="*/ 1664102 h 6857999"/>
              <a:gd name="connsiteX231" fmla="*/ 12193200 w 12193200"/>
              <a:gd name="connsiteY231" fmla="*/ 1664102 h 6857999"/>
              <a:gd name="connsiteX232" fmla="*/ 12193200 w 12193200"/>
              <a:gd name="connsiteY232" fmla="*/ 1671302 h 6857999"/>
              <a:gd name="connsiteX233" fmla="*/ 12008606 w 12193200"/>
              <a:gd name="connsiteY233" fmla="*/ 1671302 h 6857999"/>
              <a:gd name="connsiteX234" fmla="*/ 12008606 w 12193200"/>
              <a:gd name="connsiteY234" fmla="*/ 1852040 h 6857999"/>
              <a:gd name="connsiteX235" fmla="*/ 12193200 w 12193200"/>
              <a:gd name="connsiteY235" fmla="*/ 1852040 h 6857999"/>
              <a:gd name="connsiteX236" fmla="*/ 12193200 w 12193200"/>
              <a:gd name="connsiteY236" fmla="*/ 1859240 h 6857999"/>
              <a:gd name="connsiteX237" fmla="*/ 12008606 w 12193200"/>
              <a:gd name="connsiteY237" fmla="*/ 1859240 h 6857999"/>
              <a:gd name="connsiteX238" fmla="*/ 12008606 w 12193200"/>
              <a:gd name="connsiteY238" fmla="*/ 3332115 h 6857999"/>
              <a:gd name="connsiteX239" fmla="*/ 12193200 w 12193200"/>
              <a:gd name="connsiteY239" fmla="*/ 3332115 h 6857999"/>
              <a:gd name="connsiteX240" fmla="*/ 12193200 w 12193200"/>
              <a:gd name="connsiteY240" fmla="*/ 3339315 h 6857999"/>
              <a:gd name="connsiteX241" fmla="*/ 12008606 w 12193200"/>
              <a:gd name="connsiteY241" fmla="*/ 3339315 h 6857999"/>
              <a:gd name="connsiteX242" fmla="*/ 12008606 w 12193200"/>
              <a:gd name="connsiteY242" fmla="*/ 3517303 h 6857999"/>
              <a:gd name="connsiteX243" fmla="*/ 12193200 w 12193200"/>
              <a:gd name="connsiteY243" fmla="*/ 3517303 h 6857999"/>
              <a:gd name="connsiteX244" fmla="*/ 12193200 w 12193200"/>
              <a:gd name="connsiteY244" fmla="*/ 3524503 h 6857999"/>
              <a:gd name="connsiteX245" fmla="*/ 12008606 w 12193200"/>
              <a:gd name="connsiteY245" fmla="*/ 3524503 h 6857999"/>
              <a:gd name="connsiteX246" fmla="*/ 12008606 w 12193200"/>
              <a:gd name="connsiteY246" fmla="*/ 4998966 h 6857999"/>
              <a:gd name="connsiteX247" fmla="*/ 12193200 w 12193200"/>
              <a:gd name="connsiteY247" fmla="*/ 4998966 h 6857999"/>
              <a:gd name="connsiteX248" fmla="*/ 12193200 w 12193200"/>
              <a:gd name="connsiteY248" fmla="*/ 5006166 h 6857999"/>
              <a:gd name="connsiteX249" fmla="*/ 12008606 w 12193200"/>
              <a:gd name="connsiteY249" fmla="*/ 5006166 h 6857999"/>
              <a:gd name="connsiteX250" fmla="*/ 12008606 w 12193200"/>
              <a:gd name="connsiteY250" fmla="*/ 5185743 h 6857999"/>
              <a:gd name="connsiteX251" fmla="*/ 12193200 w 12193200"/>
              <a:gd name="connsiteY251" fmla="*/ 5185743 h 6857999"/>
              <a:gd name="connsiteX252" fmla="*/ 12193200 w 12193200"/>
              <a:gd name="connsiteY252" fmla="*/ 5192943 h 6857999"/>
              <a:gd name="connsiteX253" fmla="*/ 12008606 w 12193200"/>
              <a:gd name="connsiteY253" fmla="*/ 5192943 h 6857999"/>
              <a:gd name="connsiteX254" fmla="*/ 12008606 w 12193200"/>
              <a:gd name="connsiteY254" fmla="*/ 6668993 h 6857999"/>
              <a:gd name="connsiteX255" fmla="*/ 12193200 w 12193200"/>
              <a:gd name="connsiteY255" fmla="*/ 6668993 h 6857999"/>
              <a:gd name="connsiteX256" fmla="*/ 12193200 w 12193200"/>
              <a:gd name="connsiteY256" fmla="*/ 6676193 h 6857999"/>
              <a:gd name="connsiteX257" fmla="*/ 12008606 w 12193200"/>
              <a:gd name="connsiteY257" fmla="*/ 6676193 h 6857999"/>
              <a:gd name="connsiteX258" fmla="*/ 12008606 w 12193200"/>
              <a:gd name="connsiteY258" fmla="*/ 6857999 h 6857999"/>
              <a:gd name="connsiteX259" fmla="*/ 12001406 w 12193200"/>
              <a:gd name="connsiteY259" fmla="*/ 6857999 h 6857999"/>
              <a:gd name="connsiteX260" fmla="*/ 12001406 w 12193200"/>
              <a:gd name="connsiteY260" fmla="*/ 6676193 h 6857999"/>
              <a:gd name="connsiteX261" fmla="*/ 9193444 w 12193200"/>
              <a:gd name="connsiteY261" fmla="*/ 6676193 h 6857999"/>
              <a:gd name="connsiteX262" fmla="*/ 9193444 w 12193200"/>
              <a:gd name="connsiteY262" fmla="*/ 6857999 h 6857999"/>
              <a:gd name="connsiteX263" fmla="*/ 9186244 w 12193200"/>
              <a:gd name="connsiteY263" fmla="*/ 6857999 h 6857999"/>
              <a:gd name="connsiteX264" fmla="*/ 9186244 w 12193200"/>
              <a:gd name="connsiteY264" fmla="*/ 6676193 h 6857999"/>
              <a:gd name="connsiteX265" fmla="*/ 9006666 w 12193200"/>
              <a:gd name="connsiteY265" fmla="*/ 6676193 h 6857999"/>
              <a:gd name="connsiteX266" fmla="*/ 9006666 w 12193200"/>
              <a:gd name="connsiteY266" fmla="*/ 6857999 h 6857999"/>
              <a:gd name="connsiteX267" fmla="*/ 8999466 w 12193200"/>
              <a:gd name="connsiteY267" fmla="*/ 6857999 h 6857999"/>
              <a:gd name="connsiteX268" fmla="*/ 8999466 w 12193200"/>
              <a:gd name="connsiteY268" fmla="*/ 6676193 h 6857999"/>
              <a:gd name="connsiteX269" fmla="*/ 6191504 w 12193200"/>
              <a:gd name="connsiteY269" fmla="*/ 6676193 h 6857999"/>
              <a:gd name="connsiteX270" fmla="*/ 6191504 w 12193200"/>
              <a:gd name="connsiteY270" fmla="*/ 6857999 h 6857999"/>
              <a:gd name="connsiteX271" fmla="*/ 6184304 w 12193200"/>
              <a:gd name="connsiteY271" fmla="*/ 6857999 h 6857999"/>
              <a:gd name="connsiteX272" fmla="*/ 6184304 w 12193200"/>
              <a:gd name="connsiteY272" fmla="*/ 6676193 h 6857999"/>
              <a:gd name="connsiteX273" fmla="*/ 6006316 w 12193200"/>
              <a:gd name="connsiteY273" fmla="*/ 6676193 h 6857999"/>
              <a:gd name="connsiteX274" fmla="*/ 6006316 w 12193200"/>
              <a:gd name="connsiteY274" fmla="*/ 6857999 h 6857999"/>
              <a:gd name="connsiteX275" fmla="*/ 5999116 w 12193200"/>
              <a:gd name="connsiteY275" fmla="*/ 6857999 h 6857999"/>
              <a:gd name="connsiteX276" fmla="*/ 5999116 w 12193200"/>
              <a:gd name="connsiteY276" fmla="*/ 6676193 h 6857999"/>
              <a:gd name="connsiteX277" fmla="*/ 3191152 w 12193200"/>
              <a:gd name="connsiteY277" fmla="*/ 6676193 h 6857999"/>
              <a:gd name="connsiteX278" fmla="*/ 3191152 w 12193200"/>
              <a:gd name="connsiteY278" fmla="*/ 6857999 h 6857999"/>
              <a:gd name="connsiteX279" fmla="*/ 3183952 w 12193200"/>
              <a:gd name="connsiteY279" fmla="*/ 6857999 h 6857999"/>
              <a:gd name="connsiteX280" fmla="*/ 3183952 w 12193200"/>
              <a:gd name="connsiteY280" fmla="*/ 6676193 h 6857999"/>
              <a:gd name="connsiteX281" fmla="*/ 3004803 w 12193200"/>
              <a:gd name="connsiteY281" fmla="*/ 6676193 h 6857999"/>
              <a:gd name="connsiteX282" fmla="*/ 3004803 w 12193200"/>
              <a:gd name="connsiteY282" fmla="*/ 6857999 h 6857999"/>
              <a:gd name="connsiteX283" fmla="*/ 2997602 w 12193200"/>
              <a:gd name="connsiteY283" fmla="*/ 6857999 h 6857999"/>
              <a:gd name="connsiteX284" fmla="*/ 2997602 w 12193200"/>
              <a:gd name="connsiteY284" fmla="*/ 6676193 h 6857999"/>
              <a:gd name="connsiteX285" fmla="*/ 190221 w 12193200"/>
              <a:gd name="connsiteY285" fmla="*/ 6676193 h 6857999"/>
              <a:gd name="connsiteX286" fmla="*/ 190221 w 12193200"/>
              <a:gd name="connsiteY286" fmla="*/ 6857999 h 6857999"/>
              <a:gd name="connsiteX287" fmla="*/ 183021 w 12193200"/>
              <a:gd name="connsiteY287" fmla="*/ 6857999 h 6857999"/>
              <a:gd name="connsiteX288" fmla="*/ 183021 w 12193200"/>
              <a:gd name="connsiteY288" fmla="*/ 6676193 h 6857999"/>
              <a:gd name="connsiteX289" fmla="*/ 0 w 12193200"/>
              <a:gd name="connsiteY289" fmla="*/ 6676193 h 6857999"/>
              <a:gd name="connsiteX290" fmla="*/ 0 w 12193200"/>
              <a:gd name="connsiteY290" fmla="*/ 6668993 h 6857999"/>
              <a:gd name="connsiteX291" fmla="*/ 183021 w 12193200"/>
              <a:gd name="connsiteY291" fmla="*/ 6668993 h 6857999"/>
              <a:gd name="connsiteX292" fmla="*/ 183021 w 12193200"/>
              <a:gd name="connsiteY292" fmla="*/ 5192943 h 6857999"/>
              <a:gd name="connsiteX293" fmla="*/ 0 w 12193200"/>
              <a:gd name="connsiteY293" fmla="*/ 5192943 h 6857999"/>
              <a:gd name="connsiteX294" fmla="*/ 0 w 12193200"/>
              <a:gd name="connsiteY294" fmla="*/ 5185743 h 6857999"/>
              <a:gd name="connsiteX295" fmla="*/ 183021 w 12193200"/>
              <a:gd name="connsiteY295" fmla="*/ 5185743 h 6857999"/>
              <a:gd name="connsiteX296" fmla="*/ 183021 w 12193200"/>
              <a:gd name="connsiteY296" fmla="*/ 5006166 h 6857999"/>
              <a:gd name="connsiteX297" fmla="*/ 1 w 12193200"/>
              <a:gd name="connsiteY297" fmla="*/ 5006166 h 6857999"/>
              <a:gd name="connsiteX298" fmla="*/ 1 w 12193200"/>
              <a:gd name="connsiteY298" fmla="*/ 4998966 h 6857999"/>
              <a:gd name="connsiteX299" fmla="*/ 183021 w 12193200"/>
              <a:gd name="connsiteY299" fmla="*/ 4998966 h 6857999"/>
              <a:gd name="connsiteX300" fmla="*/ 183021 w 12193200"/>
              <a:gd name="connsiteY300" fmla="*/ 3524503 h 6857999"/>
              <a:gd name="connsiteX301" fmla="*/ 1 w 12193200"/>
              <a:gd name="connsiteY301" fmla="*/ 3524503 h 6857999"/>
              <a:gd name="connsiteX302" fmla="*/ 1 w 12193200"/>
              <a:gd name="connsiteY302" fmla="*/ 3517303 h 6857999"/>
              <a:gd name="connsiteX303" fmla="*/ 183021 w 12193200"/>
              <a:gd name="connsiteY303" fmla="*/ 3517303 h 6857999"/>
              <a:gd name="connsiteX304" fmla="*/ 183021 w 12193200"/>
              <a:gd name="connsiteY304" fmla="*/ 3339315 h 6857999"/>
              <a:gd name="connsiteX305" fmla="*/ 1 w 12193200"/>
              <a:gd name="connsiteY305" fmla="*/ 3339315 h 6857999"/>
              <a:gd name="connsiteX306" fmla="*/ 1 w 12193200"/>
              <a:gd name="connsiteY306" fmla="*/ 3332115 h 6857999"/>
              <a:gd name="connsiteX307" fmla="*/ 183021 w 12193200"/>
              <a:gd name="connsiteY307" fmla="*/ 3332115 h 6857999"/>
              <a:gd name="connsiteX308" fmla="*/ 183021 w 12193200"/>
              <a:gd name="connsiteY308" fmla="*/ 1859240 h 6857999"/>
              <a:gd name="connsiteX309" fmla="*/ 1 w 12193200"/>
              <a:gd name="connsiteY309" fmla="*/ 1859240 h 6857999"/>
              <a:gd name="connsiteX310" fmla="*/ 1 w 12193200"/>
              <a:gd name="connsiteY310" fmla="*/ 1852040 h 6857999"/>
              <a:gd name="connsiteX311" fmla="*/ 183021 w 12193200"/>
              <a:gd name="connsiteY311" fmla="*/ 1852040 h 6857999"/>
              <a:gd name="connsiteX312" fmla="*/ 183021 w 12193200"/>
              <a:gd name="connsiteY312" fmla="*/ 1671302 h 6857999"/>
              <a:gd name="connsiteX313" fmla="*/ 1 w 12193200"/>
              <a:gd name="connsiteY313" fmla="*/ 1671302 h 6857999"/>
              <a:gd name="connsiteX314" fmla="*/ 1 w 12193200"/>
              <a:gd name="connsiteY314" fmla="*/ 1664102 h 6857999"/>
              <a:gd name="connsiteX315" fmla="*/ 183021 w 12193200"/>
              <a:gd name="connsiteY315" fmla="*/ 1664102 h 6857999"/>
              <a:gd name="connsiteX316" fmla="*/ 183021 w 12193200"/>
              <a:gd name="connsiteY316" fmla="*/ 190219 h 6857999"/>
              <a:gd name="connsiteX317" fmla="*/ 1 w 12193200"/>
              <a:gd name="connsiteY317" fmla="*/ 190219 h 6857999"/>
              <a:gd name="connsiteX318" fmla="*/ 1 w 12193200"/>
              <a:gd name="connsiteY318" fmla="*/ 183019 h 6857999"/>
              <a:gd name="connsiteX319" fmla="*/ 183021 w 12193200"/>
              <a:gd name="connsiteY319" fmla="*/ 18301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</a:cxnLst>
            <a:rect l="l" t="t" r="r" b="b"/>
            <a:pathLst>
              <a:path w="12193200" h="6857999">
                <a:moveTo>
                  <a:pt x="9193444" y="5192943"/>
                </a:moveTo>
                <a:lnTo>
                  <a:pt x="9193444" y="6668993"/>
                </a:lnTo>
                <a:lnTo>
                  <a:pt x="12001406" y="6668993"/>
                </a:lnTo>
                <a:lnTo>
                  <a:pt x="12001406" y="5192943"/>
                </a:lnTo>
                <a:close/>
                <a:moveTo>
                  <a:pt x="9006666" y="5192943"/>
                </a:moveTo>
                <a:lnTo>
                  <a:pt x="9006666" y="6668993"/>
                </a:lnTo>
                <a:lnTo>
                  <a:pt x="9186244" y="6668993"/>
                </a:lnTo>
                <a:lnTo>
                  <a:pt x="9186244" y="5192943"/>
                </a:lnTo>
                <a:close/>
                <a:moveTo>
                  <a:pt x="6191504" y="5192943"/>
                </a:moveTo>
                <a:lnTo>
                  <a:pt x="6191504" y="6668993"/>
                </a:lnTo>
                <a:lnTo>
                  <a:pt x="8999466" y="6668993"/>
                </a:lnTo>
                <a:lnTo>
                  <a:pt x="8999466" y="5192943"/>
                </a:lnTo>
                <a:close/>
                <a:moveTo>
                  <a:pt x="6006316" y="5192943"/>
                </a:moveTo>
                <a:lnTo>
                  <a:pt x="6006316" y="6668993"/>
                </a:lnTo>
                <a:lnTo>
                  <a:pt x="6184304" y="6668993"/>
                </a:lnTo>
                <a:lnTo>
                  <a:pt x="6184304" y="5192943"/>
                </a:lnTo>
                <a:close/>
                <a:moveTo>
                  <a:pt x="3191152" y="5192943"/>
                </a:moveTo>
                <a:lnTo>
                  <a:pt x="3191152" y="6668993"/>
                </a:lnTo>
                <a:lnTo>
                  <a:pt x="5999116" y="6668993"/>
                </a:lnTo>
                <a:lnTo>
                  <a:pt x="5999116" y="5192943"/>
                </a:lnTo>
                <a:close/>
                <a:moveTo>
                  <a:pt x="3004803" y="5192943"/>
                </a:moveTo>
                <a:lnTo>
                  <a:pt x="3004803" y="6668993"/>
                </a:lnTo>
                <a:lnTo>
                  <a:pt x="3183952" y="6668993"/>
                </a:lnTo>
                <a:lnTo>
                  <a:pt x="3183952" y="5192943"/>
                </a:lnTo>
                <a:close/>
                <a:moveTo>
                  <a:pt x="190221" y="5192943"/>
                </a:moveTo>
                <a:lnTo>
                  <a:pt x="190221" y="6668993"/>
                </a:lnTo>
                <a:lnTo>
                  <a:pt x="2997602" y="6668993"/>
                </a:lnTo>
                <a:lnTo>
                  <a:pt x="2997602" y="5192943"/>
                </a:lnTo>
                <a:close/>
                <a:moveTo>
                  <a:pt x="9193444" y="5006166"/>
                </a:moveTo>
                <a:lnTo>
                  <a:pt x="9193444" y="5185743"/>
                </a:lnTo>
                <a:lnTo>
                  <a:pt x="12001406" y="5185743"/>
                </a:lnTo>
                <a:lnTo>
                  <a:pt x="12001406" y="5006166"/>
                </a:lnTo>
                <a:close/>
                <a:moveTo>
                  <a:pt x="9006666" y="5006166"/>
                </a:moveTo>
                <a:lnTo>
                  <a:pt x="9006666" y="5185743"/>
                </a:lnTo>
                <a:lnTo>
                  <a:pt x="9186244" y="5185743"/>
                </a:lnTo>
                <a:lnTo>
                  <a:pt x="9186244" y="5006166"/>
                </a:lnTo>
                <a:close/>
                <a:moveTo>
                  <a:pt x="6191504" y="5006166"/>
                </a:moveTo>
                <a:lnTo>
                  <a:pt x="6191504" y="5185743"/>
                </a:lnTo>
                <a:lnTo>
                  <a:pt x="8999466" y="5185743"/>
                </a:lnTo>
                <a:lnTo>
                  <a:pt x="8999466" y="5006166"/>
                </a:lnTo>
                <a:close/>
                <a:moveTo>
                  <a:pt x="6006316" y="5006166"/>
                </a:moveTo>
                <a:lnTo>
                  <a:pt x="6006316" y="5185743"/>
                </a:lnTo>
                <a:lnTo>
                  <a:pt x="6184304" y="5185743"/>
                </a:lnTo>
                <a:lnTo>
                  <a:pt x="6184304" y="5006166"/>
                </a:lnTo>
                <a:close/>
                <a:moveTo>
                  <a:pt x="3191152" y="5006166"/>
                </a:moveTo>
                <a:lnTo>
                  <a:pt x="3191152" y="5185743"/>
                </a:lnTo>
                <a:lnTo>
                  <a:pt x="5999116" y="5185743"/>
                </a:lnTo>
                <a:lnTo>
                  <a:pt x="5999116" y="5006166"/>
                </a:lnTo>
                <a:close/>
                <a:moveTo>
                  <a:pt x="3004803" y="5006166"/>
                </a:moveTo>
                <a:lnTo>
                  <a:pt x="3004803" y="5185743"/>
                </a:lnTo>
                <a:lnTo>
                  <a:pt x="3183952" y="5185743"/>
                </a:lnTo>
                <a:lnTo>
                  <a:pt x="3183952" y="5006166"/>
                </a:lnTo>
                <a:close/>
                <a:moveTo>
                  <a:pt x="190221" y="5006166"/>
                </a:moveTo>
                <a:lnTo>
                  <a:pt x="190221" y="5185743"/>
                </a:lnTo>
                <a:lnTo>
                  <a:pt x="2997602" y="5185743"/>
                </a:lnTo>
                <a:lnTo>
                  <a:pt x="2997602" y="5006166"/>
                </a:lnTo>
                <a:close/>
                <a:moveTo>
                  <a:pt x="9193444" y="3524503"/>
                </a:moveTo>
                <a:lnTo>
                  <a:pt x="9193444" y="4998966"/>
                </a:lnTo>
                <a:lnTo>
                  <a:pt x="12001406" y="4998966"/>
                </a:lnTo>
                <a:lnTo>
                  <a:pt x="12001406" y="3524503"/>
                </a:lnTo>
                <a:close/>
                <a:moveTo>
                  <a:pt x="9006666" y="3524503"/>
                </a:moveTo>
                <a:lnTo>
                  <a:pt x="9006666" y="4998966"/>
                </a:lnTo>
                <a:lnTo>
                  <a:pt x="9186244" y="4998966"/>
                </a:lnTo>
                <a:lnTo>
                  <a:pt x="9186244" y="3524503"/>
                </a:lnTo>
                <a:close/>
                <a:moveTo>
                  <a:pt x="6191504" y="3524503"/>
                </a:moveTo>
                <a:lnTo>
                  <a:pt x="6191504" y="4998966"/>
                </a:lnTo>
                <a:lnTo>
                  <a:pt x="8999466" y="4998966"/>
                </a:lnTo>
                <a:lnTo>
                  <a:pt x="8999466" y="3524503"/>
                </a:lnTo>
                <a:close/>
                <a:moveTo>
                  <a:pt x="6006316" y="3524503"/>
                </a:moveTo>
                <a:lnTo>
                  <a:pt x="6006316" y="4998966"/>
                </a:lnTo>
                <a:lnTo>
                  <a:pt x="6184304" y="4998966"/>
                </a:lnTo>
                <a:lnTo>
                  <a:pt x="6184304" y="3524503"/>
                </a:lnTo>
                <a:close/>
                <a:moveTo>
                  <a:pt x="3191152" y="3524503"/>
                </a:moveTo>
                <a:lnTo>
                  <a:pt x="3191152" y="4998966"/>
                </a:lnTo>
                <a:lnTo>
                  <a:pt x="5999116" y="4998966"/>
                </a:lnTo>
                <a:lnTo>
                  <a:pt x="5999116" y="3524503"/>
                </a:lnTo>
                <a:close/>
                <a:moveTo>
                  <a:pt x="3004803" y="3524503"/>
                </a:moveTo>
                <a:lnTo>
                  <a:pt x="3004803" y="4998966"/>
                </a:lnTo>
                <a:lnTo>
                  <a:pt x="3183952" y="4998966"/>
                </a:lnTo>
                <a:lnTo>
                  <a:pt x="3183952" y="3524503"/>
                </a:lnTo>
                <a:close/>
                <a:moveTo>
                  <a:pt x="190221" y="3524503"/>
                </a:moveTo>
                <a:lnTo>
                  <a:pt x="190221" y="4998966"/>
                </a:lnTo>
                <a:lnTo>
                  <a:pt x="2997602" y="4998966"/>
                </a:lnTo>
                <a:lnTo>
                  <a:pt x="2997602" y="3524503"/>
                </a:lnTo>
                <a:close/>
                <a:moveTo>
                  <a:pt x="9193444" y="3339315"/>
                </a:moveTo>
                <a:lnTo>
                  <a:pt x="9193444" y="3517303"/>
                </a:lnTo>
                <a:lnTo>
                  <a:pt x="12001406" y="3517303"/>
                </a:lnTo>
                <a:lnTo>
                  <a:pt x="12001406" y="3339315"/>
                </a:lnTo>
                <a:close/>
                <a:moveTo>
                  <a:pt x="9006666" y="3339315"/>
                </a:moveTo>
                <a:lnTo>
                  <a:pt x="9006666" y="3517303"/>
                </a:lnTo>
                <a:lnTo>
                  <a:pt x="9186244" y="3517303"/>
                </a:lnTo>
                <a:lnTo>
                  <a:pt x="9186244" y="3339315"/>
                </a:lnTo>
                <a:close/>
                <a:moveTo>
                  <a:pt x="6191504" y="3339315"/>
                </a:moveTo>
                <a:lnTo>
                  <a:pt x="6191504" y="3517303"/>
                </a:lnTo>
                <a:lnTo>
                  <a:pt x="8999466" y="3517303"/>
                </a:lnTo>
                <a:lnTo>
                  <a:pt x="8999466" y="3339315"/>
                </a:lnTo>
                <a:close/>
                <a:moveTo>
                  <a:pt x="6006316" y="3339315"/>
                </a:moveTo>
                <a:lnTo>
                  <a:pt x="6006316" y="3517303"/>
                </a:lnTo>
                <a:lnTo>
                  <a:pt x="6184304" y="3517303"/>
                </a:lnTo>
                <a:lnTo>
                  <a:pt x="6184304" y="3339315"/>
                </a:lnTo>
                <a:close/>
                <a:moveTo>
                  <a:pt x="3191152" y="3339315"/>
                </a:moveTo>
                <a:lnTo>
                  <a:pt x="3191152" y="3517303"/>
                </a:lnTo>
                <a:lnTo>
                  <a:pt x="5999116" y="3517303"/>
                </a:lnTo>
                <a:lnTo>
                  <a:pt x="5999116" y="3339315"/>
                </a:lnTo>
                <a:close/>
                <a:moveTo>
                  <a:pt x="3004803" y="3339315"/>
                </a:moveTo>
                <a:lnTo>
                  <a:pt x="3004803" y="3517303"/>
                </a:lnTo>
                <a:lnTo>
                  <a:pt x="3183952" y="3517303"/>
                </a:lnTo>
                <a:lnTo>
                  <a:pt x="3183952" y="3339315"/>
                </a:lnTo>
                <a:close/>
                <a:moveTo>
                  <a:pt x="190221" y="3339315"/>
                </a:moveTo>
                <a:lnTo>
                  <a:pt x="190221" y="3517303"/>
                </a:lnTo>
                <a:lnTo>
                  <a:pt x="2997602" y="3517303"/>
                </a:lnTo>
                <a:lnTo>
                  <a:pt x="2997602" y="3339315"/>
                </a:lnTo>
                <a:close/>
                <a:moveTo>
                  <a:pt x="9193444" y="1859240"/>
                </a:moveTo>
                <a:lnTo>
                  <a:pt x="9193444" y="3332115"/>
                </a:lnTo>
                <a:lnTo>
                  <a:pt x="12001406" y="3332115"/>
                </a:lnTo>
                <a:lnTo>
                  <a:pt x="12001406" y="1859240"/>
                </a:lnTo>
                <a:close/>
                <a:moveTo>
                  <a:pt x="9006666" y="1859240"/>
                </a:moveTo>
                <a:lnTo>
                  <a:pt x="9006666" y="3332115"/>
                </a:lnTo>
                <a:lnTo>
                  <a:pt x="9186244" y="3332115"/>
                </a:lnTo>
                <a:lnTo>
                  <a:pt x="9186244" y="1859240"/>
                </a:lnTo>
                <a:close/>
                <a:moveTo>
                  <a:pt x="6191504" y="1859240"/>
                </a:moveTo>
                <a:lnTo>
                  <a:pt x="6191504" y="3332115"/>
                </a:lnTo>
                <a:lnTo>
                  <a:pt x="8999466" y="3332115"/>
                </a:lnTo>
                <a:lnTo>
                  <a:pt x="8999466" y="1859240"/>
                </a:lnTo>
                <a:close/>
                <a:moveTo>
                  <a:pt x="6006316" y="1859240"/>
                </a:moveTo>
                <a:lnTo>
                  <a:pt x="6006316" y="3332115"/>
                </a:lnTo>
                <a:lnTo>
                  <a:pt x="6184304" y="3332115"/>
                </a:lnTo>
                <a:lnTo>
                  <a:pt x="6184304" y="1859240"/>
                </a:lnTo>
                <a:close/>
                <a:moveTo>
                  <a:pt x="3191152" y="1859240"/>
                </a:moveTo>
                <a:lnTo>
                  <a:pt x="3191152" y="3332115"/>
                </a:lnTo>
                <a:lnTo>
                  <a:pt x="5999116" y="3332115"/>
                </a:lnTo>
                <a:lnTo>
                  <a:pt x="5999116" y="1859240"/>
                </a:lnTo>
                <a:close/>
                <a:moveTo>
                  <a:pt x="3004803" y="1859240"/>
                </a:moveTo>
                <a:lnTo>
                  <a:pt x="3004803" y="3332115"/>
                </a:lnTo>
                <a:lnTo>
                  <a:pt x="3183952" y="3332115"/>
                </a:lnTo>
                <a:lnTo>
                  <a:pt x="3183952" y="1859240"/>
                </a:lnTo>
                <a:close/>
                <a:moveTo>
                  <a:pt x="190221" y="1859240"/>
                </a:moveTo>
                <a:lnTo>
                  <a:pt x="190221" y="3332115"/>
                </a:lnTo>
                <a:lnTo>
                  <a:pt x="2997602" y="3332115"/>
                </a:lnTo>
                <a:lnTo>
                  <a:pt x="2997602" y="1859240"/>
                </a:lnTo>
                <a:close/>
                <a:moveTo>
                  <a:pt x="9193444" y="1671302"/>
                </a:moveTo>
                <a:lnTo>
                  <a:pt x="9193444" y="1852040"/>
                </a:lnTo>
                <a:lnTo>
                  <a:pt x="12001406" y="1852040"/>
                </a:lnTo>
                <a:lnTo>
                  <a:pt x="12001406" y="1671302"/>
                </a:lnTo>
                <a:close/>
                <a:moveTo>
                  <a:pt x="9006666" y="1671302"/>
                </a:moveTo>
                <a:lnTo>
                  <a:pt x="9006666" y="1852040"/>
                </a:lnTo>
                <a:lnTo>
                  <a:pt x="9186244" y="1852040"/>
                </a:lnTo>
                <a:lnTo>
                  <a:pt x="9186244" y="1671302"/>
                </a:lnTo>
                <a:close/>
                <a:moveTo>
                  <a:pt x="6191504" y="1671302"/>
                </a:moveTo>
                <a:lnTo>
                  <a:pt x="6191504" y="1852040"/>
                </a:lnTo>
                <a:lnTo>
                  <a:pt x="8999466" y="1852040"/>
                </a:lnTo>
                <a:lnTo>
                  <a:pt x="8999466" y="1671302"/>
                </a:lnTo>
                <a:close/>
                <a:moveTo>
                  <a:pt x="6006316" y="1671302"/>
                </a:moveTo>
                <a:lnTo>
                  <a:pt x="6006316" y="1852040"/>
                </a:lnTo>
                <a:lnTo>
                  <a:pt x="6184304" y="1852040"/>
                </a:lnTo>
                <a:lnTo>
                  <a:pt x="6184304" y="1671302"/>
                </a:lnTo>
                <a:close/>
                <a:moveTo>
                  <a:pt x="3191152" y="1671302"/>
                </a:moveTo>
                <a:lnTo>
                  <a:pt x="3191152" y="1852040"/>
                </a:lnTo>
                <a:lnTo>
                  <a:pt x="5999116" y="1852040"/>
                </a:lnTo>
                <a:lnTo>
                  <a:pt x="5999116" y="1671302"/>
                </a:lnTo>
                <a:close/>
                <a:moveTo>
                  <a:pt x="3004803" y="1671302"/>
                </a:moveTo>
                <a:lnTo>
                  <a:pt x="3004803" y="1852040"/>
                </a:lnTo>
                <a:lnTo>
                  <a:pt x="3183952" y="1852040"/>
                </a:lnTo>
                <a:lnTo>
                  <a:pt x="3183952" y="1671302"/>
                </a:lnTo>
                <a:close/>
                <a:moveTo>
                  <a:pt x="190221" y="1671302"/>
                </a:moveTo>
                <a:lnTo>
                  <a:pt x="190221" y="1852040"/>
                </a:lnTo>
                <a:lnTo>
                  <a:pt x="2997602" y="1852040"/>
                </a:lnTo>
                <a:lnTo>
                  <a:pt x="2997602" y="1671302"/>
                </a:lnTo>
                <a:close/>
                <a:moveTo>
                  <a:pt x="9193444" y="190219"/>
                </a:moveTo>
                <a:lnTo>
                  <a:pt x="9193444" y="1664102"/>
                </a:lnTo>
                <a:lnTo>
                  <a:pt x="12001406" y="1664102"/>
                </a:lnTo>
                <a:lnTo>
                  <a:pt x="12001406" y="190219"/>
                </a:lnTo>
                <a:close/>
                <a:moveTo>
                  <a:pt x="9006666" y="190219"/>
                </a:moveTo>
                <a:lnTo>
                  <a:pt x="9006666" y="1664102"/>
                </a:lnTo>
                <a:lnTo>
                  <a:pt x="9186244" y="1664102"/>
                </a:lnTo>
                <a:lnTo>
                  <a:pt x="9186244" y="190219"/>
                </a:lnTo>
                <a:close/>
                <a:moveTo>
                  <a:pt x="6191504" y="190219"/>
                </a:moveTo>
                <a:lnTo>
                  <a:pt x="6191504" y="1664102"/>
                </a:lnTo>
                <a:lnTo>
                  <a:pt x="8999466" y="1664102"/>
                </a:lnTo>
                <a:lnTo>
                  <a:pt x="8999466" y="190219"/>
                </a:lnTo>
                <a:close/>
                <a:moveTo>
                  <a:pt x="6006316" y="190219"/>
                </a:moveTo>
                <a:lnTo>
                  <a:pt x="6006316" y="1664102"/>
                </a:lnTo>
                <a:lnTo>
                  <a:pt x="6184304" y="1664102"/>
                </a:lnTo>
                <a:lnTo>
                  <a:pt x="6184304" y="190219"/>
                </a:lnTo>
                <a:close/>
                <a:moveTo>
                  <a:pt x="3191152" y="190219"/>
                </a:moveTo>
                <a:lnTo>
                  <a:pt x="3191152" y="1664102"/>
                </a:lnTo>
                <a:lnTo>
                  <a:pt x="5999116" y="1664102"/>
                </a:lnTo>
                <a:lnTo>
                  <a:pt x="5999116" y="190219"/>
                </a:lnTo>
                <a:close/>
                <a:moveTo>
                  <a:pt x="3004803" y="190219"/>
                </a:moveTo>
                <a:lnTo>
                  <a:pt x="3004803" y="1664102"/>
                </a:lnTo>
                <a:lnTo>
                  <a:pt x="3183952" y="1664102"/>
                </a:lnTo>
                <a:lnTo>
                  <a:pt x="3183952" y="190219"/>
                </a:lnTo>
                <a:close/>
                <a:moveTo>
                  <a:pt x="190221" y="190219"/>
                </a:moveTo>
                <a:lnTo>
                  <a:pt x="190221" y="1664102"/>
                </a:lnTo>
                <a:lnTo>
                  <a:pt x="2997602" y="1664102"/>
                </a:lnTo>
                <a:lnTo>
                  <a:pt x="2997602" y="190219"/>
                </a:lnTo>
                <a:close/>
                <a:moveTo>
                  <a:pt x="183021" y="0"/>
                </a:moveTo>
                <a:lnTo>
                  <a:pt x="190221" y="0"/>
                </a:lnTo>
                <a:lnTo>
                  <a:pt x="190221" y="183019"/>
                </a:lnTo>
                <a:lnTo>
                  <a:pt x="2997602" y="183019"/>
                </a:lnTo>
                <a:lnTo>
                  <a:pt x="2997602" y="0"/>
                </a:lnTo>
                <a:lnTo>
                  <a:pt x="3004803" y="0"/>
                </a:lnTo>
                <a:lnTo>
                  <a:pt x="3004803" y="183019"/>
                </a:lnTo>
                <a:lnTo>
                  <a:pt x="3183952" y="183019"/>
                </a:lnTo>
                <a:lnTo>
                  <a:pt x="3183952" y="0"/>
                </a:lnTo>
                <a:lnTo>
                  <a:pt x="3191152" y="0"/>
                </a:lnTo>
                <a:lnTo>
                  <a:pt x="3191152" y="183019"/>
                </a:lnTo>
                <a:lnTo>
                  <a:pt x="5999116" y="183019"/>
                </a:lnTo>
                <a:lnTo>
                  <a:pt x="5999116" y="0"/>
                </a:lnTo>
                <a:lnTo>
                  <a:pt x="6006316" y="0"/>
                </a:lnTo>
                <a:lnTo>
                  <a:pt x="6006316" y="183019"/>
                </a:lnTo>
                <a:lnTo>
                  <a:pt x="6184304" y="183019"/>
                </a:lnTo>
                <a:lnTo>
                  <a:pt x="6184304" y="0"/>
                </a:lnTo>
                <a:lnTo>
                  <a:pt x="6191504" y="0"/>
                </a:lnTo>
                <a:lnTo>
                  <a:pt x="6191504" y="183019"/>
                </a:lnTo>
                <a:lnTo>
                  <a:pt x="8999466" y="183019"/>
                </a:lnTo>
                <a:lnTo>
                  <a:pt x="8999466" y="0"/>
                </a:lnTo>
                <a:lnTo>
                  <a:pt x="9006666" y="0"/>
                </a:lnTo>
                <a:lnTo>
                  <a:pt x="9006666" y="183019"/>
                </a:lnTo>
                <a:lnTo>
                  <a:pt x="9186244" y="183019"/>
                </a:lnTo>
                <a:lnTo>
                  <a:pt x="9186244" y="1"/>
                </a:lnTo>
                <a:lnTo>
                  <a:pt x="9193444" y="1"/>
                </a:lnTo>
                <a:lnTo>
                  <a:pt x="9193444" y="183019"/>
                </a:lnTo>
                <a:lnTo>
                  <a:pt x="12001406" y="183019"/>
                </a:lnTo>
                <a:lnTo>
                  <a:pt x="12001406" y="1"/>
                </a:lnTo>
                <a:lnTo>
                  <a:pt x="12008606" y="1"/>
                </a:lnTo>
                <a:lnTo>
                  <a:pt x="12008606" y="183019"/>
                </a:lnTo>
                <a:lnTo>
                  <a:pt x="12193200" y="183019"/>
                </a:lnTo>
                <a:lnTo>
                  <a:pt x="12193200" y="190219"/>
                </a:lnTo>
                <a:lnTo>
                  <a:pt x="12008606" y="190219"/>
                </a:lnTo>
                <a:lnTo>
                  <a:pt x="12008606" y="1664102"/>
                </a:lnTo>
                <a:lnTo>
                  <a:pt x="12193200" y="1664102"/>
                </a:lnTo>
                <a:lnTo>
                  <a:pt x="12193200" y="1671302"/>
                </a:lnTo>
                <a:lnTo>
                  <a:pt x="12008606" y="1671302"/>
                </a:lnTo>
                <a:lnTo>
                  <a:pt x="12008606" y="1852040"/>
                </a:lnTo>
                <a:lnTo>
                  <a:pt x="12193200" y="1852040"/>
                </a:lnTo>
                <a:lnTo>
                  <a:pt x="12193200" y="1859240"/>
                </a:lnTo>
                <a:lnTo>
                  <a:pt x="12008606" y="1859240"/>
                </a:lnTo>
                <a:lnTo>
                  <a:pt x="12008606" y="3332115"/>
                </a:lnTo>
                <a:lnTo>
                  <a:pt x="12193200" y="3332115"/>
                </a:lnTo>
                <a:lnTo>
                  <a:pt x="12193200" y="3339315"/>
                </a:lnTo>
                <a:lnTo>
                  <a:pt x="12008606" y="3339315"/>
                </a:lnTo>
                <a:lnTo>
                  <a:pt x="12008606" y="3517303"/>
                </a:lnTo>
                <a:lnTo>
                  <a:pt x="12193200" y="3517303"/>
                </a:lnTo>
                <a:lnTo>
                  <a:pt x="12193200" y="3524503"/>
                </a:lnTo>
                <a:lnTo>
                  <a:pt x="12008606" y="3524503"/>
                </a:lnTo>
                <a:lnTo>
                  <a:pt x="12008606" y="4998966"/>
                </a:lnTo>
                <a:lnTo>
                  <a:pt x="12193200" y="4998966"/>
                </a:lnTo>
                <a:lnTo>
                  <a:pt x="12193200" y="5006166"/>
                </a:lnTo>
                <a:lnTo>
                  <a:pt x="12008606" y="5006166"/>
                </a:lnTo>
                <a:lnTo>
                  <a:pt x="12008606" y="5185743"/>
                </a:lnTo>
                <a:lnTo>
                  <a:pt x="12193200" y="5185743"/>
                </a:lnTo>
                <a:lnTo>
                  <a:pt x="12193200" y="5192943"/>
                </a:lnTo>
                <a:lnTo>
                  <a:pt x="12008606" y="5192943"/>
                </a:lnTo>
                <a:lnTo>
                  <a:pt x="12008606" y="6668993"/>
                </a:lnTo>
                <a:lnTo>
                  <a:pt x="12193200" y="6668993"/>
                </a:lnTo>
                <a:lnTo>
                  <a:pt x="12193200" y="6676193"/>
                </a:lnTo>
                <a:lnTo>
                  <a:pt x="12008606" y="6676193"/>
                </a:lnTo>
                <a:lnTo>
                  <a:pt x="12008606" y="6857999"/>
                </a:lnTo>
                <a:lnTo>
                  <a:pt x="12001406" y="6857999"/>
                </a:lnTo>
                <a:lnTo>
                  <a:pt x="12001406" y="6676193"/>
                </a:lnTo>
                <a:lnTo>
                  <a:pt x="9193444" y="6676193"/>
                </a:lnTo>
                <a:lnTo>
                  <a:pt x="9193444" y="6857999"/>
                </a:lnTo>
                <a:lnTo>
                  <a:pt x="9186244" y="6857999"/>
                </a:lnTo>
                <a:lnTo>
                  <a:pt x="9186244" y="6676193"/>
                </a:lnTo>
                <a:lnTo>
                  <a:pt x="9006666" y="6676193"/>
                </a:lnTo>
                <a:lnTo>
                  <a:pt x="9006666" y="6857999"/>
                </a:lnTo>
                <a:lnTo>
                  <a:pt x="8999466" y="6857999"/>
                </a:lnTo>
                <a:lnTo>
                  <a:pt x="8999466" y="6676193"/>
                </a:lnTo>
                <a:lnTo>
                  <a:pt x="6191504" y="6676193"/>
                </a:lnTo>
                <a:lnTo>
                  <a:pt x="6191504" y="6857999"/>
                </a:lnTo>
                <a:lnTo>
                  <a:pt x="6184304" y="6857999"/>
                </a:lnTo>
                <a:lnTo>
                  <a:pt x="6184304" y="6676193"/>
                </a:lnTo>
                <a:lnTo>
                  <a:pt x="6006316" y="6676193"/>
                </a:lnTo>
                <a:lnTo>
                  <a:pt x="6006316" y="6857999"/>
                </a:lnTo>
                <a:lnTo>
                  <a:pt x="5999116" y="6857999"/>
                </a:lnTo>
                <a:lnTo>
                  <a:pt x="5999116" y="6676193"/>
                </a:lnTo>
                <a:lnTo>
                  <a:pt x="3191152" y="6676193"/>
                </a:lnTo>
                <a:lnTo>
                  <a:pt x="3191152" y="6857999"/>
                </a:lnTo>
                <a:lnTo>
                  <a:pt x="3183952" y="6857999"/>
                </a:lnTo>
                <a:lnTo>
                  <a:pt x="3183952" y="6676193"/>
                </a:lnTo>
                <a:lnTo>
                  <a:pt x="3004803" y="6676193"/>
                </a:lnTo>
                <a:lnTo>
                  <a:pt x="3004803" y="6857999"/>
                </a:lnTo>
                <a:lnTo>
                  <a:pt x="2997602" y="6857999"/>
                </a:lnTo>
                <a:lnTo>
                  <a:pt x="2997602" y="6676193"/>
                </a:lnTo>
                <a:lnTo>
                  <a:pt x="190221" y="6676193"/>
                </a:lnTo>
                <a:lnTo>
                  <a:pt x="190221" y="6857999"/>
                </a:lnTo>
                <a:lnTo>
                  <a:pt x="183021" y="6857999"/>
                </a:lnTo>
                <a:lnTo>
                  <a:pt x="183021" y="6676193"/>
                </a:lnTo>
                <a:lnTo>
                  <a:pt x="0" y="6676193"/>
                </a:lnTo>
                <a:lnTo>
                  <a:pt x="0" y="6668993"/>
                </a:lnTo>
                <a:lnTo>
                  <a:pt x="183021" y="6668993"/>
                </a:lnTo>
                <a:lnTo>
                  <a:pt x="183021" y="5192943"/>
                </a:lnTo>
                <a:lnTo>
                  <a:pt x="0" y="5192943"/>
                </a:lnTo>
                <a:lnTo>
                  <a:pt x="0" y="5185743"/>
                </a:lnTo>
                <a:lnTo>
                  <a:pt x="183021" y="5185743"/>
                </a:lnTo>
                <a:lnTo>
                  <a:pt x="183021" y="5006166"/>
                </a:lnTo>
                <a:lnTo>
                  <a:pt x="1" y="5006166"/>
                </a:lnTo>
                <a:lnTo>
                  <a:pt x="1" y="4998966"/>
                </a:lnTo>
                <a:lnTo>
                  <a:pt x="183021" y="4998966"/>
                </a:lnTo>
                <a:lnTo>
                  <a:pt x="183021" y="3524503"/>
                </a:lnTo>
                <a:lnTo>
                  <a:pt x="1" y="3524503"/>
                </a:lnTo>
                <a:lnTo>
                  <a:pt x="1" y="3517303"/>
                </a:lnTo>
                <a:lnTo>
                  <a:pt x="183021" y="3517303"/>
                </a:lnTo>
                <a:lnTo>
                  <a:pt x="183021" y="3339315"/>
                </a:lnTo>
                <a:lnTo>
                  <a:pt x="1" y="3339315"/>
                </a:lnTo>
                <a:lnTo>
                  <a:pt x="1" y="3332115"/>
                </a:lnTo>
                <a:lnTo>
                  <a:pt x="183021" y="3332115"/>
                </a:lnTo>
                <a:lnTo>
                  <a:pt x="183021" y="1859240"/>
                </a:lnTo>
                <a:lnTo>
                  <a:pt x="1" y="1859240"/>
                </a:lnTo>
                <a:lnTo>
                  <a:pt x="1" y="1852040"/>
                </a:lnTo>
                <a:lnTo>
                  <a:pt x="183021" y="1852040"/>
                </a:lnTo>
                <a:lnTo>
                  <a:pt x="183021" y="1671302"/>
                </a:lnTo>
                <a:lnTo>
                  <a:pt x="1" y="1671302"/>
                </a:lnTo>
                <a:lnTo>
                  <a:pt x="1" y="1664102"/>
                </a:lnTo>
                <a:lnTo>
                  <a:pt x="183021" y="1664102"/>
                </a:lnTo>
                <a:lnTo>
                  <a:pt x="183021" y="190219"/>
                </a:lnTo>
                <a:lnTo>
                  <a:pt x="1" y="190219"/>
                </a:lnTo>
                <a:lnTo>
                  <a:pt x="1" y="183019"/>
                </a:lnTo>
                <a:lnTo>
                  <a:pt x="183021" y="183019"/>
                </a:lnTo>
                <a:close/>
              </a:path>
            </a:pathLst>
          </a:custGeom>
          <a:solidFill>
            <a:srgbClr val="2A4C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9" name="Logo">
            <a:extLst>
              <a:ext uri="{FF2B5EF4-FFF2-40B4-BE49-F238E27FC236}">
                <a16:creationId xmlns:a16="http://schemas.microsoft.com/office/drawing/2014/main" id="{52AB567F-D7C7-D77C-D184-10CED8C1B424}"/>
              </a:ext>
            </a:extLst>
          </p:cNvPr>
          <p:cNvSpPr/>
          <p:nvPr userDrawn="1"/>
        </p:nvSpPr>
        <p:spPr bwMode="white">
          <a:xfrm>
            <a:off x="190502" y="6556701"/>
            <a:ext cx="936626" cy="142550"/>
          </a:xfrm>
          <a:custGeom>
            <a:avLst/>
            <a:gdLst>
              <a:gd name="connsiteX0" fmla="*/ 5882163 w 7505700"/>
              <a:gd name="connsiteY0" fmla="*/ 551211 h 1142333"/>
              <a:gd name="connsiteX1" fmla="*/ 5731859 w 7505700"/>
              <a:gd name="connsiteY1" fmla="*/ 611314 h 1142333"/>
              <a:gd name="connsiteX2" fmla="*/ 5541454 w 7505700"/>
              <a:gd name="connsiteY2" fmla="*/ 721518 h 1142333"/>
              <a:gd name="connsiteX3" fmla="*/ 5671756 w 7505700"/>
              <a:gd name="connsiteY3" fmla="*/ 821721 h 1142333"/>
              <a:gd name="connsiteX4" fmla="*/ 5882163 w 7505700"/>
              <a:gd name="connsiteY4" fmla="*/ 581215 h 1142333"/>
              <a:gd name="connsiteX5" fmla="*/ 1202531 w 7505700"/>
              <a:gd name="connsiteY5" fmla="*/ 280606 h 1142333"/>
              <a:gd name="connsiteX6" fmla="*/ 992124 w 7505700"/>
              <a:gd name="connsiteY6" fmla="*/ 491014 h 1142333"/>
              <a:gd name="connsiteX7" fmla="*/ 1402937 w 7505700"/>
              <a:gd name="connsiteY7" fmla="*/ 491014 h 1142333"/>
              <a:gd name="connsiteX8" fmla="*/ 1202531 w 7505700"/>
              <a:gd name="connsiteY8" fmla="*/ 280606 h 1142333"/>
              <a:gd name="connsiteX9" fmla="*/ 3106579 w 7505700"/>
              <a:gd name="connsiteY9" fmla="*/ 280511 h 1142333"/>
              <a:gd name="connsiteX10" fmla="*/ 2886075 w 7505700"/>
              <a:gd name="connsiteY10" fmla="*/ 551116 h 1142333"/>
              <a:gd name="connsiteX11" fmla="*/ 3106579 w 7505700"/>
              <a:gd name="connsiteY11" fmla="*/ 821721 h 1142333"/>
              <a:gd name="connsiteX12" fmla="*/ 3316986 w 7505700"/>
              <a:gd name="connsiteY12" fmla="*/ 551116 h 1142333"/>
              <a:gd name="connsiteX13" fmla="*/ 3106579 w 7505700"/>
              <a:gd name="connsiteY13" fmla="*/ 280511 h 1142333"/>
              <a:gd name="connsiteX14" fmla="*/ 5020532 w 7505700"/>
              <a:gd name="connsiteY14" fmla="*/ 270509 h 1142333"/>
              <a:gd name="connsiteX15" fmla="*/ 4800028 w 7505700"/>
              <a:gd name="connsiteY15" fmla="*/ 551116 h 1142333"/>
              <a:gd name="connsiteX16" fmla="*/ 5020532 w 7505700"/>
              <a:gd name="connsiteY16" fmla="*/ 821721 h 1142333"/>
              <a:gd name="connsiteX17" fmla="*/ 5220938 w 7505700"/>
              <a:gd name="connsiteY17" fmla="*/ 541115 h 1142333"/>
              <a:gd name="connsiteX18" fmla="*/ 5020532 w 7505700"/>
              <a:gd name="connsiteY18" fmla="*/ 270509 h 1142333"/>
              <a:gd name="connsiteX19" fmla="*/ 6824376 w 7505700"/>
              <a:gd name="connsiteY19" fmla="*/ 190404 h 1142333"/>
              <a:gd name="connsiteX20" fmla="*/ 6964680 w 7505700"/>
              <a:gd name="connsiteY20" fmla="*/ 190404 h 1142333"/>
              <a:gd name="connsiteX21" fmla="*/ 7135082 w 7505700"/>
              <a:gd name="connsiteY21" fmla="*/ 661415 h 1142333"/>
              <a:gd name="connsiteX22" fmla="*/ 7165181 w 7505700"/>
              <a:gd name="connsiteY22" fmla="*/ 791717 h 1142333"/>
              <a:gd name="connsiteX23" fmla="*/ 7175182 w 7505700"/>
              <a:gd name="connsiteY23" fmla="*/ 791717 h 1142333"/>
              <a:gd name="connsiteX24" fmla="*/ 7205281 w 7505700"/>
              <a:gd name="connsiteY24" fmla="*/ 661415 h 1142333"/>
              <a:gd name="connsiteX25" fmla="*/ 7375683 w 7505700"/>
              <a:gd name="connsiteY25" fmla="*/ 190404 h 1142333"/>
              <a:gd name="connsiteX26" fmla="*/ 7505700 w 7505700"/>
              <a:gd name="connsiteY26" fmla="*/ 190404 h 1142333"/>
              <a:gd name="connsiteX27" fmla="*/ 7245191 w 7505700"/>
              <a:gd name="connsiteY27" fmla="*/ 881824 h 1142333"/>
              <a:gd name="connsiteX28" fmla="*/ 6954583 w 7505700"/>
              <a:gd name="connsiteY28" fmla="*/ 1142333 h 1142333"/>
              <a:gd name="connsiteX29" fmla="*/ 6864381 w 7505700"/>
              <a:gd name="connsiteY29" fmla="*/ 1122330 h 1142333"/>
              <a:gd name="connsiteX30" fmla="*/ 6864381 w 7505700"/>
              <a:gd name="connsiteY30" fmla="*/ 1022127 h 1142333"/>
              <a:gd name="connsiteX31" fmla="*/ 6944582 w 7505700"/>
              <a:gd name="connsiteY31" fmla="*/ 1042130 h 1142333"/>
              <a:gd name="connsiteX32" fmla="*/ 7114984 w 7505700"/>
              <a:gd name="connsiteY32" fmla="*/ 921924 h 1142333"/>
              <a:gd name="connsiteX33" fmla="*/ 6533769 w 7505700"/>
              <a:gd name="connsiteY33" fmla="*/ 180403 h 1142333"/>
              <a:gd name="connsiteX34" fmla="*/ 6774275 w 7505700"/>
              <a:gd name="connsiteY34" fmla="*/ 420909 h 1142333"/>
              <a:gd name="connsiteX35" fmla="*/ 6774180 w 7505700"/>
              <a:gd name="connsiteY35" fmla="*/ 420909 h 1142333"/>
              <a:gd name="connsiteX36" fmla="*/ 6774180 w 7505700"/>
              <a:gd name="connsiteY36" fmla="*/ 901922 h 1142333"/>
              <a:gd name="connsiteX37" fmla="*/ 6653974 w 7505700"/>
              <a:gd name="connsiteY37" fmla="*/ 901922 h 1142333"/>
              <a:gd name="connsiteX38" fmla="*/ 6653974 w 7505700"/>
              <a:gd name="connsiteY38" fmla="*/ 451008 h 1142333"/>
              <a:gd name="connsiteX39" fmla="*/ 6503669 w 7505700"/>
              <a:gd name="connsiteY39" fmla="*/ 280606 h 1142333"/>
              <a:gd name="connsiteX40" fmla="*/ 6303263 w 7505700"/>
              <a:gd name="connsiteY40" fmla="*/ 541115 h 1142333"/>
              <a:gd name="connsiteX41" fmla="*/ 6303263 w 7505700"/>
              <a:gd name="connsiteY41" fmla="*/ 901827 h 1142333"/>
              <a:gd name="connsiteX42" fmla="*/ 6183058 w 7505700"/>
              <a:gd name="connsiteY42" fmla="*/ 901827 h 1142333"/>
              <a:gd name="connsiteX43" fmla="*/ 6183058 w 7505700"/>
              <a:gd name="connsiteY43" fmla="*/ 190404 h 1142333"/>
              <a:gd name="connsiteX44" fmla="*/ 6303263 w 7505700"/>
              <a:gd name="connsiteY44" fmla="*/ 190404 h 1142333"/>
              <a:gd name="connsiteX45" fmla="*/ 6303263 w 7505700"/>
              <a:gd name="connsiteY45" fmla="*/ 360807 h 1142333"/>
              <a:gd name="connsiteX46" fmla="*/ 6533769 w 7505700"/>
              <a:gd name="connsiteY46" fmla="*/ 180403 h 1142333"/>
              <a:gd name="connsiteX47" fmla="*/ 5731859 w 7505700"/>
              <a:gd name="connsiteY47" fmla="*/ 180403 h 1142333"/>
              <a:gd name="connsiteX48" fmla="*/ 6012465 w 7505700"/>
              <a:gd name="connsiteY48" fmla="*/ 420909 h 1142333"/>
              <a:gd name="connsiteX49" fmla="*/ 6012465 w 7505700"/>
              <a:gd name="connsiteY49" fmla="*/ 741616 h 1142333"/>
              <a:gd name="connsiteX50" fmla="*/ 6062566 w 7505700"/>
              <a:gd name="connsiteY50" fmla="*/ 821817 h 1142333"/>
              <a:gd name="connsiteX51" fmla="*/ 6122669 w 7505700"/>
              <a:gd name="connsiteY51" fmla="*/ 811815 h 1142333"/>
              <a:gd name="connsiteX52" fmla="*/ 6122765 w 7505700"/>
              <a:gd name="connsiteY52" fmla="*/ 811720 h 1142333"/>
              <a:gd name="connsiteX53" fmla="*/ 6122765 w 7505700"/>
              <a:gd name="connsiteY53" fmla="*/ 901922 h 1142333"/>
              <a:gd name="connsiteX54" fmla="*/ 6032563 w 7505700"/>
              <a:gd name="connsiteY54" fmla="*/ 911923 h 1142333"/>
              <a:gd name="connsiteX55" fmla="*/ 5892259 w 7505700"/>
              <a:gd name="connsiteY55" fmla="*/ 771620 h 1142333"/>
              <a:gd name="connsiteX56" fmla="*/ 5892259 w 7505700"/>
              <a:gd name="connsiteY56" fmla="*/ 741521 h 1142333"/>
              <a:gd name="connsiteX57" fmla="*/ 5882258 w 7505700"/>
              <a:gd name="connsiteY57" fmla="*/ 741521 h 1142333"/>
              <a:gd name="connsiteX58" fmla="*/ 5641752 w 7505700"/>
              <a:gd name="connsiteY58" fmla="*/ 921924 h 1142333"/>
              <a:gd name="connsiteX59" fmla="*/ 5421248 w 7505700"/>
              <a:gd name="connsiteY59" fmla="*/ 731520 h 1142333"/>
              <a:gd name="connsiteX60" fmla="*/ 5711856 w 7505700"/>
              <a:gd name="connsiteY60" fmla="*/ 521112 h 1142333"/>
              <a:gd name="connsiteX61" fmla="*/ 5882258 w 7505700"/>
              <a:gd name="connsiteY61" fmla="*/ 390810 h 1142333"/>
              <a:gd name="connsiteX62" fmla="*/ 5731954 w 7505700"/>
              <a:gd name="connsiteY62" fmla="*/ 270605 h 1142333"/>
              <a:gd name="connsiteX63" fmla="*/ 5561552 w 7505700"/>
              <a:gd name="connsiteY63" fmla="*/ 430911 h 1142333"/>
              <a:gd name="connsiteX64" fmla="*/ 5431250 w 7505700"/>
              <a:gd name="connsiteY64" fmla="*/ 430911 h 1142333"/>
              <a:gd name="connsiteX65" fmla="*/ 5731859 w 7505700"/>
              <a:gd name="connsiteY65" fmla="*/ 180403 h 1142333"/>
              <a:gd name="connsiteX66" fmla="*/ 5050631 w 7505700"/>
              <a:gd name="connsiteY66" fmla="*/ 180403 h 1142333"/>
              <a:gd name="connsiteX67" fmla="*/ 5351240 w 7505700"/>
              <a:gd name="connsiteY67" fmla="*/ 541115 h 1142333"/>
              <a:gd name="connsiteX68" fmla="*/ 5050631 w 7505700"/>
              <a:gd name="connsiteY68" fmla="*/ 921924 h 1142333"/>
              <a:gd name="connsiteX69" fmla="*/ 4810125 w 7505700"/>
              <a:gd name="connsiteY69" fmla="*/ 741521 h 1142333"/>
              <a:gd name="connsiteX70" fmla="*/ 4800124 w 7505700"/>
              <a:gd name="connsiteY70" fmla="*/ 741521 h 1142333"/>
              <a:gd name="connsiteX71" fmla="*/ 4800124 w 7505700"/>
              <a:gd name="connsiteY71" fmla="*/ 1142333 h 1142333"/>
              <a:gd name="connsiteX72" fmla="*/ 4679918 w 7505700"/>
              <a:gd name="connsiteY72" fmla="*/ 1142333 h 1142333"/>
              <a:gd name="connsiteX73" fmla="*/ 4679918 w 7505700"/>
              <a:gd name="connsiteY73" fmla="*/ 190404 h 1142333"/>
              <a:gd name="connsiteX74" fmla="*/ 4800124 w 7505700"/>
              <a:gd name="connsiteY74" fmla="*/ 190404 h 1142333"/>
              <a:gd name="connsiteX75" fmla="*/ 4800124 w 7505700"/>
              <a:gd name="connsiteY75" fmla="*/ 360807 h 1142333"/>
              <a:gd name="connsiteX76" fmla="*/ 4810125 w 7505700"/>
              <a:gd name="connsiteY76" fmla="*/ 360807 h 1142333"/>
              <a:gd name="connsiteX77" fmla="*/ 5050631 w 7505700"/>
              <a:gd name="connsiteY77" fmla="*/ 180403 h 1142333"/>
              <a:gd name="connsiteX78" fmla="*/ 3888010 w 7505700"/>
              <a:gd name="connsiteY78" fmla="*/ 180403 h 1142333"/>
              <a:gd name="connsiteX79" fmla="*/ 4108513 w 7505700"/>
              <a:gd name="connsiteY79" fmla="*/ 360807 h 1142333"/>
              <a:gd name="connsiteX80" fmla="*/ 4329017 w 7505700"/>
              <a:gd name="connsiteY80" fmla="*/ 180403 h 1142333"/>
              <a:gd name="connsiteX81" fmla="*/ 4569523 w 7505700"/>
              <a:gd name="connsiteY81" fmla="*/ 420909 h 1142333"/>
              <a:gd name="connsiteX82" fmla="*/ 4569523 w 7505700"/>
              <a:gd name="connsiteY82" fmla="*/ 901922 h 1142333"/>
              <a:gd name="connsiteX83" fmla="*/ 4439221 w 7505700"/>
              <a:gd name="connsiteY83" fmla="*/ 901922 h 1142333"/>
              <a:gd name="connsiteX84" fmla="*/ 4439221 w 7505700"/>
              <a:gd name="connsiteY84" fmla="*/ 430911 h 1142333"/>
              <a:gd name="connsiteX85" fmla="*/ 4298918 w 7505700"/>
              <a:gd name="connsiteY85" fmla="*/ 280606 h 1142333"/>
              <a:gd name="connsiteX86" fmla="*/ 4118515 w 7505700"/>
              <a:gd name="connsiteY86" fmla="*/ 541115 h 1142333"/>
              <a:gd name="connsiteX87" fmla="*/ 4118515 w 7505700"/>
              <a:gd name="connsiteY87" fmla="*/ 901827 h 1142333"/>
              <a:gd name="connsiteX88" fmla="*/ 3988212 w 7505700"/>
              <a:gd name="connsiteY88" fmla="*/ 901827 h 1142333"/>
              <a:gd name="connsiteX89" fmla="*/ 3988212 w 7505700"/>
              <a:gd name="connsiteY89" fmla="*/ 430815 h 1142333"/>
              <a:gd name="connsiteX90" fmla="*/ 3847909 w 7505700"/>
              <a:gd name="connsiteY90" fmla="*/ 280511 h 1142333"/>
              <a:gd name="connsiteX91" fmla="*/ 3657504 w 7505700"/>
              <a:gd name="connsiteY91" fmla="*/ 541020 h 1142333"/>
              <a:gd name="connsiteX92" fmla="*/ 3657504 w 7505700"/>
              <a:gd name="connsiteY92" fmla="*/ 901731 h 1142333"/>
              <a:gd name="connsiteX93" fmla="*/ 3537299 w 7505700"/>
              <a:gd name="connsiteY93" fmla="*/ 901731 h 1142333"/>
              <a:gd name="connsiteX94" fmla="*/ 3537299 w 7505700"/>
              <a:gd name="connsiteY94" fmla="*/ 190404 h 1142333"/>
              <a:gd name="connsiteX95" fmla="*/ 3657504 w 7505700"/>
              <a:gd name="connsiteY95" fmla="*/ 190404 h 1142333"/>
              <a:gd name="connsiteX96" fmla="*/ 3657504 w 7505700"/>
              <a:gd name="connsiteY96" fmla="*/ 360807 h 1142333"/>
              <a:gd name="connsiteX97" fmla="*/ 3888010 w 7505700"/>
              <a:gd name="connsiteY97" fmla="*/ 180403 h 1142333"/>
              <a:gd name="connsiteX98" fmla="*/ 3106484 w 7505700"/>
              <a:gd name="connsiteY98" fmla="*/ 180308 h 1142333"/>
              <a:gd name="connsiteX99" fmla="*/ 3447193 w 7505700"/>
              <a:gd name="connsiteY99" fmla="*/ 551116 h 1142333"/>
              <a:gd name="connsiteX100" fmla="*/ 3106484 w 7505700"/>
              <a:gd name="connsiteY100" fmla="*/ 921925 h 1142333"/>
              <a:gd name="connsiteX101" fmla="*/ 2755773 w 7505700"/>
              <a:gd name="connsiteY101" fmla="*/ 551116 h 1142333"/>
              <a:gd name="connsiteX102" fmla="*/ 3106484 w 7505700"/>
              <a:gd name="connsiteY102" fmla="*/ 180308 h 1142333"/>
              <a:gd name="connsiteX103" fmla="*/ 2354865 w 7505700"/>
              <a:gd name="connsiteY103" fmla="*/ 180308 h 1142333"/>
              <a:gd name="connsiteX104" fmla="*/ 2675572 w 7505700"/>
              <a:gd name="connsiteY104" fmla="*/ 460915 h 1142333"/>
              <a:gd name="connsiteX105" fmla="*/ 2545270 w 7505700"/>
              <a:gd name="connsiteY105" fmla="*/ 460915 h 1142333"/>
              <a:gd name="connsiteX106" fmla="*/ 2354865 w 7505700"/>
              <a:gd name="connsiteY106" fmla="*/ 280511 h 1142333"/>
              <a:gd name="connsiteX107" fmla="*/ 2134361 w 7505700"/>
              <a:gd name="connsiteY107" fmla="*/ 551116 h 1142333"/>
              <a:gd name="connsiteX108" fmla="*/ 2354865 w 7505700"/>
              <a:gd name="connsiteY108" fmla="*/ 821721 h 1142333"/>
              <a:gd name="connsiteX109" fmla="*/ 2555271 w 7505700"/>
              <a:gd name="connsiteY109" fmla="*/ 631317 h 1142333"/>
              <a:gd name="connsiteX110" fmla="*/ 2675476 w 7505700"/>
              <a:gd name="connsiteY110" fmla="*/ 631317 h 1142333"/>
              <a:gd name="connsiteX111" fmla="*/ 2354770 w 7505700"/>
              <a:gd name="connsiteY111" fmla="*/ 921925 h 1142333"/>
              <a:gd name="connsiteX112" fmla="*/ 2004059 w 7505700"/>
              <a:gd name="connsiteY112" fmla="*/ 551116 h 1142333"/>
              <a:gd name="connsiteX113" fmla="*/ 2004154 w 7505700"/>
              <a:gd name="connsiteY113" fmla="*/ 551116 h 1142333"/>
              <a:gd name="connsiteX114" fmla="*/ 2354865 w 7505700"/>
              <a:gd name="connsiteY114" fmla="*/ 180308 h 1142333"/>
              <a:gd name="connsiteX115" fmla="*/ 1202721 w 7505700"/>
              <a:gd name="connsiteY115" fmla="*/ 180308 h 1142333"/>
              <a:gd name="connsiteX116" fmla="*/ 1533429 w 7505700"/>
              <a:gd name="connsiteY116" fmla="*/ 561118 h 1142333"/>
              <a:gd name="connsiteX117" fmla="*/ 1533429 w 7505700"/>
              <a:gd name="connsiteY117" fmla="*/ 581120 h 1142333"/>
              <a:gd name="connsiteX118" fmla="*/ 1533239 w 7505700"/>
              <a:gd name="connsiteY118" fmla="*/ 581215 h 1142333"/>
              <a:gd name="connsiteX119" fmla="*/ 992124 w 7505700"/>
              <a:gd name="connsiteY119" fmla="*/ 581215 h 1142333"/>
              <a:gd name="connsiteX120" fmla="*/ 1212627 w 7505700"/>
              <a:gd name="connsiteY120" fmla="*/ 821721 h 1142333"/>
              <a:gd name="connsiteX121" fmla="*/ 1393031 w 7505700"/>
              <a:gd name="connsiteY121" fmla="*/ 691419 h 1142333"/>
              <a:gd name="connsiteX122" fmla="*/ 1523333 w 7505700"/>
              <a:gd name="connsiteY122" fmla="*/ 691419 h 1142333"/>
              <a:gd name="connsiteX123" fmla="*/ 1212723 w 7505700"/>
              <a:gd name="connsiteY123" fmla="*/ 921925 h 1142333"/>
              <a:gd name="connsiteX124" fmla="*/ 862012 w 7505700"/>
              <a:gd name="connsiteY124" fmla="*/ 551116 h 1142333"/>
              <a:gd name="connsiteX125" fmla="*/ 1202721 w 7505700"/>
              <a:gd name="connsiteY125" fmla="*/ 180308 h 1142333"/>
              <a:gd name="connsiteX126" fmla="*/ 1673447 w 7505700"/>
              <a:gd name="connsiteY126" fmla="*/ 0 h 1142333"/>
              <a:gd name="connsiteX127" fmla="*/ 1803749 w 7505700"/>
              <a:gd name="connsiteY127" fmla="*/ 0 h 1142333"/>
              <a:gd name="connsiteX128" fmla="*/ 1803749 w 7505700"/>
              <a:gd name="connsiteY128" fmla="*/ 190405 h 1142333"/>
              <a:gd name="connsiteX129" fmla="*/ 1954053 w 7505700"/>
              <a:gd name="connsiteY129" fmla="*/ 190405 h 1142333"/>
              <a:gd name="connsiteX130" fmla="*/ 1954053 w 7505700"/>
              <a:gd name="connsiteY130" fmla="*/ 290608 h 1142333"/>
              <a:gd name="connsiteX131" fmla="*/ 1803749 w 7505700"/>
              <a:gd name="connsiteY131" fmla="*/ 290608 h 1142333"/>
              <a:gd name="connsiteX132" fmla="*/ 1803749 w 7505700"/>
              <a:gd name="connsiteY132" fmla="*/ 711518 h 1142333"/>
              <a:gd name="connsiteX133" fmla="*/ 1883949 w 7505700"/>
              <a:gd name="connsiteY133" fmla="*/ 821722 h 1142333"/>
              <a:gd name="connsiteX134" fmla="*/ 1954053 w 7505700"/>
              <a:gd name="connsiteY134" fmla="*/ 801719 h 1142333"/>
              <a:gd name="connsiteX135" fmla="*/ 1954053 w 7505700"/>
              <a:gd name="connsiteY135" fmla="*/ 901922 h 1142333"/>
              <a:gd name="connsiteX136" fmla="*/ 1873853 w 7505700"/>
              <a:gd name="connsiteY136" fmla="*/ 921925 h 1142333"/>
              <a:gd name="connsiteX137" fmla="*/ 1673447 w 7505700"/>
              <a:gd name="connsiteY137" fmla="*/ 721519 h 1142333"/>
              <a:gd name="connsiteX138" fmla="*/ 1673447 w 7505700"/>
              <a:gd name="connsiteY138" fmla="*/ 290608 h 1142333"/>
              <a:gd name="connsiteX139" fmla="*/ 1573244 w 7505700"/>
              <a:gd name="connsiteY139" fmla="*/ 290608 h 1142333"/>
              <a:gd name="connsiteX140" fmla="*/ 1573244 w 7505700"/>
              <a:gd name="connsiteY140" fmla="*/ 190405 h 1142333"/>
              <a:gd name="connsiteX141" fmla="*/ 1673447 w 7505700"/>
              <a:gd name="connsiteY141" fmla="*/ 190405 h 1142333"/>
              <a:gd name="connsiteX142" fmla="*/ 0 w 7505700"/>
              <a:gd name="connsiteY142" fmla="*/ 0 h 1142333"/>
              <a:gd name="connsiteX143" fmla="*/ 160306 w 7505700"/>
              <a:gd name="connsiteY143" fmla="*/ 0 h 1142333"/>
              <a:gd name="connsiteX144" fmla="*/ 561118 w 7505700"/>
              <a:gd name="connsiteY144" fmla="*/ 621316 h 1142333"/>
              <a:gd name="connsiteX145" fmla="*/ 641318 w 7505700"/>
              <a:gd name="connsiteY145" fmla="*/ 761619 h 1142333"/>
              <a:gd name="connsiteX146" fmla="*/ 641318 w 7505700"/>
              <a:gd name="connsiteY146" fmla="*/ 0 h 1142333"/>
              <a:gd name="connsiteX147" fmla="*/ 761524 w 7505700"/>
              <a:gd name="connsiteY147" fmla="*/ 0 h 1142333"/>
              <a:gd name="connsiteX148" fmla="*/ 761524 w 7505700"/>
              <a:gd name="connsiteY148" fmla="*/ 901922 h 1142333"/>
              <a:gd name="connsiteX149" fmla="*/ 601218 w 7505700"/>
              <a:gd name="connsiteY149" fmla="*/ 901922 h 1142333"/>
              <a:gd name="connsiteX150" fmla="*/ 200406 w 7505700"/>
              <a:gd name="connsiteY150" fmla="*/ 290608 h 1142333"/>
              <a:gd name="connsiteX151" fmla="*/ 130302 w 7505700"/>
              <a:gd name="connsiteY151" fmla="*/ 150305 h 1142333"/>
              <a:gd name="connsiteX152" fmla="*/ 120302 w 7505700"/>
              <a:gd name="connsiteY152" fmla="*/ 150305 h 1142333"/>
              <a:gd name="connsiteX153" fmla="*/ 130302 w 7505700"/>
              <a:gd name="connsiteY153" fmla="*/ 310610 h 1142333"/>
              <a:gd name="connsiteX154" fmla="*/ 130302 w 7505700"/>
              <a:gd name="connsiteY154" fmla="*/ 901827 h 1142333"/>
              <a:gd name="connsiteX155" fmla="*/ 0 w 7505700"/>
              <a:gd name="connsiteY155" fmla="*/ 901827 h 1142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</a:cxnLst>
            <a:rect l="l" t="t" r="r" b="b"/>
            <a:pathLst>
              <a:path w="7505700" h="1142333">
                <a:moveTo>
                  <a:pt x="5882163" y="551211"/>
                </a:moveTo>
                <a:cubicBezTo>
                  <a:pt x="5842063" y="581310"/>
                  <a:pt x="5781960" y="601313"/>
                  <a:pt x="5731859" y="611314"/>
                </a:cubicBezTo>
                <a:cubicBezTo>
                  <a:pt x="5641657" y="631316"/>
                  <a:pt x="5541454" y="641413"/>
                  <a:pt x="5541454" y="721518"/>
                </a:cubicBezTo>
                <a:cubicBezTo>
                  <a:pt x="5541454" y="791622"/>
                  <a:pt x="5601557" y="821721"/>
                  <a:pt x="5671756" y="821721"/>
                </a:cubicBezTo>
                <a:cubicBezTo>
                  <a:pt x="5812059" y="821721"/>
                  <a:pt x="5882163" y="721518"/>
                  <a:pt x="5882163" y="581215"/>
                </a:cubicBezTo>
                <a:close/>
                <a:moveTo>
                  <a:pt x="1202531" y="280606"/>
                </a:moveTo>
                <a:cubicBezTo>
                  <a:pt x="1092327" y="280606"/>
                  <a:pt x="1012126" y="350710"/>
                  <a:pt x="992124" y="491014"/>
                </a:cubicBezTo>
                <a:lnTo>
                  <a:pt x="1402937" y="491014"/>
                </a:lnTo>
                <a:cubicBezTo>
                  <a:pt x="1392937" y="350710"/>
                  <a:pt x="1312735" y="280606"/>
                  <a:pt x="1202531" y="280606"/>
                </a:cubicBezTo>
                <a:close/>
                <a:moveTo>
                  <a:pt x="3106579" y="280511"/>
                </a:moveTo>
                <a:cubicBezTo>
                  <a:pt x="2966276" y="280511"/>
                  <a:pt x="2886075" y="380714"/>
                  <a:pt x="2886075" y="551116"/>
                </a:cubicBezTo>
                <a:cubicBezTo>
                  <a:pt x="2886075" y="711422"/>
                  <a:pt x="2966276" y="821721"/>
                  <a:pt x="3106579" y="821721"/>
                </a:cubicBezTo>
                <a:cubicBezTo>
                  <a:pt x="3236881" y="821721"/>
                  <a:pt x="3316986" y="711517"/>
                  <a:pt x="3316986" y="551116"/>
                </a:cubicBezTo>
                <a:cubicBezTo>
                  <a:pt x="3316986" y="380714"/>
                  <a:pt x="3236786" y="280511"/>
                  <a:pt x="3106579" y="280511"/>
                </a:cubicBezTo>
                <a:close/>
                <a:moveTo>
                  <a:pt x="5020532" y="270509"/>
                </a:moveTo>
                <a:cubicBezTo>
                  <a:pt x="4890230" y="270509"/>
                  <a:pt x="4800028" y="400812"/>
                  <a:pt x="4800028" y="551116"/>
                </a:cubicBezTo>
                <a:cubicBezTo>
                  <a:pt x="4800028" y="701421"/>
                  <a:pt x="4890230" y="821721"/>
                  <a:pt x="5020532" y="821721"/>
                </a:cubicBezTo>
                <a:cubicBezTo>
                  <a:pt x="5140738" y="821721"/>
                  <a:pt x="5220938" y="711517"/>
                  <a:pt x="5220938" y="541115"/>
                </a:cubicBezTo>
                <a:cubicBezTo>
                  <a:pt x="5220938" y="380809"/>
                  <a:pt x="5140738" y="270509"/>
                  <a:pt x="5020532" y="270509"/>
                </a:cubicBezTo>
                <a:close/>
                <a:moveTo>
                  <a:pt x="6824376" y="190404"/>
                </a:moveTo>
                <a:lnTo>
                  <a:pt x="6964680" y="190404"/>
                </a:lnTo>
                <a:lnTo>
                  <a:pt x="7135082" y="661415"/>
                </a:lnTo>
                <a:cubicBezTo>
                  <a:pt x="7145083" y="701516"/>
                  <a:pt x="7155084" y="741616"/>
                  <a:pt x="7165181" y="791717"/>
                </a:cubicBezTo>
                <a:lnTo>
                  <a:pt x="7175182" y="791717"/>
                </a:lnTo>
                <a:cubicBezTo>
                  <a:pt x="7185183" y="741616"/>
                  <a:pt x="7195185" y="701516"/>
                  <a:pt x="7205281" y="661415"/>
                </a:cubicBezTo>
                <a:lnTo>
                  <a:pt x="7375683" y="190404"/>
                </a:lnTo>
                <a:lnTo>
                  <a:pt x="7505700" y="190404"/>
                </a:lnTo>
                <a:lnTo>
                  <a:pt x="7245191" y="881824"/>
                </a:lnTo>
                <a:cubicBezTo>
                  <a:pt x="7205091" y="982027"/>
                  <a:pt x="7114889" y="1142333"/>
                  <a:pt x="6954583" y="1142333"/>
                </a:cubicBezTo>
                <a:cubicBezTo>
                  <a:pt x="6904482" y="1142333"/>
                  <a:pt x="6874382" y="1132331"/>
                  <a:pt x="6864381" y="1122330"/>
                </a:cubicBezTo>
                <a:lnTo>
                  <a:pt x="6864381" y="1022127"/>
                </a:lnTo>
                <a:cubicBezTo>
                  <a:pt x="6884384" y="1032128"/>
                  <a:pt x="6914483" y="1042130"/>
                  <a:pt x="6944582" y="1042130"/>
                </a:cubicBezTo>
                <a:cubicBezTo>
                  <a:pt x="7034784" y="1042130"/>
                  <a:pt x="7084885" y="982027"/>
                  <a:pt x="7114984" y="921924"/>
                </a:cubicBezTo>
                <a:close/>
                <a:moveTo>
                  <a:pt x="6533769" y="180403"/>
                </a:moveTo>
                <a:cubicBezTo>
                  <a:pt x="6674072" y="180403"/>
                  <a:pt x="6774275" y="280606"/>
                  <a:pt x="6774275" y="420909"/>
                </a:cubicBezTo>
                <a:lnTo>
                  <a:pt x="6774180" y="420909"/>
                </a:lnTo>
                <a:lnTo>
                  <a:pt x="6774180" y="901922"/>
                </a:lnTo>
                <a:lnTo>
                  <a:pt x="6653974" y="901922"/>
                </a:lnTo>
                <a:lnTo>
                  <a:pt x="6653974" y="451008"/>
                </a:lnTo>
                <a:cubicBezTo>
                  <a:pt x="6653974" y="340804"/>
                  <a:pt x="6593871" y="280606"/>
                  <a:pt x="6503669" y="280606"/>
                </a:cubicBezTo>
                <a:cubicBezTo>
                  <a:pt x="6383464" y="280606"/>
                  <a:pt x="6303263" y="370808"/>
                  <a:pt x="6303263" y="541115"/>
                </a:cubicBezTo>
                <a:lnTo>
                  <a:pt x="6303263" y="901827"/>
                </a:lnTo>
                <a:lnTo>
                  <a:pt x="6183058" y="901827"/>
                </a:lnTo>
                <a:lnTo>
                  <a:pt x="6183058" y="190404"/>
                </a:lnTo>
                <a:lnTo>
                  <a:pt x="6303263" y="190404"/>
                </a:lnTo>
                <a:lnTo>
                  <a:pt x="6303263" y="360807"/>
                </a:lnTo>
                <a:cubicBezTo>
                  <a:pt x="6323266" y="240601"/>
                  <a:pt x="6423469" y="180403"/>
                  <a:pt x="6533769" y="180403"/>
                </a:cubicBezTo>
                <a:close/>
                <a:moveTo>
                  <a:pt x="5731859" y="180403"/>
                </a:moveTo>
                <a:cubicBezTo>
                  <a:pt x="5912262" y="180403"/>
                  <a:pt x="6012465" y="260604"/>
                  <a:pt x="6012465" y="420909"/>
                </a:cubicBezTo>
                <a:lnTo>
                  <a:pt x="6012465" y="741616"/>
                </a:lnTo>
                <a:cubicBezTo>
                  <a:pt x="6012465" y="811720"/>
                  <a:pt x="6042564" y="821817"/>
                  <a:pt x="6062566" y="821817"/>
                </a:cubicBezTo>
                <a:cubicBezTo>
                  <a:pt x="6082569" y="821817"/>
                  <a:pt x="6102667" y="811815"/>
                  <a:pt x="6122669" y="811815"/>
                </a:cubicBezTo>
                <a:lnTo>
                  <a:pt x="6122765" y="811720"/>
                </a:lnTo>
                <a:lnTo>
                  <a:pt x="6122765" y="901922"/>
                </a:lnTo>
                <a:cubicBezTo>
                  <a:pt x="6092666" y="911923"/>
                  <a:pt x="6062662" y="911923"/>
                  <a:pt x="6032563" y="911923"/>
                </a:cubicBezTo>
                <a:cubicBezTo>
                  <a:pt x="5932360" y="911923"/>
                  <a:pt x="5892259" y="851820"/>
                  <a:pt x="5892259" y="771620"/>
                </a:cubicBezTo>
                <a:lnTo>
                  <a:pt x="5892259" y="741521"/>
                </a:lnTo>
                <a:lnTo>
                  <a:pt x="5882258" y="741521"/>
                </a:lnTo>
                <a:cubicBezTo>
                  <a:pt x="5852160" y="851725"/>
                  <a:pt x="5762053" y="921924"/>
                  <a:pt x="5641752" y="921924"/>
                </a:cubicBezTo>
                <a:cubicBezTo>
                  <a:pt x="5521451" y="921924"/>
                  <a:pt x="5421248" y="861822"/>
                  <a:pt x="5421248" y="731520"/>
                </a:cubicBezTo>
                <a:cubicBezTo>
                  <a:pt x="5421248" y="561117"/>
                  <a:pt x="5571553" y="541115"/>
                  <a:pt x="5711856" y="521112"/>
                </a:cubicBezTo>
                <a:cubicBezTo>
                  <a:pt x="5822060" y="501110"/>
                  <a:pt x="5882258" y="481012"/>
                  <a:pt x="5882258" y="390810"/>
                </a:cubicBezTo>
                <a:cubicBezTo>
                  <a:pt x="5882258" y="330708"/>
                  <a:pt x="5842158" y="270605"/>
                  <a:pt x="5731954" y="270605"/>
                </a:cubicBezTo>
                <a:cubicBezTo>
                  <a:pt x="5621750" y="270605"/>
                  <a:pt x="5561552" y="320706"/>
                  <a:pt x="5561552" y="430911"/>
                </a:cubicBezTo>
                <a:lnTo>
                  <a:pt x="5431250" y="430911"/>
                </a:lnTo>
                <a:cubicBezTo>
                  <a:pt x="5441251" y="270605"/>
                  <a:pt x="5541454" y="180403"/>
                  <a:pt x="5731859" y="180403"/>
                </a:cubicBezTo>
                <a:close/>
                <a:moveTo>
                  <a:pt x="5050631" y="180403"/>
                </a:moveTo>
                <a:cubicBezTo>
                  <a:pt x="5231035" y="180403"/>
                  <a:pt x="5351240" y="330708"/>
                  <a:pt x="5351240" y="541115"/>
                </a:cubicBezTo>
                <a:cubicBezTo>
                  <a:pt x="5351240" y="761619"/>
                  <a:pt x="5220938" y="921924"/>
                  <a:pt x="5050631" y="921924"/>
                </a:cubicBezTo>
                <a:cubicBezTo>
                  <a:pt x="4940427" y="921924"/>
                  <a:pt x="4840224" y="861822"/>
                  <a:pt x="4810125" y="741521"/>
                </a:cubicBezTo>
                <a:lnTo>
                  <a:pt x="4800124" y="741521"/>
                </a:lnTo>
                <a:lnTo>
                  <a:pt x="4800124" y="1142333"/>
                </a:lnTo>
                <a:lnTo>
                  <a:pt x="4679918" y="1142333"/>
                </a:lnTo>
                <a:lnTo>
                  <a:pt x="4679918" y="190404"/>
                </a:lnTo>
                <a:lnTo>
                  <a:pt x="4800124" y="190404"/>
                </a:lnTo>
                <a:lnTo>
                  <a:pt x="4800124" y="360807"/>
                </a:lnTo>
                <a:lnTo>
                  <a:pt x="4810125" y="360807"/>
                </a:lnTo>
                <a:cubicBezTo>
                  <a:pt x="4840224" y="240601"/>
                  <a:pt x="4940427" y="180403"/>
                  <a:pt x="5050631" y="180403"/>
                </a:cubicBezTo>
                <a:close/>
                <a:moveTo>
                  <a:pt x="3888010" y="180403"/>
                </a:moveTo>
                <a:cubicBezTo>
                  <a:pt x="3988212" y="180403"/>
                  <a:pt x="4078414" y="240506"/>
                  <a:pt x="4108513" y="360807"/>
                </a:cubicBezTo>
                <a:cubicBezTo>
                  <a:pt x="4138612" y="230505"/>
                  <a:pt x="4238815" y="180403"/>
                  <a:pt x="4329017" y="180403"/>
                </a:cubicBezTo>
                <a:cubicBezTo>
                  <a:pt x="4459319" y="180403"/>
                  <a:pt x="4569523" y="270605"/>
                  <a:pt x="4569523" y="420909"/>
                </a:cubicBezTo>
                <a:lnTo>
                  <a:pt x="4569523" y="901922"/>
                </a:lnTo>
                <a:lnTo>
                  <a:pt x="4439221" y="901922"/>
                </a:lnTo>
                <a:lnTo>
                  <a:pt x="4439221" y="430911"/>
                </a:lnTo>
                <a:cubicBezTo>
                  <a:pt x="4439221" y="340709"/>
                  <a:pt x="4379119" y="280606"/>
                  <a:pt x="4298918" y="280606"/>
                </a:cubicBezTo>
                <a:cubicBezTo>
                  <a:pt x="4188714" y="280606"/>
                  <a:pt x="4118515" y="370808"/>
                  <a:pt x="4118515" y="541115"/>
                </a:cubicBezTo>
                <a:lnTo>
                  <a:pt x="4118515" y="901827"/>
                </a:lnTo>
                <a:lnTo>
                  <a:pt x="3988212" y="901827"/>
                </a:lnTo>
                <a:lnTo>
                  <a:pt x="3988212" y="430815"/>
                </a:lnTo>
                <a:cubicBezTo>
                  <a:pt x="3988212" y="340613"/>
                  <a:pt x="3928110" y="280511"/>
                  <a:pt x="3847909" y="280511"/>
                </a:cubicBezTo>
                <a:cubicBezTo>
                  <a:pt x="3737705" y="280511"/>
                  <a:pt x="3657504" y="390715"/>
                  <a:pt x="3657504" y="541020"/>
                </a:cubicBezTo>
                <a:lnTo>
                  <a:pt x="3657504" y="901731"/>
                </a:lnTo>
                <a:lnTo>
                  <a:pt x="3537299" y="901731"/>
                </a:lnTo>
                <a:lnTo>
                  <a:pt x="3537299" y="190404"/>
                </a:lnTo>
                <a:lnTo>
                  <a:pt x="3657504" y="190404"/>
                </a:lnTo>
                <a:lnTo>
                  <a:pt x="3657504" y="360807"/>
                </a:lnTo>
                <a:cubicBezTo>
                  <a:pt x="3687603" y="240601"/>
                  <a:pt x="3777710" y="180403"/>
                  <a:pt x="3888010" y="180403"/>
                </a:cubicBezTo>
                <a:close/>
                <a:moveTo>
                  <a:pt x="3106484" y="180308"/>
                </a:moveTo>
                <a:cubicBezTo>
                  <a:pt x="3326892" y="180308"/>
                  <a:pt x="3447193" y="330612"/>
                  <a:pt x="3447193" y="551116"/>
                </a:cubicBezTo>
                <a:cubicBezTo>
                  <a:pt x="3447193" y="771620"/>
                  <a:pt x="3316891" y="921925"/>
                  <a:pt x="3106484" y="921925"/>
                </a:cubicBezTo>
                <a:cubicBezTo>
                  <a:pt x="2896076" y="921925"/>
                  <a:pt x="2755773" y="771620"/>
                  <a:pt x="2755773" y="551116"/>
                </a:cubicBezTo>
                <a:cubicBezTo>
                  <a:pt x="2755773" y="330612"/>
                  <a:pt x="2886075" y="180308"/>
                  <a:pt x="3106484" y="180308"/>
                </a:cubicBezTo>
                <a:close/>
                <a:moveTo>
                  <a:pt x="2354865" y="180308"/>
                </a:moveTo>
                <a:cubicBezTo>
                  <a:pt x="2535268" y="180308"/>
                  <a:pt x="2665475" y="290512"/>
                  <a:pt x="2675572" y="460915"/>
                </a:cubicBezTo>
                <a:lnTo>
                  <a:pt x="2545270" y="460915"/>
                </a:lnTo>
                <a:cubicBezTo>
                  <a:pt x="2535268" y="360711"/>
                  <a:pt x="2485167" y="280511"/>
                  <a:pt x="2354865" y="280511"/>
                </a:cubicBezTo>
                <a:cubicBezTo>
                  <a:pt x="2224563" y="280511"/>
                  <a:pt x="2134361" y="390715"/>
                  <a:pt x="2134361" y="551116"/>
                </a:cubicBezTo>
                <a:cubicBezTo>
                  <a:pt x="2134361" y="711517"/>
                  <a:pt x="2224563" y="821721"/>
                  <a:pt x="2354865" y="821721"/>
                </a:cubicBezTo>
                <a:cubicBezTo>
                  <a:pt x="2465069" y="821721"/>
                  <a:pt x="2535268" y="751618"/>
                  <a:pt x="2555271" y="631317"/>
                </a:cubicBezTo>
                <a:lnTo>
                  <a:pt x="2675476" y="631317"/>
                </a:lnTo>
                <a:cubicBezTo>
                  <a:pt x="2665475" y="811720"/>
                  <a:pt x="2535173" y="921925"/>
                  <a:pt x="2354770" y="921925"/>
                </a:cubicBezTo>
                <a:cubicBezTo>
                  <a:pt x="2154363" y="921925"/>
                  <a:pt x="2004059" y="771620"/>
                  <a:pt x="2004059" y="551116"/>
                </a:cubicBezTo>
                <a:lnTo>
                  <a:pt x="2004154" y="551116"/>
                </a:lnTo>
                <a:cubicBezTo>
                  <a:pt x="2004154" y="330612"/>
                  <a:pt x="2144458" y="180308"/>
                  <a:pt x="2354865" y="180308"/>
                </a:cubicBezTo>
                <a:close/>
                <a:moveTo>
                  <a:pt x="1202721" y="180308"/>
                </a:moveTo>
                <a:cubicBezTo>
                  <a:pt x="1413129" y="180308"/>
                  <a:pt x="1533429" y="340614"/>
                  <a:pt x="1533429" y="561118"/>
                </a:cubicBezTo>
                <a:lnTo>
                  <a:pt x="1533429" y="581120"/>
                </a:lnTo>
                <a:lnTo>
                  <a:pt x="1533239" y="581215"/>
                </a:lnTo>
                <a:lnTo>
                  <a:pt x="992124" y="581215"/>
                </a:lnTo>
                <a:cubicBezTo>
                  <a:pt x="1002126" y="731520"/>
                  <a:pt x="1092327" y="821721"/>
                  <a:pt x="1212627" y="821721"/>
                </a:cubicBezTo>
                <a:cubicBezTo>
                  <a:pt x="1302829" y="821721"/>
                  <a:pt x="1383029" y="771620"/>
                  <a:pt x="1393031" y="691419"/>
                </a:cubicBezTo>
                <a:lnTo>
                  <a:pt x="1523333" y="691419"/>
                </a:lnTo>
                <a:cubicBezTo>
                  <a:pt x="1503330" y="831723"/>
                  <a:pt x="1373028" y="921925"/>
                  <a:pt x="1212723" y="921925"/>
                </a:cubicBezTo>
                <a:cubicBezTo>
                  <a:pt x="1002315" y="921925"/>
                  <a:pt x="862012" y="781621"/>
                  <a:pt x="862012" y="551116"/>
                </a:cubicBezTo>
                <a:cubicBezTo>
                  <a:pt x="862012" y="340709"/>
                  <a:pt x="992314" y="180308"/>
                  <a:pt x="1202721" y="180308"/>
                </a:cubicBezTo>
                <a:close/>
                <a:moveTo>
                  <a:pt x="1673447" y="0"/>
                </a:moveTo>
                <a:lnTo>
                  <a:pt x="1803749" y="0"/>
                </a:lnTo>
                <a:lnTo>
                  <a:pt x="1803749" y="190405"/>
                </a:lnTo>
                <a:lnTo>
                  <a:pt x="1954053" y="190405"/>
                </a:lnTo>
                <a:lnTo>
                  <a:pt x="1954053" y="290608"/>
                </a:lnTo>
                <a:lnTo>
                  <a:pt x="1803749" y="290608"/>
                </a:lnTo>
                <a:lnTo>
                  <a:pt x="1803749" y="711518"/>
                </a:lnTo>
                <a:cubicBezTo>
                  <a:pt x="1803749" y="791718"/>
                  <a:pt x="1833848" y="821722"/>
                  <a:pt x="1883949" y="821722"/>
                </a:cubicBezTo>
                <a:cubicBezTo>
                  <a:pt x="1914049" y="821722"/>
                  <a:pt x="1934051" y="811721"/>
                  <a:pt x="1954053" y="801719"/>
                </a:cubicBezTo>
                <a:lnTo>
                  <a:pt x="1954053" y="901922"/>
                </a:lnTo>
                <a:cubicBezTo>
                  <a:pt x="1934051" y="911924"/>
                  <a:pt x="1903952" y="921925"/>
                  <a:pt x="1873853" y="921925"/>
                </a:cubicBezTo>
                <a:cubicBezTo>
                  <a:pt x="1753648" y="921925"/>
                  <a:pt x="1673447" y="861822"/>
                  <a:pt x="1673447" y="721519"/>
                </a:cubicBezTo>
                <a:lnTo>
                  <a:pt x="1673447" y="290608"/>
                </a:lnTo>
                <a:lnTo>
                  <a:pt x="1573244" y="290608"/>
                </a:lnTo>
                <a:lnTo>
                  <a:pt x="1573244" y="190405"/>
                </a:lnTo>
                <a:lnTo>
                  <a:pt x="1673447" y="190405"/>
                </a:lnTo>
                <a:close/>
                <a:moveTo>
                  <a:pt x="0" y="0"/>
                </a:moveTo>
                <a:lnTo>
                  <a:pt x="160306" y="0"/>
                </a:lnTo>
                <a:lnTo>
                  <a:pt x="561118" y="621316"/>
                </a:lnTo>
                <a:cubicBezTo>
                  <a:pt x="591217" y="671417"/>
                  <a:pt x="621221" y="721519"/>
                  <a:pt x="641318" y="761619"/>
                </a:cubicBezTo>
                <a:lnTo>
                  <a:pt x="641318" y="0"/>
                </a:lnTo>
                <a:lnTo>
                  <a:pt x="761524" y="0"/>
                </a:lnTo>
                <a:lnTo>
                  <a:pt x="761524" y="901922"/>
                </a:lnTo>
                <a:lnTo>
                  <a:pt x="601218" y="901922"/>
                </a:lnTo>
                <a:lnTo>
                  <a:pt x="200406" y="290608"/>
                </a:lnTo>
                <a:cubicBezTo>
                  <a:pt x="170307" y="240506"/>
                  <a:pt x="140304" y="190405"/>
                  <a:pt x="130302" y="150305"/>
                </a:cubicBezTo>
                <a:lnTo>
                  <a:pt x="120302" y="150305"/>
                </a:lnTo>
                <a:cubicBezTo>
                  <a:pt x="130302" y="190405"/>
                  <a:pt x="130302" y="250508"/>
                  <a:pt x="130302" y="310610"/>
                </a:cubicBezTo>
                <a:lnTo>
                  <a:pt x="130302" y="901827"/>
                </a:lnTo>
                <a:lnTo>
                  <a:pt x="0" y="901827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13" name="Agenda title">
            <a:extLst>
              <a:ext uri="{FF2B5EF4-FFF2-40B4-BE49-F238E27FC236}">
                <a16:creationId xmlns:a16="http://schemas.microsoft.com/office/drawing/2014/main" id="{C2632451-B23C-4B02-C331-037EDD532064}"/>
              </a:ext>
            </a:extLst>
          </p:cNvPr>
          <p:cNvSpPr txBox="1"/>
          <p:nvPr userDrawn="1"/>
        </p:nvSpPr>
        <p:spPr bwMode="white">
          <a:xfrm>
            <a:off x="185738" y="1807369"/>
            <a:ext cx="1019175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2000" dirty="0">
                <a:solidFill>
                  <a:schemeClr val="tx1"/>
                </a:solidFill>
              </a:rPr>
              <a:t>Agenda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6BF71D63-C597-5855-FF01-7A48890671A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white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2EEC351E-C673-90A1-9633-CEECAA95F0A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white">
          <a:xfrm>
            <a:off x="3175667" y="1627818"/>
            <a:ext cx="8816975" cy="4054476"/>
          </a:xfrm>
        </p:spPr>
        <p:txBody>
          <a:bodyPr tIns="180000"/>
          <a:lstStyle>
            <a:lvl1pPr marL="252000" indent="-252000">
              <a:lnSpc>
                <a:spcPct val="110000"/>
              </a:lnSpc>
              <a:spcBef>
                <a:spcPts val="0"/>
              </a:spcBef>
              <a:buClr>
                <a:schemeClr val="accent5"/>
              </a:buClr>
              <a:buSzPct val="75000"/>
              <a:buFont typeface="Wingdings" panose="05000000000000000000" pitchFamily="2" charset="2"/>
              <a:buChar char="n"/>
              <a:defRPr sz="2000" b="0">
                <a:solidFill>
                  <a:schemeClr val="tx1"/>
                </a:solidFill>
              </a:defRPr>
            </a:lvl1pPr>
            <a:lvl2pPr marL="486000" indent="-234000">
              <a:lnSpc>
                <a:spcPct val="110000"/>
              </a:lnSpc>
              <a:spcBef>
                <a:spcPts val="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n"/>
              <a:defRPr sz="1600" b="0">
                <a:solidFill>
                  <a:schemeClr val="tx1"/>
                </a:solidFill>
              </a:defRPr>
            </a:lvl2pPr>
            <a:lvl3pPr marL="666000" indent="-198000">
              <a:lnSpc>
                <a:spcPct val="110000"/>
              </a:lnSpc>
              <a:spcBef>
                <a:spcPts val="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n"/>
              <a:defRPr sz="1400" b="0">
                <a:solidFill>
                  <a:schemeClr val="tx1"/>
                </a:solidFill>
              </a:defRPr>
            </a:lvl3pPr>
            <a:lvl4pPr marL="216000" indent="-2160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SzPct val="75000"/>
              <a:buFont typeface="Wingdings" panose="05000000000000000000" pitchFamily="2" charset="2"/>
              <a:buChar char="n"/>
              <a:defRPr sz="2000" b="0">
                <a:solidFill>
                  <a:schemeClr val="tx1"/>
                </a:solidFill>
              </a:defRPr>
            </a:lvl4pPr>
            <a:lvl5pPr marL="432000" indent="-2160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n"/>
              <a:defRPr sz="1600" b="0">
                <a:solidFill>
                  <a:schemeClr val="tx1"/>
                </a:solidFill>
              </a:defRPr>
            </a:lvl5pPr>
            <a:lvl6pPr marL="648000" indent="-216000">
              <a:lnSpc>
                <a:spcPct val="110000"/>
              </a:lnSpc>
              <a:spcBef>
                <a:spcPts val="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n"/>
              <a:defRPr sz="1400" b="0">
                <a:solidFill>
                  <a:schemeClr val="tx1"/>
                </a:solidFill>
              </a:defRPr>
            </a:lvl6pPr>
            <a:lvl7pPr marL="216000" indent="-2160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SzPct val="75000"/>
              <a:buFont typeface="Wingdings" panose="05000000000000000000" pitchFamily="2" charset="2"/>
              <a:buChar char="n"/>
              <a:defRPr sz="2000" b="0">
                <a:solidFill>
                  <a:schemeClr val="tx1"/>
                </a:solidFill>
              </a:defRPr>
            </a:lvl7pPr>
            <a:lvl8pPr marL="432000" indent="-216000">
              <a:lnSpc>
                <a:spcPct val="110000"/>
              </a:lnSpc>
              <a:spcBef>
                <a:spcPts val="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n"/>
              <a:defRPr sz="1600" b="0">
                <a:solidFill>
                  <a:schemeClr val="tx1"/>
                </a:solidFill>
              </a:defRPr>
            </a:lvl8pPr>
            <a:lvl9pPr marL="648000" indent="-2160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n"/>
              <a:defRPr sz="1400" b="0">
                <a:solidFill>
                  <a:schemeClr val="tx1"/>
                </a:solidFill>
              </a:defRPr>
            </a:lvl9pPr>
          </a:lstStyle>
          <a:p>
            <a:pPr lvl="0"/>
            <a:r>
              <a:rPr lang="en-GB" noProof="0" dirty="0"/>
              <a:t>Click to add agenda point                                                                            </a:t>
            </a:r>
            <a:r>
              <a:rPr lang="en-US" noProof="0" dirty="0"/>
              <a:t>Enter &amp; TAB for next text level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5919861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long green no grid">
    <p:bg>
      <p:bgPr>
        <a:solidFill>
          <a:srgbClr val="1238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6" hidden="1">
            <a:extLst>
              <a:ext uri="{FF2B5EF4-FFF2-40B4-BE49-F238E27FC236}">
                <a16:creationId xmlns:a16="http://schemas.microsoft.com/office/drawing/2014/main" id="{CCA5521C-65D5-9936-B29C-E96B038EC10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dt" sz="half" idx="15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r>
              <a:rPr lang="en-GB"/>
              <a:t>21 June, 2023</a:t>
            </a:r>
            <a:endParaRPr lang="en-GB" dirty="0"/>
          </a:p>
        </p:txBody>
      </p:sp>
      <p:sp>
        <p:nvSpPr>
          <p:cNvPr id="5" name="Footer Placeholder 8" hidden="1">
            <a:extLst>
              <a:ext uri="{FF2B5EF4-FFF2-40B4-BE49-F238E27FC236}">
                <a16:creationId xmlns:a16="http://schemas.microsoft.com/office/drawing/2014/main" id="{4EC1FF8A-66FD-A52C-2388-7497943E478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17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endParaRPr lang="en-GB" dirty="0"/>
          </a:p>
        </p:txBody>
      </p:sp>
      <p:sp>
        <p:nvSpPr>
          <p:cNvPr id="9" name="Logo">
            <a:extLst>
              <a:ext uri="{FF2B5EF4-FFF2-40B4-BE49-F238E27FC236}">
                <a16:creationId xmlns:a16="http://schemas.microsoft.com/office/drawing/2014/main" id="{52AB567F-D7C7-D77C-D184-10CED8C1B424}"/>
              </a:ext>
            </a:extLst>
          </p:cNvPr>
          <p:cNvSpPr/>
          <p:nvPr userDrawn="1"/>
        </p:nvSpPr>
        <p:spPr bwMode="white">
          <a:xfrm>
            <a:off x="190502" y="6556701"/>
            <a:ext cx="936626" cy="142550"/>
          </a:xfrm>
          <a:custGeom>
            <a:avLst/>
            <a:gdLst>
              <a:gd name="connsiteX0" fmla="*/ 5882163 w 7505700"/>
              <a:gd name="connsiteY0" fmla="*/ 551211 h 1142333"/>
              <a:gd name="connsiteX1" fmla="*/ 5731859 w 7505700"/>
              <a:gd name="connsiteY1" fmla="*/ 611314 h 1142333"/>
              <a:gd name="connsiteX2" fmla="*/ 5541454 w 7505700"/>
              <a:gd name="connsiteY2" fmla="*/ 721518 h 1142333"/>
              <a:gd name="connsiteX3" fmla="*/ 5671756 w 7505700"/>
              <a:gd name="connsiteY3" fmla="*/ 821721 h 1142333"/>
              <a:gd name="connsiteX4" fmla="*/ 5882163 w 7505700"/>
              <a:gd name="connsiteY4" fmla="*/ 581215 h 1142333"/>
              <a:gd name="connsiteX5" fmla="*/ 1202531 w 7505700"/>
              <a:gd name="connsiteY5" fmla="*/ 280606 h 1142333"/>
              <a:gd name="connsiteX6" fmla="*/ 992124 w 7505700"/>
              <a:gd name="connsiteY6" fmla="*/ 491014 h 1142333"/>
              <a:gd name="connsiteX7" fmla="*/ 1402937 w 7505700"/>
              <a:gd name="connsiteY7" fmla="*/ 491014 h 1142333"/>
              <a:gd name="connsiteX8" fmla="*/ 1202531 w 7505700"/>
              <a:gd name="connsiteY8" fmla="*/ 280606 h 1142333"/>
              <a:gd name="connsiteX9" fmla="*/ 3106579 w 7505700"/>
              <a:gd name="connsiteY9" fmla="*/ 280511 h 1142333"/>
              <a:gd name="connsiteX10" fmla="*/ 2886075 w 7505700"/>
              <a:gd name="connsiteY10" fmla="*/ 551116 h 1142333"/>
              <a:gd name="connsiteX11" fmla="*/ 3106579 w 7505700"/>
              <a:gd name="connsiteY11" fmla="*/ 821721 h 1142333"/>
              <a:gd name="connsiteX12" fmla="*/ 3316986 w 7505700"/>
              <a:gd name="connsiteY12" fmla="*/ 551116 h 1142333"/>
              <a:gd name="connsiteX13" fmla="*/ 3106579 w 7505700"/>
              <a:gd name="connsiteY13" fmla="*/ 280511 h 1142333"/>
              <a:gd name="connsiteX14" fmla="*/ 5020532 w 7505700"/>
              <a:gd name="connsiteY14" fmla="*/ 270509 h 1142333"/>
              <a:gd name="connsiteX15" fmla="*/ 4800028 w 7505700"/>
              <a:gd name="connsiteY15" fmla="*/ 551116 h 1142333"/>
              <a:gd name="connsiteX16" fmla="*/ 5020532 w 7505700"/>
              <a:gd name="connsiteY16" fmla="*/ 821721 h 1142333"/>
              <a:gd name="connsiteX17" fmla="*/ 5220938 w 7505700"/>
              <a:gd name="connsiteY17" fmla="*/ 541115 h 1142333"/>
              <a:gd name="connsiteX18" fmla="*/ 5020532 w 7505700"/>
              <a:gd name="connsiteY18" fmla="*/ 270509 h 1142333"/>
              <a:gd name="connsiteX19" fmla="*/ 6824376 w 7505700"/>
              <a:gd name="connsiteY19" fmla="*/ 190404 h 1142333"/>
              <a:gd name="connsiteX20" fmla="*/ 6964680 w 7505700"/>
              <a:gd name="connsiteY20" fmla="*/ 190404 h 1142333"/>
              <a:gd name="connsiteX21" fmla="*/ 7135082 w 7505700"/>
              <a:gd name="connsiteY21" fmla="*/ 661415 h 1142333"/>
              <a:gd name="connsiteX22" fmla="*/ 7165181 w 7505700"/>
              <a:gd name="connsiteY22" fmla="*/ 791717 h 1142333"/>
              <a:gd name="connsiteX23" fmla="*/ 7175182 w 7505700"/>
              <a:gd name="connsiteY23" fmla="*/ 791717 h 1142333"/>
              <a:gd name="connsiteX24" fmla="*/ 7205281 w 7505700"/>
              <a:gd name="connsiteY24" fmla="*/ 661415 h 1142333"/>
              <a:gd name="connsiteX25" fmla="*/ 7375683 w 7505700"/>
              <a:gd name="connsiteY25" fmla="*/ 190404 h 1142333"/>
              <a:gd name="connsiteX26" fmla="*/ 7505700 w 7505700"/>
              <a:gd name="connsiteY26" fmla="*/ 190404 h 1142333"/>
              <a:gd name="connsiteX27" fmla="*/ 7245191 w 7505700"/>
              <a:gd name="connsiteY27" fmla="*/ 881824 h 1142333"/>
              <a:gd name="connsiteX28" fmla="*/ 6954583 w 7505700"/>
              <a:gd name="connsiteY28" fmla="*/ 1142333 h 1142333"/>
              <a:gd name="connsiteX29" fmla="*/ 6864381 w 7505700"/>
              <a:gd name="connsiteY29" fmla="*/ 1122330 h 1142333"/>
              <a:gd name="connsiteX30" fmla="*/ 6864381 w 7505700"/>
              <a:gd name="connsiteY30" fmla="*/ 1022127 h 1142333"/>
              <a:gd name="connsiteX31" fmla="*/ 6944582 w 7505700"/>
              <a:gd name="connsiteY31" fmla="*/ 1042130 h 1142333"/>
              <a:gd name="connsiteX32" fmla="*/ 7114984 w 7505700"/>
              <a:gd name="connsiteY32" fmla="*/ 921924 h 1142333"/>
              <a:gd name="connsiteX33" fmla="*/ 6533769 w 7505700"/>
              <a:gd name="connsiteY33" fmla="*/ 180403 h 1142333"/>
              <a:gd name="connsiteX34" fmla="*/ 6774275 w 7505700"/>
              <a:gd name="connsiteY34" fmla="*/ 420909 h 1142333"/>
              <a:gd name="connsiteX35" fmla="*/ 6774180 w 7505700"/>
              <a:gd name="connsiteY35" fmla="*/ 420909 h 1142333"/>
              <a:gd name="connsiteX36" fmla="*/ 6774180 w 7505700"/>
              <a:gd name="connsiteY36" fmla="*/ 901922 h 1142333"/>
              <a:gd name="connsiteX37" fmla="*/ 6653974 w 7505700"/>
              <a:gd name="connsiteY37" fmla="*/ 901922 h 1142333"/>
              <a:gd name="connsiteX38" fmla="*/ 6653974 w 7505700"/>
              <a:gd name="connsiteY38" fmla="*/ 451008 h 1142333"/>
              <a:gd name="connsiteX39" fmla="*/ 6503669 w 7505700"/>
              <a:gd name="connsiteY39" fmla="*/ 280606 h 1142333"/>
              <a:gd name="connsiteX40" fmla="*/ 6303263 w 7505700"/>
              <a:gd name="connsiteY40" fmla="*/ 541115 h 1142333"/>
              <a:gd name="connsiteX41" fmla="*/ 6303263 w 7505700"/>
              <a:gd name="connsiteY41" fmla="*/ 901827 h 1142333"/>
              <a:gd name="connsiteX42" fmla="*/ 6183058 w 7505700"/>
              <a:gd name="connsiteY42" fmla="*/ 901827 h 1142333"/>
              <a:gd name="connsiteX43" fmla="*/ 6183058 w 7505700"/>
              <a:gd name="connsiteY43" fmla="*/ 190404 h 1142333"/>
              <a:gd name="connsiteX44" fmla="*/ 6303263 w 7505700"/>
              <a:gd name="connsiteY44" fmla="*/ 190404 h 1142333"/>
              <a:gd name="connsiteX45" fmla="*/ 6303263 w 7505700"/>
              <a:gd name="connsiteY45" fmla="*/ 360807 h 1142333"/>
              <a:gd name="connsiteX46" fmla="*/ 6533769 w 7505700"/>
              <a:gd name="connsiteY46" fmla="*/ 180403 h 1142333"/>
              <a:gd name="connsiteX47" fmla="*/ 5731859 w 7505700"/>
              <a:gd name="connsiteY47" fmla="*/ 180403 h 1142333"/>
              <a:gd name="connsiteX48" fmla="*/ 6012465 w 7505700"/>
              <a:gd name="connsiteY48" fmla="*/ 420909 h 1142333"/>
              <a:gd name="connsiteX49" fmla="*/ 6012465 w 7505700"/>
              <a:gd name="connsiteY49" fmla="*/ 741616 h 1142333"/>
              <a:gd name="connsiteX50" fmla="*/ 6062566 w 7505700"/>
              <a:gd name="connsiteY50" fmla="*/ 821817 h 1142333"/>
              <a:gd name="connsiteX51" fmla="*/ 6122669 w 7505700"/>
              <a:gd name="connsiteY51" fmla="*/ 811815 h 1142333"/>
              <a:gd name="connsiteX52" fmla="*/ 6122765 w 7505700"/>
              <a:gd name="connsiteY52" fmla="*/ 811720 h 1142333"/>
              <a:gd name="connsiteX53" fmla="*/ 6122765 w 7505700"/>
              <a:gd name="connsiteY53" fmla="*/ 901922 h 1142333"/>
              <a:gd name="connsiteX54" fmla="*/ 6032563 w 7505700"/>
              <a:gd name="connsiteY54" fmla="*/ 911923 h 1142333"/>
              <a:gd name="connsiteX55" fmla="*/ 5892259 w 7505700"/>
              <a:gd name="connsiteY55" fmla="*/ 771620 h 1142333"/>
              <a:gd name="connsiteX56" fmla="*/ 5892259 w 7505700"/>
              <a:gd name="connsiteY56" fmla="*/ 741521 h 1142333"/>
              <a:gd name="connsiteX57" fmla="*/ 5882258 w 7505700"/>
              <a:gd name="connsiteY57" fmla="*/ 741521 h 1142333"/>
              <a:gd name="connsiteX58" fmla="*/ 5641752 w 7505700"/>
              <a:gd name="connsiteY58" fmla="*/ 921924 h 1142333"/>
              <a:gd name="connsiteX59" fmla="*/ 5421248 w 7505700"/>
              <a:gd name="connsiteY59" fmla="*/ 731520 h 1142333"/>
              <a:gd name="connsiteX60" fmla="*/ 5711856 w 7505700"/>
              <a:gd name="connsiteY60" fmla="*/ 521112 h 1142333"/>
              <a:gd name="connsiteX61" fmla="*/ 5882258 w 7505700"/>
              <a:gd name="connsiteY61" fmla="*/ 390810 h 1142333"/>
              <a:gd name="connsiteX62" fmla="*/ 5731954 w 7505700"/>
              <a:gd name="connsiteY62" fmla="*/ 270605 h 1142333"/>
              <a:gd name="connsiteX63" fmla="*/ 5561552 w 7505700"/>
              <a:gd name="connsiteY63" fmla="*/ 430911 h 1142333"/>
              <a:gd name="connsiteX64" fmla="*/ 5431250 w 7505700"/>
              <a:gd name="connsiteY64" fmla="*/ 430911 h 1142333"/>
              <a:gd name="connsiteX65" fmla="*/ 5731859 w 7505700"/>
              <a:gd name="connsiteY65" fmla="*/ 180403 h 1142333"/>
              <a:gd name="connsiteX66" fmla="*/ 5050631 w 7505700"/>
              <a:gd name="connsiteY66" fmla="*/ 180403 h 1142333"/>
              <a:gd name="connsiteX67" fmla="*/ 5351240 w 7505700"/>
              <a:gd name="connsiteY67" fmla="*/ 541115 h 1142333"/>
              <a:gd name="connsiteX68" fmla="*/ 5050631 w 7505700"/>
              <a:gd name="connsiteY68" fmla="*/ 921924 h 1142333"/>
              <a:gd name="connsiteX69" fmla="*/ 4810125 w 7505700"/>
              <a:gd name="connsiteY69" fmla="*/ 741521 h 1142333"/>
              <a:gd name="connsiteX70" fmla="*/ 4800124 w 7505700"/>
              <a:gd name="connsiteY70" fmla="*/ 741521 h 1142333"/>
              <a:gd name="connsiteX71" fmla="*/ 4800124 w 7505700"/>
              <a:gd name="connsiteY71" fmla="*/ 1142333 h 1142333"/>
              <a:gd name="connsiteX72" fmla="*/ 4679918 w 7505700"/>
              <a:gd name="connsiteY72" fmla="*/ 1142333 h 1142333"/>
              <a:gd name="connsiteX73" fmla="*/ 4679918 w 7505700"/>
              <a:gd name="connsiteY73" fmla="*/ 190404 h 1142333"/>
              <a:gd name="connsiteX74" fmla="*/ 4800124 w 7505700"/>
              <a:gd name="connsiteY74" fmla="*/ 190404 h 1142333"/>
              <a:gd name="connsiteX75" fmla="*/ 4800124 w 7505700"/>
              <a:gd name="connsiteY75" fmla="*/ 360807 h 1142333"/>
              <a:gd name="connsiteX76" fmla="*/ 4810125 w 7505700"/>
              <a:gd name="connsiteY76" fmla="*/ 360807 h 1142333"/>
              <a:gd name="connsiteX77" fmla="*/ 5050631 w 7505700"/>
              <a:gd name="connsiteY77" fmla="*/ 180403 h 1142333"/>
              <a:gd name="connsiteX78" fmla="*/ 3888010 w 7505700"/>
              <a:gd name="connsiteY78" fmla="*/ 180403 h 1142333"/>
              <a:gd name="connsiteX79" fmla="*/ 4108513 w 7505700"/>
              <a:gd name="connsiteY79" fmla="*/ 360807 h 1142333"/>
              <a:gd name="connsiteX80" fmla="*/ 4329017 w 7505700"/>
              <a:gd name="connsiteY80" fmla="*/ 180403 h 1142333"/>
              <a:gd name="connsiteX81" fmla="*/ 4569523 w 7505700"/>
              <a:gd name="connsiteY81" fmla="*/ 420909 h 1142333"/>
              <a:gd name="connsiteX82" fmla="*/ 4569523 w 7505700"/>
              <a:gd name="connsiteY82" fmla="*/ 901922 h 1142333"/>
              <a:gd name="connsiteX83" fmla="*/ 4439221 w 7505700"/>
              <a:gd name="connsiteY83" fmla="*/ 901922 h 1142333"/>
              <a:gd name="connsiteX84" fmla="*/ 4439221 w 7505700"/>
              <a:gd name="connsiteY84" fmla="*/ 430911 h 1142333"/>
              <a:gd name="connsiteX85" fmla="*/ 4298918 w 7505700"/>
              <a:gd name="connsiteY85" fmla="*/ 280606 h 1142333"/>
              <a:gd name="connsiteX86" fmla="*/ 4118515 w 7505700"/>
              <a:gd name="connsiteY86" fmla="*/ 541115 h 1142333"/>
              <a:gd name="connsiteX87" fmla="*/ 4118515 w 7505700"/>
              <a:gd name="connsiteY87" fmla="*/ 901827 h 1142333"/>
              <a:gd name="connsiteX88" fmla="*/ 3988212 w 7505700"/>
              <a:gd name="connsiteY88" fmla="*/ 901827 h 1142333"/>
              <a:gd name="connsiteX89" fmla="*/ 3988212 w 7505700"/>
              <a:gd name="connsiteY89" fmla="*/ 430815 h 1142333"/>
              <a:gd name="connsiteX90" fmla="*/ 3847909 w 7505700"/>
              <a:gd name="connsiteY90" fmla="*/ 280511 h 1142333"/>
              <a:gd name="connsiteX91" fmla="*/ 3657504 w 7505700"/>
              <a:gd name="connsiteY91" fmla="*/ 541020 h 1142333"/>
              <a:gd name="connsiteX92" fmla="*/ 3657504 w 7505700"/>
              <a:gd name="connsiteY92" fmla="*/ 901731 h 1142333"/>
              <a:gd name="connsiteX93" fmla="*/ 3537299 w 7505700"/>
              <a:gd name="connsiteY93" fmla="*/ 901731 h 1142333"/>
              <a:gd name="connsiteX94" fmla="*/ 3537299 w 7505700"/>
              <a:gd name="connsiteY94" fmla="*/ 190404 h 1142333"/>
              <a:gd name="connsiteX95" fmla="*/ 3657504 w 7505700"/>
              <a:gd name="connsiteY95" fmla="*/ 190404 h 1142333"/>
              <a:gd name="connsiteX96" fmla="*/ 3657504 w 7505700"/>
              <a:gd name="connsiteY96" fmla="*/ 360807 h 1142333"/>
              <a:gd name="connsiteX97" fmla="*/ 3888010 w 7505700"/>
              <a:gd name="connsiteY97" fmla="*/ 180403 h 1142333"/>
              <a:gd name="connsiteX98" fmla="*/ 3106484 w 7505700"/>
              <a:gd name="connsiteY98" fmla="*/ 180308 h 1142333"/>
              <a:gd name="connsiteX99" fmla="*/ 3447193 w 7505700"/>
              <a:gd name="connsiteY99" fmla="*/ 551116 h 1142333"/>
              <a:gd name="connsiteX100" fmla="*/ 3106484 w 7505700"/>
              <a:gd name="connsiteY100" fmla="*/ 921925 h 1142333"/>
              <a:gd name="connsiteX101" fmla="*/ 2755773 w 7505700"/>
              <a:gd name="connsiteY101" fmla="*/ 551116 h 1142333"/>
              <a:gd name="connsiteX102" fmla="*/ 3106484 w 7505700"/>
              <a:gd name="connsiteY102" fmla="*/ 180308 h 1142333"/>
              <a:gd name="connsiteX103" fmla="*/ 2354865 w 7505700"/>
              <a:gd name="connsiteY103" fmla="*/ 180308 h 1142333"/>
              <a:gd name="connsiteX104" fmla="*/ 2675572 w 7505700"/>
              <a:gd name="connsiteY104" fmla="*/ 460915 h 1142333"/>
              <a:gd name="connsiteX105" fmla="*/ 2545270 w 7505700"/>
              <a:gd name="connsiteY105" fmla="*/ 460915 h 1142333"/>
              <a:gd name="connsiteX106" fmla="*/ 2354865 w 7505700"/>
              <a:gd name="connsiteY106" fmla="*/ 280511 h 1142333"/>
              <a:gd name="connsiteX107" fmla="*/ 2134361 w 7505700"/>
              <a:gd name="connsiteY107" fmla="*/ 551116 h 1142333"/>
              <a:gd name="connsiteX108" fmla="*/ 2354865 w 7505700"/>
              <a:gd name="connsiteY108" fmla="*/ 821721 h 1142333"/>
              <a:gd name="connsiteX109" fmla="*/ 2555271 w 7505700"/>
              <a:gd name="connsiteY109" fmla="*/ 631317 h 1142333"/>
              <a:gd name="connsiteX110" fmla="*/ 2675476 w 7505700"/>
              <a:gd name="connsiteY110" fmla="*/ 631317 h 1142333"/>
              <a:gd name="connsiteX111" fmla="*/ 2354770 w 7505700"/>
              <a:gd name="connsiteY111" fmla="*/ 921925 h 1142333"/>
              <a:gd name="connsiteX112" fmla="*/ 2004059 w 7505700"/>
              <a:gd name="connsiteY112" fmla="*/ 551116 h 1142333"/>
              <a:gd name="connsiteX113" fmla="*/ 2004154 w 7505700"/>
              <a:gd name="connsiteY113" fmla="*/ 551116 h 1142333"/>
              <a:gd name="connsiteX114" fmla="*/ 2354865 w 7505700"/>
              <a:gd name="connsiteY114" fmla="*/ 180308 h 1142333"/>
              <a:gd name="connsiteX115" fmla="*/ 1202721 w 7505700"/>
              <a:gd name="connsiteY115" fmla="*/ 180308 h 1142333"/>
              <a:gd name="connsiteX116" fmla="*/ 1533429 w 7505700"/>
              <a:gd name="connsiteY116" fmla="*/ 561118 h 1142333"/>
              <a:gd name="connsiteX117" fmla="*/ 1533429 w 7505700"/>
              <a:gd name="connsiteY117" fmla="*/ 581120 h 1142333"/>
              <a:gd name="connsiteX118" fmla="*/ 1533239 w 7505700"/>
              <a:gd name="connsiteY118" fmla="*/ 581215 h 1142333"/>
              <a:gd name="connsiteX119" fmla="*/ 992124 w 7505700"/>
              <a:gd name="connsiteY119" fmla="*/ 581215 h 1142333"/>
              <a:gd name="connsiteX120" fmla="*/ 1212627 w 7505700"/>
              <a:gd name="connsiteY120" fmla="*/ 821721 h 1142333"/>
              <a:gd name="connsiteX121" fmla="*/ 1393031 w 7505700"/>
              <a:gd name="connsiteY121" fmla="*/ 691419 h 1142333"/>
              <a:gd name="connsiteX122" fmla="*/ 1523333 w 7505700"/>
              <a:gd name="connsiteY122" fmla="*/ 691419 h 1142333"/>
              <a:gd name="connsiteX123" fmla="*/ 1212723 w 7505700"/>
              <a:gd name="connsiteY123" fmla="*/ 921925 h 1142333"/>
              <a:gd name="connsiteX124" fmla="*/ 862012 w 7505700"/>
              <a:gd name="connsiteY124" fmla="*/ 551116 h 1142333"/>
              <a:gd name="connsiteX125" fmla="*/ 1202721 w 7505700"/>
              <a:gd name="connsiteY125" fmla="*/ 180308 h 1142333"/>
              <a:gd name="connsiteX126" fmla="*/ 1673447 w 7505700"/>
              <a:gd name="connsiteY126" fmla="*/ 0 h 1142333"/>
              <a:gd name="connsiteX127" fmla="*/ 1803749 w 7505700"/>
              <a:gd name="connsiteY127" fmla="*/ 0 h 1142333"/>
              <a:gd name="connsiteX128" fmla="*/ 1803749 w 7505700"/>
              <a:gd name="connsiteY128" fmla="*/ 190405 h 1142333"/>
              <a:gd name="connsiteX129" fmla="*/ 1954053 w 7505700"/>
              <a:gd name="connsiteY129" fmla="*/ 190405 h 1142333"/>
              <a:gd name="connsiteX130" fmla="*/ 1954053 w 7505700"/>
              <a:gd name="connsiteY130" fmla="*/ 290608 h 1142333"/>
              <a:gd name="connsiteX131" fmla="*/ 1803749 w 7505700"/>
              <a:gd name="connsiteY131" fmla="*/ 290608 h 1142333"/>
              <a:gd name="connsiteX132" fmla="*/ 1803749 w 7505700"/>
              <a:gd name="connsiteY132" fmla="*/ 711518 h 1142333"/>
              <a:gd name="connsiteX133" fmla="*/ 1883949 w 7505700"/>
              <a:gd name="connsiteY133" fmla="*/ 821722 h 1142333"/>
              <a:gd name="connsiteX134" fmla="*/ 1954053 w 7505700"/>
              <a:gd name="connsiteY134" fmla="*/ 801719 h 1142333"/>
              <a:gd name="connsiteX135" fmla="*/ 1954053 w 7505700"/>
              <a:gd name="connsiteY135" fmla="*/ 901922 h 1142333"/>
              <a:gd name="connsiteX136" fmla="*/ 1873853 w 7505700"/>
              <a:gd name="connsiteY136" fmla="*/ 921925 h 1142333"/>
              <a:gd name="connsiteX137" fmla="*/ 1673447 w 7505700"/>
              <a:gd name="connsiteY137" fmla="*/ 721519 h 1142333"/>
              <a:gd name="connsiteX138" fmla="*/ 1673447 w 7505700"/>
              <a:gd name="connsiteY138" fmla="*/ 290608 h 1142333"/>
              <a:gd name="connsiteX139" fmla="*/ 1573244 w 7505700"/>
              <a:gd name="connsiteY139" fmla="*/ 290608 h 1142333"/>
              <a:gd name="connsiteX140" fmla="*/ 1573244 w 7505700"/>
              <a:gd name="connsiteY140" fmla="*/ 190405 h 1142333"/>
              <a:gd name="connsiteX141" fmla="*/ 1673447 w 7505700"/>
              <a:gd name="connsiteY141" fmla="*/ 190405 h 1142333"/>
              <a:gd name="connsiteX142" fmla="*/ 0 w 7505700"/>
              <a:gd name="connsiteY142" fmla="*/ 0 h 1142333"/>
              <a:gd name="connsiteX143" fmla="*/ 160306 w 7505700"/>
              <a:gd name="connsiteY143" fmla="*/ 0 h 1142333"/>
              <a:gd name="connsiteX144" fmla="*/ 561118 w 7505700"/>
              <a:gd name="connsiteY144" fmla="*/ 621316 h 1142333"/>
              <a:gd name="connsiteX145" fmla="*/ 641318 w 7505700"/>
              <a:gd name="connsiteY145" fmla="*/ 761619 h 1142333"/>
              <a:gd name="connsiteX146" fmla="*/ 641318 w 7505700"/>
              <a:gd name="connsiteY146" fmla="*/ 0 h 1142333"/>
              <a:gd name="connsiteX147" fmla="*/ 761524 w 7505700"/>
              <a:gd name="connsiteY147" fmla="*/ 0 h 1142333"/>
              <a:gd name="connsiteX148" fmla="*/ 761524 w 7505700"/>
              <a:gd name="connsiteY148" fmla="*/ 901922 h 1142333"/>
              <a:gd name="connsiteX149" fmla="*/ 601218 w 7505700"/>
              <a:gd name="connsiteY149" fmla="*/ 901922 h 1142333"/>
              <a:gd name="connsiteX150" fmla="*/ 200406 w 7505700"/>
              <a:gd name="connsiteY150" fmla="*/ 290608 h 1142333"/>
              <a:gd name="connsiteX151" fmla="*/ 130302 w 7505700"/>
              <a:gd name="connsiteY151" fmla="*/ 150305 h 1142333"/>
              <a:gd name="connsiteX152" fmla="*/ 120302 w 7505700"/>
              <a:gd name="connsiteY152" fmla="*/ 150305 h 1142333"/>
              <a:gd name="connsiteX153" fmla="*/ 130302 w 7505700"/>
              <a:gd name="connsiteY153" fmla="*/ 310610 h 1142333"/>
              <a:gd name="connsiteX154" fmla="*/ 130302 w 7505700"/>
              <a:gd name="connsiteY154" fmla="*/ 901827 h 1142333"/>
              <a:gd name="connsiteX155" fmla="*/ 0 w 7505700"/>
              <a:gd name="connsiteY155" fmla="*/ 901827 h 1142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</a:cxnLst>
            <a:rect l="l" t="t" r="r" b="b"/>
            <a:pathLst>
              <a:path w="7505700" h="1142333">
                <a:moveTo>
                  <a:pt x="5882163" y="551211"/>
                </a:moveTo>
                <a:cubicBezTo>
                  <a:pt x="5842063" y="581310"/>
                  <a:pt x="5781960" y="601313"/>
                  <a:pt x="5731859" y="611314"/>
                </a:cubicBezTo>
                <a:cubicBezTo>
                  <a:pt x="5641657" y="631316"/>
                  <a:pt x="5541454" y="641413"/>
                  <a:pt x="5541454" y="721518"/>
                </a:cubicBezTo>
                <a:cubicBezTo>
                  <a:pt x="5541454" y="791622"/>
                  <a:pt x="5601557" y="821721"/>
                  <a:pt x="5671756" y="821721"/>
                </a:cubicBezTo>
                <a:cubicBezTo>
                  <a:pt x="5812059" y="821721"/>
                  <a:pt x="5882163" y="721518"/>
                  <a:pt x="5882163" y="581215"/>
                </a:cubicBezTo>
                <a:close/>
                <a:moveTo>
                  <a:pt x="1202531" y="280606"/>
                </a:moveTo>
                <a:cubicBezTo>
                  <a:pt x="1092327" y="280606"/>
                  <a:pt x="1012126" y="350710"/>
                  <a:pt x="992124" y="491014"/>
                </a:cubicBezTo>
                <a:lnTo>
                  <a:pt x="1402937" y="491014"/>
                </a:lnTo>
                <a:cubicBezTo>
                  <a:pt x="1392937" y="350710"/>
                  <a:pt x="1312735" y="280606"/>
                  <a:pt x="1202531" y="280606"/>
                </a:cubicBezTo>
                <a:close/>
                <a:moveTo>
                  <a:pt x="3106579" y="280511"/>
                </a:moveTo>
                <a:cubicBezTo>
                  <a:pt x="2966276" y="280511"/>
                  <a:pt x="2886075" y="380714"/>
                  <a:pt x="2886075" y="551116"/>
                </a:cubicBezTo>
                <a:cubicBezTo>
                  <a:pt x="2886075" y="711422"/>
                  <a:pt x="2966276" y="821721"/>
                  <a:pt x="3106579" y="821721"/>
                </a:cubicBezTo>
                <a:cubicBezTo>
                  <a:pt x="3236881" y="821721"/>
                  <a:pt x="3316986" y="711517"/>
                  <a:pt x="3316986" y="551116"/>
                </a:cubicBezTo>
                <a:cubicBezTo>
                  <a:pt x="3316986" y="380714"/>
                  <a:pt x="3236786" y="280511"/>
                  <a:pt x="3106579" y="280511"/>
                </a:cubicBezTo>
                <a:close/>
                <a:moveTo>
                  <a:pt x="5020532" y="270509"/>
                </a:moveTo>
                <a:cubicBezTo>
                  <a:pt x="4890230" y="270509"/>
                  <a:pt x="4800028" y="400812"/>
                  <a:pt x="4800028" y="551116"/>
                </a:cubicBezTo>
                <a:cubicBezTo>
                  <a:pt x="4800028" y="701421"/>
                  <a:pt x="4890230" y="821721"/>
                  <a:pt x="5020532" y="821721"/>
                </a:cubicBezTo>
                <a:cubicBezTo>
                  <a:pt x="5140738" y="821721"/>
                  <a:pt x="5220938" y="711517"/>
                  <a:pt x="5220938" y="541115"/>
                </a:cubicBezTo>
                <a:cubicBezTo>
                  <a:pt x="5220938" y="380809"/>
                  <a:pt x="5140738" y="270509"/>
                  <a:pt x="5020532" y="270509"/>
                </a:cubicBezTo>
                <a:close/>
                <a:moveTo>
                  <a:pt x="6824376" y="190404"/>
                </a:moveTo>
                <a:lnTo>
                  <a:pt x="6964680" y="190404"/>
                </a:lnTo>
                <a:lnTo>
                  <a:pt x="7135082" y="661415"/>
                </a:lnTo>
                <a:cubicBezTo>
                  <a:pt x="7145083" y="701516"/>
                  <a:pt x="7155084" y="741616"/>
                  <a:pt x="7165181" y="791717"/>
                </a:cubicBezTo>
                <a:lnTo>
                  <a:pt x="7175182" y="791717"/>
                </a:lnTo>
                <a:cubicBezTo>
                  <a:pt x="7185183" y="741616"/>
                  <a:pt x="7195185" y="701516"/>
                  <a:pt x="7205281" y="661415"/>
                </a:cubicBezTo>
                <a:lnTo>
                  <a:pt x="7375683" y="190404"/>
                </a:lnTo>
                <a:lnTo>
                  <a:pt x="7505700" y="190404"/>
                </a:lnTo>
                <a:lnTo>
                  <a:pt x="7245191" y="881824"/>
                </a:lnTo>
                <a:cubicBezTo>
                  <a:pt x="7205091" y="982027"/>
                  <a:pt x="7114889" y="1142333"/>
                  <a:pt x="6954583" y="1142333"/>
                </a:cubicBezTo>
                <a:cubicBezTo>
                  <a:pt x="6904482" y="1142333"/>
                  <a:pt x="6874382" y="1132331"/>
                  <a:pt x="6864381" y="1122330"/>
                </a:cubicBezTo>
                <a:lnTo>
                  <a:pt x="6864381" y="1022127"/>
                </a:lnTo>
                <a:cubicBezTo>
                  <a:pt x="6884384" y="1032128"/>
                  <a:pt x="6914483" y="1042130"/>
                  <a:pt x="6944582" y="1042130"/>
                </a:cubicBezTo>
                <a:cubicBezTo>
                  <a:pt x="7034784" y="1042130"/>
                  <a:pt x="7084885" y="982027"/>
                  <a:pt x="7114984" y="921924"/>
                </a:cubicBezTo>
                <a:close/>
                <a:moveTo>
                  <a:pt x="6533769" y="180403"/>
                </a:moveTo>
                <a:cubicBezTo>
                  <a:pt x="6674072" y="180403"/>
                  <a:pt x="6774275" y="280606"/>
                  <a:pt x="6774275" y="420909"/>
                </a:cubicBezTo>
                <a:lnTo>
                  <a:pt x="6774180" y="420909"/>
                </a:lnTo>
                <a:lnTo>
                  <a:pt x="6774180" y="901922"/>
                </a:lnTo>
                <a:lnTo>
                  <a:pt x="6653974" y="901922"/>
                </a:lnTo>
                <a:lnTo>
                  <a:pt x="6653974" y="451008"/>
                </a:lnTo>
                <a:cubicBezTo>
                  <a:pt x="6653974" y="340804"/>
                  <a:pt x="6593871" y="280606"/>
                  <a:pt x="6503669" y="280606"/>
                </a:cubicBezTo>
                <a:cubicBezTo>
                  <a:pt x="6383464" y="280606"/>
                  <a:pt x="6303263" y="370808"/>
                  <a:pt x="6303263" y="541115"/>
                </a:cubicBezTo>
                <a:lnTo>
                  <a:pt x="6303263" y="901827"/>
                </a:lnTo>
                <a:lnTo>
                  <a:pt x="6183058" y="901827"/>
                </a:lnTo>
                <a:lnTo>
                  <a:pt x="6183058" y="190404"/>
                </a:lnTo>
                <a:lnTo>
                  <a:pt x="6303263" y="190404"/>
                </a:lnTo>
                <a:lnTo>
                  <a:pt x="6303263" y="360807"/>
                </a:lnTo>
                <a:cubicBezTo>
                  <a:pt x="6323266" y="240601"/>
                  <a:pt x="6423469" y="180403"/>
                  <a:pt x="6533769" y="180403"/>
                </a:cubicBezTo>
                <a:close/>
                <a:moveTo>
                  <a:pt x="5731859" y="180403"/>
                </a:moveTo>
                <a:cubicBezTo>
                  <a:pt x="5912262" y="180403"/>
                  <a:pt x="6012465" y="260604"/>
                  <a:pt x="6012465" y="420909"/>
                </a:cubicBezTo>
                <a:lnTo>
                  <a:pt x="6012465" y="741616"/>
                </a:lnTo>
                <a:cubicBezTo>
                  <a:pt x="6012465" y="811720"/>
                  <a:pt x="6042564" y="821817"/>
                  <a:pt x="6062566" y="821817"/>
                </a:cubicBezTo>
                <a:cubicBezTo>
                  <a:pt x="6082569" y="821817"/>
                  <a:pt x="6102667" y="811815"/>
                  <a:pt x="6122669" y="811815"/>
                </a:cubicBezTo>
                <a:lnTo>
                  <a:pt x="6122765" y="811720"/>
                </a:lnTo>
                <a:lnTo>
                  <a:pt x="6122765" y="901922"/>
                </a:lnTo>
                <a:cubicBezTo>
                  <a:pt x="6092666" y="911923"/>
                  <a:pt x="6062662" y="911923"/>
                  <a:pt x="6032563" y="911923"/>
                </a:cubicBezTo>
                <a:cubicBezTo>
                  <a:pt x="5932360" y="911923"/>
                  <a:pt x="5892259" y="851820"/>
                  <a:pt x="5892259" y="771620"/>
                </a:cubicBezTo>
                <a:lnTo>
                  <a:pt x="5892259" y="741521"/>
                </a:lnTo>
                <a:lnTo>
                  <a:pt x="5882258" y="741521"/>
                </a:lnTo>
                <a:cubicBezTo>
                  <a:pt x="5852160" y="851725"/>
                  <a:pt x="5762053" y="921924"/>
                  <a:pt x="5641752" y="921924"/>
                </a:cubicBezTo>
                <a:cubicBezTo>
                  <a:pt x="5521451" y="921924"/>
                  <a:pt x="5421248" y="861822"/>
                  <a:pt x="5421248" y="731520"/>
                </a:cubicBezTo>
                <a:cubicBezTo>
                  <a:pt x="5421248" y="561117"/>
                  <a:pt x="5571553" y="541115"/>
                  <a:pt x="5711856" y="521112"/>
                </a:cubicBezTo>
                <a:cubicBezTo>
                  <a:pt x="5822060" y="501110"/>
                  <a:pt x="5882258" y="481012"/>
                  <a:pt x="5882258" y="390810"/>
                </a:cubicBezTo>
                <a:cubicBezTo>
                  <a:pt x="5882258" y="330708"/>
                  <a:pt x="5842158" y="270605"/>
                  <a:pt x="5731954" y="270605"/>
                </a:cubicBezTo>
                <a:cubicBezTo>
                  <a:pt x="5621750" y="270605"/>
                  <a:pt x="5561552" y="320706"/>
                  <a:pt x="5561552" y="430911"/>
                </a:cubicBezTo>
                <a:lnTo>
                  <a:pt x="5431250" y="430911"/>
                </a:lnTo>
                <a:cubicBezTo>
                  <a:pt x="5441251" y="270605"/>
                  <a:pt x="5541454" y="180403"/>
                  <a:pt x="5731859" y="180403"/>
                </a:cubicBezTo>
                <a:close/>
                <a:moveTo>
                  <a:pt x="5050631" y="180403"/>
                </a:moveTo>
                <a:cubicBezTo>
                  <a:pt x="5231035" y="180403"/>
                  <a:pt x="5351240" y="330708"/>
                  <a:pt x="5351240" y="541115"/>
                </a:cubicBezTo>
                <a:cubicBezTo>
                  <a:pt x="5351240" y="761619"/>
                  <a:pt x="5220938" y="921924"/>
                  <a:pt x="5050631" y="921924"/>
                </a:cubicBezTo>
                <a:cubicBezTo>
                  <a:pt x="4940427" y="921924"/>
                  <a:pt x="4840224" y="861822"/>
                  <a:pt x="4810125" y="741521"/>
                </a:cubicBezTo>
                <a:lnTo>
                  <a:pt x="4800124" y="741521"/>
                </a:lnTo>
                <a:lnTo>
                  <a:pt x="4800124" y="1142333"/>
                </a:lnTo>
                <a:lnTo>
                  <a:pt x="4679918" y="1142333"/>
                </a:lnTo>
                <a:lnTo>
                  <a:pt x="4679918" y="190404"/>
                </a:lnTo>
                <a:lnTo>
                  <a:pt x="4800124" y="190404"/>
                </a:lnTo>
                <a:lnTo>
                  <a:pt x="4800124" y="360807"/>
                </a:lnTo>
                <a:lnTo>
                  <a:pt x="4810125" y="360807"/>
                </a:lnTo>
                <a:cubicBezTo>
                  <a:pt x="4840224" y="240601"/>
                  <a:pt x="4940427" y="180403"/>
                  <a:pt x="5050631" y="180403"/>
                </a:cubicBezTo>
                <a:close/>
                <a:moveTo>
                  <a:pt x="3888010" y="180403"/>
                </a:moveTo>
                <a:cubicBezTo>
                  <a:pt x="3988212" y="180403"/>
                  <a:pt x="4078414" y="240506"/>
                  <a:pt x="4108513" y="360807"/>
                </a:cubicBezTo>
                <a:cubicBezTo>
                  <a:pt x="4138612" y="230505"/>
                  <a:pt x="4238815" y="180403"/>
                  <a:pt x="4329017" y="180403"/>
                </a:cubicBezTo>
                <a:cubicBezTo>
                  <a:pt x="4459319" y="180403"/>
                  <a:pt x="4569523" y="270605"/>
                  <a:pt x="4569523" y="420909"/>
                </a:cubicBezTo>
                <a:lnTo>
                  <a:pt x="4569523" y="901922"/>
                </a:lnTo>
                <a:lnTo>
                  <a:pt x="4439221" y="901922"/>
                </a:lnTo>
                <a:lnTo>
                  <a:pt x="4439221" y="430911"/>
                </a:lnTo>
                <a:cubicBezTo>
                  <a:pt x="4439221" y="340709"/>
                  <a:pt x="4379119" y="280606"/>
                  <a:pt x="4298918" y="280606"/>
                </a:cubicBezTo>
                <a:cubicBezTo>
                  <a:pt x="4188714" y="280606"/>
                  <a:pt x="4118515" y="370808"/>
                  <a:pt x="4118515" y="541115"/>
                </a:cubicBezTo>
                <a:lnTo>
                  <a:pt x="4118515" y="901827"/>
                </a:lnTo>
                <a:lnTo>
                  <a:pt x="3988212" y="901827"/>
                </a:lnTo>
                <a:lnTo>
                  <a:pt x="3988212" y="430815"/>
                </a:lnTo>
                <a:cubicBezTo>
                  <a:pt x="3988212" y="340613"/>
                  <a:pt x="3928110" y="280511"/>
                  <a:pt x="3847909" y="280511"/>
                </a:cubicBezTo>
                <a:cubicBezTo>
                  <a:pt x="3737705" y="280511"/>
                  <a:pt x="3657504" y="390715"/>
                  <a:pt x="3657504" y="541020"/>
                </a:cubicBezTo>
                <a:lnTo>
                  <a:pt x="3657504" y="901731"/>
                </a:lnTo>
                <a:lnTo>
                  <a:pt x="3537299" y="901731"/>
                </a:lnTo>
                <a:lnTo>
                  <a:pt x="3537299" y="190404"/>
                </a:lnTo>
                <a:lnTo>
                  <a:pt x="3657504" y="190404"/>
                </a:lnTo>
                <a:lnTo>
                  <a:pt x="3657504" y="360807"/>
                </a:lnTo>
                <a:cubicBezTo>
                  <a:pt x="3687603" y="240601"/>
                  <a:pt x="3777710" y="180403"/>
                  <a:pt x="3888010" y="180403"/>
                </a:cubicBezTo>
                <a:close/>
                <a:moveTo>
                  <a:pt x="3106484" y="180308"/>
                </a:moveTo>
                <a:cubicBezTo>
                  <a:pt x="3326892" y="180308"/>
                  <a:pt x="3447193" y="330612"/>
                  <a:pt x="3447193" y="551116"/>
                </a:cubicBezTo>
                <a:cubicBezTo>
                  <a:pt x="3447193" y="771620"/>
                  <a:pt x="3316891" y="921925"/>
                  <a:pt x="3106484" y="921925"/>
                </a:cubicBezTo>
                <a:cubicBezTo>
                  <a:pt x="2896076" y="921925"/>
                  <a:pt x="2755773" y="771620"/>
                  <a:pt x="2755773" y="551116"/>
                </a:cubicBezTo>
                <a:cubicBezTo>
                  <a:pt x="2755773" y="330612"/>
                  <a:pt x="2886075" y="180308"/>
                  <a:pt x="3106484" y="180308"/>
                </a:cubicBezTo>
                <a:close/>
                <a:moveTo>
                  <a:pt x="2354865" y="180308"/>
                </a:moveTo>
                <a:cubicBezTo>
                  <a:pt x="2535268" y="180308"/>
                  <a:pt x="2665475" y="290512"/>
                  <a:pt x="2675572" y="460915"/>
                </a:cubicBezTo>
                <a:lnTo>
                  <a:pt x="2545270" y="460915"/>
                </a:lnTo>
                <a:cubicBezTo>
                  <a:pt x="2535268" y="360711"/>
                  <a:pt x="2485167" y="280511"/>
                  <a:pt x="2354865" y="280511"/>
                </a:cubicBezTo>
                <a:cubicBezTo>
                  <a:pt x="2224563" y="280511"/>
                  <a:pt x="2134361" y="390715"/>
                  <a:pt x="2134361" y="551116"/>
                </a:cubicBezTo>
                <a:cubicBezTo>
                  <a:pt x="2134361" y="711517"/>
                  <a:pt x="2224563" y="821721"/>
                  <a:pt x="2354865" y="821721"/>
                </a:cubicBezTo>
                <a:cubicBezTo>
                  <a:pt x="2465069" y="821721"/>
                  <a:pt x="2535268" y="751618"/>
                  <a:pt x="2555271" y="631317"/>
                </a:cubicBezTo>
                <a:lnTo>
                  <a:pt x="2675476" y="631317"/>
                </a:lnTo>
                <a:cubicBezTo>
                  <a:pt x="2665475" y="811720"/>
                  <a:pt x="2535173" y="921925"/>
                  <a:pt x="2354770" y="921925"/>
                </a:cubicBezTo>
                <a:cubicBezTo>
                  <a:pt x="2154363" y="921925"/>
                  <a:pt x="2004059" y="771620"/>
                  <a:pt x="2004059" y="551116"/>
                </a:cubicBezTo>
                <a:lnTo>
                  <a:pt x="2004154" y="551116"/>
                </a:lnTo>
                <a:cubicBezTo>
                  <a:pt x="2004154" y="330612"/>
                  <a:pt x="2144458" y="180308"/>
                  <a:pt x="2354865" y="180308"/>
                </a:cubicBezTo>
                <a:close/>
                <a:moveTo>
                  <a:pt x="1202721" y="180308"/>
                </a:moveTo>
                <a:cubicBezTo>
                  <a:pt x="1413129" y="180308"/>
                  <a:pt x="1533429" y="340614"/>
                  <a:pt x="1533429" y="561118"/>
                </a:cubicBezTo>
                <a:lnTo>
                  <a:pt x="1533429" y="581120"/>
                </a:lnTo>
                <a:lnTo>
                  <a:pt x="1533239" y="581215"/>
                </a:lnTo>
                <a:lnTo>
                  <a:pt x="992124" y="581215"/>
                </a:lnTo>
                <a:cubicBezTo>
                  <a:pt x="1002126" y="731520"/>
                  <a:pt x="1092327" y="821721"/>
                  <a:pt x="1212627" y="821721"/>
                </a:cubicBezTo>
                <a:cubicBezTo>
                  <a:pt x="1302829" y="821721"/>
                  <a:pt x="1383029" y="771620"/>
                  <a:pt x="1393031" y="691419"/>
                </a:cubicBezTo>
                <a:lnTo>
                  <a:pt x="1523333" y="691419"/>
                </a:lnTo>
                <a:cubicBezTo>
                  <a:pt x="1503330" y="831723"/>
                  <a:pt x="1373028" y="921925"/>
                  <a:pt x="1212723" y="921925"/>
                </a:cubicBezTo>
                <a:cubicBezTo>
                  <a:pt x="1002315" y="921925"/>
                  <a:pt x="862012" y="781621"/>
                  <a:pt x="862012" y="551116"/>
                </a:cubicBezTo>
                <a:cubicBezTo>
                  <a:pt x="862012" y="340709"/>
                  <a:pt x="992314" y="180308"/>
                  <a:pt x="1202721" y="180308"/>
                </a:cubicBezTo>
                <a:close/>
                <a:moveTo>
                  <a:pt x="1673447" y="0"/>
                </a:moveTo>
                <a:lnTo>
                  <a:pt x="1803749" y="0"/>
                </a:lnTo>
                <a:lnTo>
                  <a:pt x="1803749" y="190405"/>
                </a:lnTo>
                <a:lnTo>
                  <a:pt x="1954053" y="190405"/>
                </a:lnTo>
                <a:lnTo>
                  <a:pt x="1954053" y="290608"/>
                </a:lnTo>
                <a:lnTo>
                  <a:pt x="1803749" y="290608"/>
                </a:lnTo>
                <a:lnTo>
                  <a:pt x="1803749" y="711518"/>
                </a:lnTo>
                <a:cubicBezTo>
                  <a:pt x="1803749" y="791718"/>
                  <a:pt x="1833848" y="821722"/>
                  <a:pt x="1883949" y="821722"/>
                </a:cubicBezTo>
                <a:cubicBezTo>
                  <a:pt x="1914049" y="821722"/>
                  <a:pt x="1934051" y="811721"/>
                  <a:pt x="1954053" y="801719"/>
                </a:cubicBezTo>
                <a:lnTo>
                  <a:pt x="1954053" y="901922"/>
                </a:lnTo>
                <a:cubicBezTo>
                  <a:pt x="1934051" y="911924"/>
                  <a:pt x="1903952" y="921925"/>
                  <a:pt x="1873853" y="921925"/>
                </a:cubicBezTo>
                <a:cubicBezTo>
                  <a:pt x="1753648" y="921925"/>
                  <a:pt x="1673447" y="861822"/>
                  <a:pt x="1673447" y="721519"/>
                </a:cubicBezTo>
                <a:lnTo>
                  <a:pt x="1673447" y="290608"/>
                </a:lnTo>
                <a:lnTo>
                  <a:pt x="1573244" y="290608"/>
                </a:lnTo>
                <a:lnTo>
                  <a:pt x="1573244" y="190405"/>
                </a:lnTo>
                <a:lnTo>
                  <a:pt x="1673447" y="190405"/>
                </a:lnTo>
                <a:close/>
                <a:moveTo>
                  <a:pt x="0" y="0"/>
                </a:moveTo>
                <a:lnTo>
                  <a:pt x="160306" y="0"/>
                </a:lnTo>
                <a:lnTo>
                  <a:pt x="561118" y="621316"/>
                </a:lnTo>
                <a:cubicBezTo>
                  <a:pt x="591217" y="671417"/>
                  <a:pt x="621221" y="721519"/>
                  <a:pt x="641318" y="761619"/>
                </a:cubicBezTo>
                <a:lnTo>
                  <a:pt x="641318" y="0"/>
                </a:lnTo>
                <a:lnTo>
                  <a:pt x="761524" y="0"/>
                </a:lnTo>
                <a:lnTo>
                  <a:pt x="761524" y="901922"/>
                </a:lnTo>
                <a:lnTo>
                  <a:pt x="601218" y="901922"/>
                </a:lnTo>
                <a:lnTo>
                  <a:pt x="200406" y="290608"/>
                </a:lnTo>
                <a:cubicBezTo>
                  <a:pt x="170307" y="240506"/>
                  <a:pt x="140304" y="190405"/>
                  <a:pt x="130302" y="150305"/>
                </a:cubicBezTo>
                <a:lnTo>
                  <a:pt x="120302" y="150305"/>
                </a:lnTo>
                <a:cubicBezTo>
                  <a:pt x="130302" y="190405"/>
                  <a:pt x="130302" y="250508"/>
                  <a:pt x="130302" y="310610"/>
                </a:cubicBezTo>
                <a:lnTo>
                  <a:pt x="130302" y="901827"/>
                </a:lnTo>
                <a:lnTo>
                  <a:pt x="0" y="901827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13" name="Agenda title">
            <a:extLst>
              <a:ext uri="{FF2B5EF4-FFF2-40B4-BE49-F238E27FC236}">
                <a16:creationId xmlns:a16="http://schemas.microsoft.com/office/drawing/2014/main" id="{C2632451-B23C-4B02-C331-037EDD532064}"/>
              </a:ext>
            </a:extLst>
          </p:cNvPr>
          <p:cNvSpPr txBox="1"/>
          <p:nvPr userDrawn="1"/>
        </p:nvSpPr>
        <p:spPr bwMode="white">
          <a:xfrm>
            <a:off x="185738" y="1807369"/>
            <a:ext cx="1019175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2000" dirty="0">
                <a:solidFill>
                  <a:schemeClr val="tx1"/>
                </a:solidFill>
              </a:rPr>
              <a:t>Agenda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6BF71D63-C597-5855-FF01-7A48890671A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white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2EEC351E-C673-90A1-9633-CEECAA95F0A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white">
          <a:xfrm>
            <a:off x="3175668" y="1627818"/>
            <a:ext cx="7438146" cy="4054476"/>
          </a:xfrm>
        </p:spPr>
        <p:txBody>
          <a:bodyPr tIns="180000"/>
          <a:lstStyle>
            <a:lvl1pPr marL="252000" indent="-252000">
              <a:lnSpc>
                <a:spcPct val="110000"/>
              </a:lnSpc>
              <a:spcBef>
                <a:spcPts val="0"/>
              </a:spcBef>
              <a:buClr>
                <a:schemeClr val="accent5"/>
              </a:buClr>
              <a:buSzPct val="75000"/>
              <a:buFont typeface="Wingdings" panose="05000000000000000000" pitchFamily="2" charset="2"/>
              <a:buChar char="n"/>
              <a:defRPr sz="2000" b="0">
                <a:solidFill>
                  <a:schemeClr val="tx1"/>
                </a:solidFill>
              </a:defRPr>
            </a:lvl1pPr>
            <a:lvl2pPr marL="486000" indent="-234000">
              <a:lnSpc>
                <a:spcPct val="110000"/>
              </a:lnSpc>
              <a:spcBef>
                <a:spcPts val="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n"/>
              <a:defRPr sz="1600" b="0">
                <a:solidFill>
                  <a:schemeClr val="tx1"/>
                </a:solidFill>
              </a:defRPr>
            </a:lvl2pPr>
            <a:lvl3pPr marL="666000" indent="-198000">
              <a:lnSpc>
                <a:spcPct val="110000"/>
              </a:lnSpc>
              <a:spcBef>
                <a:spcPts val="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n"/>
              <a:defRPr sz="1400" b="0">
                <a:solidFill>
                  <a:schemeClr val="tx1"/>
                </a:solidFill>
              </a:defRPr>
            </a:lvl3pPr>
            <a:lvl4pPr marL="216000" indent="-2160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SzPct val="75000"/>
              <a:buFont typeface="Wingdings" panose="05000000000000000000" pitchFamily="2" charset="2"/>
              <a:buChar char="n"/>
              <a:defRPr sz="2000" b="0">
                <a:solidFill>
                  <a:schemeClr val="tx1"/>
                </a:solidFill>
              </a:defRPr>
            </a:lvl4pPr>
            <a:lvl5pPr marL="432000" indent="-2160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n"/>
              <a:defRPr sz="1600" b="0">
                <a:solidFill>
                  <a:schemeClr val="tx1"/>
                </a:solidFill>
              </a:defRPr>
            </a:lvl5pPr>
            <a:lvl6pPr marL="648000" indent="-216000">
              <a:lnSpc>
                <a:spcPct val="110000"/>
              </a:lnSpc>
              <a:spcBef>
                <a:spcPts val="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n"/>
              <a:defRPr sz="1400" b="0">
                <a:solidFill>
                  <a:schemeClr val="tx1"/>
                </a:solidFill>
              </a:defRPr>
            </a:lvl6pPr>
            <a:lvl7pPr marL="216000" indent="-2160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SzPct val="75000"/>
              <a:buFont typeface="Wingdings" panose="05000000000000000000" pitchFamily="2" charset="2"/>
              <a:buChar char="n"/>
              <a:defRPr sz="2000" b="0">
                <a:solidFill>
                  <a:schemeClr val="tx1"/>
                </a:solidFill>
              </a:defRPr>
            </a:lvl7pPr>
            <a:lvl8pPr marL="432000" indent="-216000">
              <a:lnSpc>
                <a:spcPct val="110000"/>
              </a:lnSpc>
              <a:spcBef>
                <a:spcPts val="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n"/>
              <a:defRPr sz="1600" b="0">
                <a:solidFill>
                  <a:schemeClr val="tx1"/>
                </a:solidFill>
              </a:defRPr>
            </a:lvl8pPr>
            <a:lvl9pPr marL="648000" indent="-2160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n"/>
              <a:defRPr sz="1400" b="0">
                <a:solidFill>
                  <a:schemeClr val="tx1"/>
                </a:solidFill>
              </a:defRPr>
            </a:lvl9pPr>
          </a:lstStyle>
          <a:p>
            <a:pPr lvl="0"/>
            <a:r>
              <a:rPr lang="en-GB" noProof="0" dirty="0"/>
              <a:t>Click to add agenda point                                                                            </a:t>
            </a:r>
            <a:r>
              <a:rPr lang="en-US" noProof="0" dirty="0"/>
              <a:t>Enter &amp; TAB for next text level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8532913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short gree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6" hidden="1">
            <a:extLst>
              <a:ext uri="{FF2B5EF4-FFF2-40B4-BE49-F238E27FC236}">
                <a16:creationId xmlns:a16="http://schemas.microsoft.com/office/drawing/2014/main" id="{76E63167-C26A-856D-CC72-064801CFE24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dt" sz="half" idx="15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r>
              <a:rPr lang="en-GB"/>
              <a:t>21 June, 2023</a:t>
            </a:r>
            <a:endParaRPr lang="en-GB" dirty="0"/>
          </a:p>
        </p:txBody>
      </p:sp>
      <p:sp>
        <p:nvSpPr>
          <p:cNvPr id="5" name="Footer Placeholder 8" hidden="1">
            <a:extLst>
              <a:ext uri="{FF2B5EF4-FFF2-40B4-BE49-F238E27FC236}">
                <a16:creationId xmlns:a16="http://schemas.microsoft.com/office/drawing/2014/main" id="{1B75EE55-6CAB-9AA3-328A-E0BDA69F0D4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17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endParaRPr lang="en-GB" dirty="0"/>
          </a:p>
        </p:txBody>
      </p:sp>
      <p:sp>
        <p:nvSpPr>
          <p:cNvPr id="2" name="Backgrounds">
            <a:extLst>
              <a:ext uri="{FF2B5EF4-FFF2-40B4-BE49-F238E27FC236}">
                <a16:creationId xmlns:a16="http://schemas.microsoft.com/office/drawing/2014/main" id="{957FAFE2-DC25-D76A-010D-C19E2C8A702D}"/>
              </a:ext>
            </a:extLst>
          </p:cNvPr>
          <p:cNvSpPr/>
          <p:nvPr userDrawn="1"/>
        </p:nvSpPr>
        <p:spPr>
          <a:xfrm>
            <a:off x="-1200" y="6016"/>
            <a:ext cx="12193200" cy="686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 noProof="0" dirty="0" err="1"/>
          </a:p>
        </p:txBody>
      </p:sp>
      <p:sp>
        <p:nvSpPr>
          <p:cNvPr id="4" name="Grid">
            <a:extLst>
              <a:ext uri="{FF2B5EF4-FFF2-40B4-BE49-F238E27FC236}">
                <a16:creationId xmlns:a16="http://schemas.microsoft.com/office/drawing/2014/main" id="{C0BA7F59-CDC3-62D7-D722-BB5C145BC465}"/>
              </a:ext>
            </a:extLst>
          </p:cNvPr>
          <p:cNvSpPr/>
          <p:nvPr userDrawn="1"/>
        </p:nvSpPr>
        <p:spPr>
          <a:xfrm>
            <a:off x="0" y="2"/>
            <a:ext cx="12193200" cy="6857999"/>
          </a:xfrm>
          <a:custGeom>
            <a:avLst/>
            <a:gdLst>
              <a:gd name="connsiteX0" fmla="*/ 9193444 w 12193200"/>
              <a:gd name="connsiteY0" fmla="*/ 5192943 h 6857999"/>
              <a:gd name="connsiteX1" fmla="*/ 9193444 w 12193200"/>
              <a:gd name="connsiteY1" fmla="*/ 6668993 h 6857999"/>
              <a:gd name="connsiteX2" fmla="*/ 12001406 w 12193200"/>
              <a:gd name="connsiteY2" fmla="*/ 6668993 h 6857999"/>
              <a:gd name="connsiteX3" fmla="*/ 12001406 w 12193200"/>
              <a:gd name="connsiteY3" fmla="*/ 5192943 h 6857999"/>
              <a:gd name="connsiteX4" fmla="*/ 9006666 w 12193200"/>
              <a:gd name="connsiteY4" fmla="*/ 5192943 h 6857999"/>
              <a:gd name="connsiteX5" fmla="*/ 9006666 w 12193200"/>
              <a:gd name="connsiteY5" fmla="*/ 6668993 h 6857999"/>
              <a:gd name="connsiteX6" fmla="*/ 9186244 w 12193200"/>
              <a:gd name="connsiteY6" fmla="*/ 6668993 h 6857999"/>
              <a:gd name="connsiteX7" fmla="*/ 9186244 w 12193200"/>
              <a:gd name="connsiteY7" fmla="*/ 5192943 h 6857999"/>
              <a:gd name="connsiteX8" fmla="*/ 6191504 w 12193200"/>
              <a:gd name="connsiteY8" fmla="*/ 5192943 h 6857999"/>
              <a:gd name="connsiteX9" fmla="*/ 6191504 w 12193200"/>
              <a:gd name="connsiteY9" fmla="*/ 6668993 h 6857999"/>
              <a:gd name="connsiteX10" fmla="*/ 8999466 w 12193200"/>
              <a:gd name="connsiteY10" fmla="*/ 6668993 h 6857999"/>
              <a:gd name="connsiteX11" fmla="*/ 8999466 w 12193200"/>
              <a:gd name="connsiteY11" fmla="*/ 5192943 h 6857999"/>
              <a:gd name="connsiteX12" fmla="*/ 6006316 w 12193200"/>
              <a:gd name="connsiteY12" fmla="*/ 5192943 h 6857999"/>
              <a:gd name="connsiteX13" fmla="*/ 6006316 w 12193200"/>
              <a:gd name="connsiteY13" fmla="*/ 6668993 h 6857999"/>
              <a:gd name="connsiteX14" fmla="*/ 6184304 w 12193200"/>
              <a:gd name="connsiteY14" fmla="*/ 6668993 h 6857999"/>
              <a:gd name="connsiteX15" fmla="*/ 6184304 w 12193200"/>
              <a:gd name="connsiteY15" fmla="*/ 5192943 h 6857999"/>
              <a:gd name="connsiteX16" fmla="*/ 3191152 w 12193200"/>
              <a:gd name="connsiteY16" fmla="*/ 5192943 h 6857999"/>
              <a:gd name="connsiteX17" fmla="*/ 3191152 w 12193200"/>
              <a:gd name="connsiteY17" fmla="*/ 6668993 h 6857999"/>
              <a:gd name="connsiteX18" fmla="*/ 5999116 w 12193200"/>
              <a:gd name="connsiteY18" fmla="*/ 6668993 h 6857999"/>
              <a:gd name="connsiteX19" fmla="*/ 5999116 w 12193200"/>
              <a:gd name="connsiteY19" fmla="*/ 5192943 h 6857999"/>
              <a:gd name="connsiteX20" fmla="*/ 3004803 w 12193200"/>
              <a:gd name="connsiteY20" fmla="*/ 5192943 h 6857999"/>
              <a:gd name="connsiteX21" fmla="*/ 3004803 w 12193200"/>
              <a:gd name="connsiteY21" fmla="*/ 6668993 h 6857999"/>
              <a:gd name="connsiteX22" fmla="*/ 3183952 w 12193200"/>
              <a:gd name="connsiteY22" fmla="*/ 6668993 h 6857999"/>
              <a:gd name="connsiteX23" fmla="*/ 3183952 w 12193200"/>
              <a:gd name="connsiteY23" fmla="*/ 5192943 h 6857999"/>
              <a:gd name="connsiteX24" fmla="*/ 190221 w 12193200"/>
              <a:gd name="connsiteY24" fmla="*/ 5192943 h 6857999"/>
              <a:gd name="connsiteX25" fmla="*/ 190221 w 12193200"/>
              <a:gd name="connsiteY25" fmla="*/ 6668993 h 6857999"/>
              <a:gd name="connsiteX26" fmla="*/ 2997602 w 12193200"/>
              <a:gd name="connsiteY26" fmla="*/ 6668993 h 6857999"/>
              <a:gd name="connsiteX27" fmla="*/ 2997602 w 12193200"/>
              <a:gd name="connsiteY27" fmla="*/ 5192943 h 6857999"/>
              <a:gd name="connsiteX28" fmla="*/ 9193444 w 12193200"/>
              <a:gd name="connsiteY28" fmla="*/ 5006166 h 6857999"/>
              <a:gd name="connsiteX29" fmla="*/ 9193444 w 12193200"/>
              <a:gd name="connsiteY29" fmla="*/ 5185743 h 6857999"/>
              <a:gd name="connsiteX30" fmla="*/ 12001406 w 12193200"/>
              <a:gd name="connsiteY30" fmla="*/ 5185743 h 6857999"/>
              <a:gd name="connsiteX31" fmla="*/ 12001406 w 12193200"/>
              <a:gd name="connsiteY31" fmla="*/ 5006166 h 6857999"/>
              <a:gd name="connsiteX32" fmla="*/ 9006666 w 12193200"/>
              <a:gd name="connsiteY32" fmla="*/ 5006166 h 6857999"/>
              <a:gd name="connsiteX33" fmla="*/ 9006666 w 12193200"/>
              <a:gd name="connsiteY33" fmla="*/ 5185743 h 6857999"/>
              <a:gd name="connsiteX34" fmla="*/ 9186244 w 12193200"/>
              <a:gd name="connsiteY34" fmla="*/ 5185743 h 6857999"/>
              <a:gd name="connsiteX35" fmla="*/ 9186244 w 12193200"/>
              <a:gd name="connsiteY35" fmla="*/ 5006166 h 6857999"/>
              <a:gd name="connsiteX36" fmla="*/ 6191504 w 12193200"/>
              <a:gd name="connsiteY36" fmla="*/ 5006166 h 6857999"/>
              <a:gd name="connsiteX37" fmla="*/ 6191504 w 12193200"/>
              <a:gd name="connsiteY37" fmla="*/ 5185743 h 6857999"/>
              <a:gd name="connsiteX38" fmla="*/ 8999466 w 12193200"/>
              <a:gd name="connsiteY38" fmla="*/ 5185743 h 6857999"/>
              <a:gd name="connsiteX39" fmla="*/ 8999466 w 12193200"/>
              <a:gd name="connsiteY39" fmla="*/ 5006166 h 6857999"/>
              <a:gd name="connsiteX40" fmla="*/ 6006316 w 12193200"/>
              <a:gd name="connsiteY40" fmla="*/ 5006166 h 6857999"/>
              <a:gd name="connsiteX41" fmla="*/ 6006316 w 12193200"/>
              <a:gd name="connsiteY41" fmla="*/ 5185743 h 6857999"/>
              <a:gd name="connsiteX42" fmla="*/ 6184304 w 12193200"/>
              <a:gd name="connsiteY42" fmla="*/ 5185743 h 6857999"/>
              <a:gd name="connsiteX43" fmla="*/ 6184304 w 12193200"/>
              <a:gd name="connsiteY43" fmla="*/ 5006166 h 6857999"/>
              <a:gd name="connsiteX44" fmla="*/ 3191152 w 12193200"/>
              <a:gd name="connsiteY44" fmla="*/ 5006166 h 6857999"/>
              <a:gd name="connsiteX45" fmla="*/ 3191152 w 12193200"/>
              <a:gd name="connsiteY45" fmla="*/ 5185743 h 6857999"/>
              <a:gd name="connsiteX46" fmla="*/ 5999116 w 12193200"/>
              <a:gd name="connsiteY46" fmla="*/ 5185743 h 6857999"/>
              <a:gd name="connsiteX47" fmla="*/ 5999116 w 12193200"/>
              <a:gd name="connsiteY47" fmla="*/ 5006166 h 6857999"/>
              <a:gd name="connsiteX48" fmla="*/ 3004803 w 12193200"/>
              <a:gd name="connsiteY48" fmla="*/ 5006166 h 6857999"/>
              <a:gd name="connsiteX49" fmla="*/ 3004803 w 12193200"/>
              <a:gd name="connsiteY49" fmla="*/ 5185743 h 6857999"/>
              <a:gd name="connsiteX50" fmla="*/ 3183952 w 12193200"/>
              <a:gd name="connsiteY50" fmla="*/ 5185743 h 6857999"/>
              <a:gd name="connsiteX51" fmla="*/ 3183952 w 12193200"/>
              <a:gd name="connsiteY51" fmla="*/ 5006166 h 6857999"/>
              <a:gd name="connsiteX52" fmla="*/ 190221 w 12193200"/>
              <a:gd name="connsiteY52" fmla="*/ 5006166 h 6857999"/>
              <a:gd name="connsiteX53" fmla="*/ 190221 w 12193200"/>
              <a:gd name="connsiteY53" fmla="*/ 5185743 h 6857999"/>
              <a:gd name="connsiteX54" fmla="*/ 2997602 w 12193200"/>
              <a:gd name="connsiteY54" fmla="*/ 5185743 h 6857999"/>
              <a:gd name="connsiteX55" fmla="*/ 2997602 w 12193200"/>
              <a:gd name="connsiteY55" fmla="*/ 5006166 h 6857999"/>
              <a:gd name="connsiteX56" fmla="*/ 9193444 w 12193200"/>
              <a:gd name="connsiteY56" fmla="*/ 3524503 h 6857999"/>
              <a:gd name="connsiteX57" fmla="*/ 9193444 w 12193200"/>
              <a:gd name="connsiteY57" fmla="*/ 4998966 h 6857999"/>
              <a:gd name="connsiteX58" fmla="*/ 12001406 w 12193200"/>
              <a:gd name="connsiteY58" fmla="*/ 4998966 h 6857999"/>
              <a:gd name="connsiteX59" fmla="*/ 12001406 w 12193200"/>
              <a:gd name="connsiteY59" fmla="*/ 3524503 h 6857999"/>
              <a:gd name="connsiteX60" fmla="*/ 9006666 w 12193200"/>
              <a:gd name="connsiteY60" fmla="*/ 3524503 h 6857999"/>
              <a:gd name="connsiteX61" fmla="*/ 9006666 w 12193200"/>
              <a:gd name="connsiteY61" fmla="*/ 4998966 h 6857999"/>
              <a:gd name="connsiteX62" fmla="*/ 9186244 w 12193200"/>
              <a:gd name="connsiteY62" fmla="*/ 4998966 h 6857999"/>
              <a:gd name="connsiteX63" fmla="*/ 9186244 w 12193200"/>
              <a:gd name="connsiteY63" fmla="*/ 3524503 h 6857999"/>
              <a:gd name="connsiteX64" fmla="*/ 6191504 w 12193200"/>
              <a:gd name="connsiteY64" fmla="*/ 3524503 h 6857999"/>
              <a:gd name="connsiteX65" fmla="*/ 6191504 w 12193200"/>
              <a:gd name="connsiteY65" fmla="*/ 4998966 h 6857999"/>
              <a:gd name="connsiteX66" fmla="*/ 8999466 w 12193200"/>
              <a:gd name="connsiteY66" fmla="*/ 4998966 h 6857999"/>
              <a:gd name="connsiteX67" fmla="*/ 8999466 w 12193200"/>
              <a:gd name="connsiteY67" fmla="*/ 3524503 h 6857999"/>
              <a:gd name="connsiteX68" fmla="*/ 6006316 w 12193200"/>
              <a:gd name="connsiteY68" fmla="*/ 3524503 h 6857999"/>
              <a:gd name="connsiteX69" fmla="*/ 6006316 w 12193200"/>
              <a:gd name="connsiteY69" fmla="*/ 4998966 h 6857999"/>
              <a:gd name="connsiteX70" fmla="*/ 6184304 w 12193200"/>
              <a:gd name="connsiteY70" fmla="*/ 4998966 h 6857999"/>
              <a:gd name="connsiteX71" fmla="*/ 6184304 w 12193200"/>
              <a:gd name="connsiteY71" fmla="*/ 3524503 h 6857999"/>
              <a:gd name="connsiteX72" fmla="*/ 3191152 w 12193200"/>
              <a:gd name="connsiteY72" fmla="*/ 3524503 h 6857999"/>
              <a:gd name="connsiteX73" fmla="*/ 3191152 w 12193200"/>
              <a:gd name="connsiteY73" fmla="*/ 4998966 h 6857999"/>
              <a:gd name="connsiteX74" fmla="*/ 5999116 w 12193200"/>
              <a:gd name="connsiteY74" fmla="*/ 4998966 h 6857999"/>
              <a:gd name="connsiteX75" fmla="*/ 5999116 w 12193200"/>
              <a:gd name="connsiteY75" fmla="*/ 3524503 h 6857999"/>
              <a:gd name="connsiteX76" fmla="*/ 3004803 w 12193200"/>
              <a:gd name="connsiteY76" fmla="*/ 3524503 h 6857999"/>
              <a:gd name="connsiteX77" fmla="*/ 3004803 w 12193200"/>
              <a:gd name="connsiteY77" fmla="*/ 4998966 h 6857999"/>
              <a:gd name="connsiteX78" fmla="*/ 3183952 w 12193200"/>
              <a:gd name="connsiteY78" fmla="*/ 4998966 h 6857999"/>
              <a:gd name="connsiteX79" fmla="*/ 3183952 w 12193200"/>
              <a:gd name="connsiteY79" fmla="*/ 3524503 h 6857999"/>
              <a:gd name="connsiteX80" fmla="*/ 190221 w 12193200"/>
              <a:gd name="connsiteY80" fmla="*/ 3524503 h 6857999"/>
              <a:gd name="connsiteX81" fmla="*/ 190221 w 12193200"/>
              <a:gd name="connsiteY81" fmla="*/ 4998966 h 6857999"/>
              <a:gd name="connsiteX82" fmla="*/ 2997602 w 12193200"/>
              <a:gd name="connsiteY82" fmla="*/ 4998966 h 6857999"/>
              <a:gd name="connsiteX83" fmla="*/ 2997602 w 12193200"/>
              <a:gd name="connsiteY83" fmla="*/ 3524503 h 6857999"/>
              <a:gd name="connsiteX84" fmla="*/ 9193444 w 12193200"/>
              <a:gd name="connsiteY84" fmla="*/ 3339315 h 6857999"/>
              <a:gd name="connsiteX85" fmla="*/ 9193444 w 12193200"/>
              <a:gd name="connsiteY85" fmla="*/ 3517303 h 6857999"/>
              <a:gd name="connsiteX86" fmla="*/ 12001406 w 12193200"/>
              <a:gd name="connsiteY86" fmla="*/ 3517303 h 6857999"/>
              <a:gd name="connsiteX87" fmla="*/ 12001406 w 12193200"/>
              <a:gd name="connsiteY87" fmla="*/ 3339315 h 6857999"/>
              <a:gd name="connsiteX88" fmla="*/ 9006666 w 12193200"/>
              <a:gd name="connsiteY88" fmla="*/ 3339315 h 6857999"/>
              <a:gd name="connsiteX89" fmla="*/ 9006666 w 12193200"/>
              <a:gd name="connsiteY89" fmla="*/ 3517303 h 6857999"/>
              <a:gd name="connsiteX90" fmla="*/ 9186244 w 12193200"/>
              <a:gd name="connsiteY90" fmla="*/ 3517303 h 6857999"/>
              <a:gd name="connsiteX91" fmla="*/ 9186244 w 12193200"/>
              <a:gd name="connsiteY91" fmla="*/ 3339315 h 6857999"/>
              <a:gd name="connsiteX92" fmla="*/ 6191504 w 12193200"/>
              <a:gd name="connsiteY92" fmla="*/ 3339315 h 6857999"/>
              <a:gd name="connsiteX93" fmla="*/ 6191504 w 12193200"/>
              <a:gd name="connsiteY93" fmla="*/ 3517303 h 6857999"/>
              <a:gd name="connsiteX94" fmla="*/ 8999466 w 12193200"/>
              <a:gd name="connsiteY94" fmla="*/ 3517303 h 6857999"/>
              <a:gd name="connsiteX95" fmla="*/ 8999466 w 12193200"/>
              <a:gd name="connsiteY95" fmla="*/ 3339315 h 6857999"/>
              <a:gd name="connsiteX96" fmla="*/ 6006316 w 12193200"/>
              <a:gd name="connsiteY96" fmla="*/ 3339315 h 6857999"/>
              <a:gd name="connsiteX97" fmla="*/ 6006316 w 12193200"/>
              <a:gd name="connsiteY97" fmla="*/ 3517303 h 6857999"/>
              <a:gd name="connsiteX98" fmla="*/ 6184304 w 12193200"/>
              <a:gd name="connsiteY98" fmla="*/ 3517303 h 6857999"/>
              <a:gd name="connsiteX99" fmla="*/ 6184304 w 12193200"/>
              <a:gd name="connsiteY99" fmla="*/ 3339315 h 6857999"/>
              <a:gd name="connsiteX100" fmla="*/ 3191152 w 12193200"/>
              <a:gd name="connsiteY100" fmla="*/ 3339315 h 6857999"/>
              <a:gd name="connsiteX101" fmla="*/ 3191152 w 12193200"/>
              <a:gd name="connsiteY101" fmla="*/ 3517303 h 6857999"/>
              <a:gd name="connsiteX102" fmla="*/ 5999116 w 12193200"/>
              <a:gd name="connsiteY102" fmla="*/ 3517303 h 6857999"/>
              <a:gd name="connsiteX103" fmla="*/ 5999116 w 12193200"/>
              <a:gd name="connsiteY103" fmla="*/ 3339315 h 6857999"/>
              <a:gd name="connsiteX104" fmla="*/ 3004803 w 12193200"/>
              <a:gd name="connsiteY104" fmla="*/ 3339315 h 6857999"/>
              <a:gd name="connsiteX105" fmla="*/ 3004803 w 12193200"/>
              <a:gd name="connsiteY105" fmla="*/ 3517303 h 6857999"/>
              <a:gd name="connsiteX106" fmla="*/ 3183952 w 12193200"/>
              <a:gd name="connsiteY106" fmla="*/ 3517303 h 6857999"/>
              <a:gd name="connsiteX107" fmla="*/ 3183952 w 12193200"/>
              <a:gd name="connsiteY107" fmla="*/ 3339315 h 6857999"/>
              <a:gd name="connsiteX108" fmla="*/ 190221 w 12193200"/>
              <a:gd name="connsiteY108" fmla="*/ 3339315 h 6857999"/>
              <a:gd name="connsiteX109" fmla="*/ 190221 w 12193200"/>
              <a:gd name="connsiteY109" fmla="*/ 3517303 h 6857999"/>
              <a:gd name="connsiteX110" fmla="*/ 2997602 w 12193200"/>
              <a:gd name="connsiteY110" fmla="*/ 3517303 h 6857999"/>
              <a:gd name="connsiteX111" fmla="*/ 2997602 w 12193200"/>
              <a:gd name="connsiteY111" fmla="*/ 3339315 h 6857999"/>
              <a:gd name="connsiteX112" fmla="*/ 9193444 w 12193200"/>
              <a:gd name="connsiteY112" fmla="*/ 1859240 h 6857999"/>
              <a:gd name="connsiteX113" fmla="*/ 9193444 w 12193200"/>
              <a:gd name="connsiteY113" fmla="*/ 3332115 h 6857999"/>
              <a:gd name="connsiteX114" fmla="*/ 12001406 w 12193200"/>
              <a:gd name="connsiteY114" fmla="*/ 3332115 h 6857999"/>
              <a:gd name="connsiteX115" fmla="*/ 12001406 w 12193200"/>
              <a:gd name="connsiteY115" fmla="*/ 1859240 h 6857999"/>
              <a:gd name="connsiteX116" fmla="*/ 9006666 w 12193200"/>
              <a:gd name="connsiteY116" fmla="*/ 1859240 h 6857999"/>
              <a:gd name="connsiteX117" fmla="*/ 9006666 w 12193200"/>
              <a:gd name="connsiteY117" fmla="*/ 3332115 h 6857999"/>
              <a:gd name="connsiteX118" fmla="*/ 9186244 w 12193200"/>
              <a:gd name="connsiteY118" fmla="*/ 3332115 h 6857999"/>
              <a:gd name="connsiteX119" fmla="*/ 9186244 w 12193200"/>
              <a:gd name="connsiteY119" fmla="*/ 1859240 h 6857999"/>
              <a:gd name="connsiteX120" fmla="*/ 6191504 w 12193200"/>
              <a:gd name="connsiteY120" fmla="*/ 1859240 h 6857999"/>
              <a:gd name="connsiteX121" fmla="*/ 6191504 w 12193200"/>
              <a:gd name="connsiteY121" fmla="*/ 3332115 h 6857999"/>
              <a:gd name="connsiteX122" fmla="*/ 8999466 w 12193200"/>
              <a:gd name="connsiteY122" fmla="*/ 3332115 h 6857999"/>
              <a:gd name="connsiteX123" fmla="*/ 8999466 w 12193200"/>
              <a:gd name="connsiteY123" fmla="*/ 1859240 h 6857999"/>
              <a:gd name="connsiteX124" fmla="*/ 6006316 w 12193200"/>
              <a:gd name="connsiteY124" fmla="*/ 1859240 h 6857999"/>
              <a:gd name="connsiteX125" fmla="*/ 6006316 w 12193200"/>
              <a:gd name="connsiteY125" fmla="*/ 3332115 h 6857999"/>
              <a:gd name="connsiteX126" fmla="*/ 6184304 w 12193200"/>
              <a:gd name="connsiteY126" fmla="*/ 3332115 h 6857999"/>
              <a:gd name="connsiteX127" fmla="*/ 6184304 w 12193200"/>
              <a:gd name="connsiteY127" fmla="*/ 1859240 h 6857999"/>
              <a:gd name="connsiteX128" fmla="*/ 3191152 w 12193200"/>
              <a:gd name="connsiteY128" fmla="*/ 1859240 h 6857999"/>
              <a:gd name="connsiteX129" fmla="*/ 3191152 w 12193200"/>
              <a:gd name="connsiteY129" fmla="*/ 3332115 h 6857999"/>
              <a:gd name="connsiteX130" fmla="*/ 5999116 w 12193200"/>
              <a:gd name="connsiteY130" fmla="*/ 3332115 h 6857999"/>
              <a:gd name="connsiteX131" fmla="*/ 5999116 w 12193200"/>
              <a:gd name="connsiteY131" fmla="*/ 1859240 h 6857999"/>
              <a:gd name="connsiteX132" fmla="*/ 3004803 w 12193200"/>
              <a:gd name="connsiteY132" fmla="*/ 1859240 h 6857999"/>
              <a:gd name="connsiteX133" fmla="*/ 3004803 w 12193200"/>
              <a:gd name="connsiteY133" fmla="*/ 3332115 h 6857999"/>
              <a:gd name="connsiteX134" fmla="*/ 3183952 w 12193200"/>
              <a:gd name="connsiteY134" fmla="*/ 3332115 h 6857999"/>
              <a:gd name="connsiteX135" fmla="*/ 3183952 w 12193200"/>
              <a:gd name="connsiteY135" fmla="*/ 1859240 h 6857999"/>
              <a:gd name="connsiteX136" fmla="*/ 190221 w 12193200"/>
              <a:gd name="connsiteY136" fmla="*/ 1859240 h 6857999"/>
              <a:gd name="connsiteX137" fmla="*/ 190221 w 12193200"/>
              <a:gd name="connsiteY137" fmla="*/ 3332115 h 6857999"/>
              <a:gd name="connsiteX138" fmla="*/ 2997602 w 12193200"/>
              <a:gd name="connsiteY138" fmla="*/ 3332115 h 6857999"/>
              <a:gd name="connsiteX139" fmla="*/ 2997602 w 12193200"/>
              <a:gd name="connsiteY139" fmla="*/ 1859240 h 6857999"/>
              <a:gd name="connsiteX140" fmla="*/ 9193444 w 12193200"/>
              <a:gd name="connsiteY140" fmla="*/ 1671302 h 6857999"/>
              <a:gd name="connsiteX141" fmla="*/ 9193444 w 12193200"/>
              <a:gd name="connsiteY141" fmla="*/ 1852040 h 6857999"/>
              <a:gd name="connsiteX142" fmla="*/ 12001406 w 12193200"/>
              <a:gd name="connsiteY142" fmla="*/ 1852040 h 6857999"/>
              <a:gd name="connsiteX143" fmla="*/ 12001406 w 12193200"/>
              <a:gd name="connsiteY143" fmla="*/ 1671302 h 6857999"/>
              <a:gd name="connsiteX144" fmla="*/ 9006666 w 12193200"/>
              <a:gd name="connsiteY144" fmla="*/ 1671302 h 6857999"/>
              <a:gd name="connsiteX145" fmla="*/ 9006666 w 12193200"/>
              <a:gd name="connsiteY145" fmla="*/ 1852040 h 6857999"/>
              <a:gd name="connsiteX146" fmla="*/ 9186244 w 12193200"/>
              <a:gd name="connsiteY146" fmla="*/ 1852040 h 6857999"/>
              <a:gd name="connsiteX147" fmla="*/ 9186244 w 12193200"/>
              <a:gd name="connsiteY147" fmla="*/ 1671302 h 6857999"/>
              <a:gd name="connsiteX148" fmla="*/ 6191504 w 12193200"/>
              <a:gd name="connsiteY148" fmla="*/ 1671302 h 6857999"/>
              <a:gd name="connsiteX149" fmla="*/ 6191504 w 12193200"/>
              <a:gd name="connsiteY149" fmla="*/ 1852040 h 6857999"/>
              <a:gd name="connsiteX150" fmla="*/ 8999466 w 12193200"/>
              <a:gd name="connsiteY150" fmla="*/ 1852040 h 6857999"/>
              <a:gd name="connsiteX151" fmla="*/ 8999466 w 12193200"/>
              <a:gd name="connsiteY151" fmla="*/ 1671302 h 6857999"/>
              <a:gd name="connsiteX152" fmla="*/ 6006316 w 12193200"/>
              <a:gd name="connsiteY152" fmla="*/ 1671302 h 6857999"/>
              <a:gd name="connsiteX153" fmla="*/ 6006316 w 12193200"/>
              <a:gd name="connsiteY153" fmla="*/ 1852040 h 6857999"/>
              <a:gd name="connsiteX154" fmla="*/ 6184304 w 12193200"/>
              <a:gd name="connsiteY154" fmla="*/ 1852040 h 6857999"/>
              <a:gd name="connsiteX155" fmla="*/ 6184304 w 12193200"/>
              <a:gd name="connsiteY155" fmla="*/ 1671302 h 6857999"/>
              <a:gd name="connsiteX156" fmla="*/ 3191152 w 12193200"/>
              <a:gd name="connsiteY156" fmla="*/ 1671302 h 6857999"/>
              <a:gd name="connsiteX157" fmla="*/ 3191152 w 12193200"/>
              <a:gd name="connsiteY157" fmla="*/ 1852040 h 6857999"/>
              <a:gd name="connsiteX158" fmla="*/ 5999116 w 12193200"/>
              <a:gd name="connsiteY158" fmla="*/ 1852040 h 6857999"/>
              <a:gd name="connsiteX159" fmla="*/ 5999116 w 12193200"/>
              <a:gd name="connsiteY159" fmla="*/ 1671302 h 6857999"/>
              <a:gd name="connsiteX160" fmla="*/ 3004803 w 12193200"/>
              <a:gd name="connsiteY160" fmla="*/ 1671302 h 6857999"/>
              <a:gd name="connsiteX161" fmla="*/ 3004803 w 12193200"/>
              <a:gd name="connsiteY161" fmla="*/ 1852040 h 6857999"/>
              <a:gd name="connsiteX162" fmla="*/ 3183952 w 12193200"/>
              <a:gd name="connsiteY162" fmla="*/ 1852040 h 6857999"/>
              <a:gd name="connsiteX163" fmla="*/ 3183952 w 12193200"/>
              <a:gd name="connsiteY163" fmla="*/ 1671302 h 6857999"/>
              <a:gd name="connsiteX164" fmla="*/ 190221 w 12193200"/>
              <a:gd name="connsiteY164" fmla="*/ 1671302 h 6857999"/>
              <a:gd name="connsiteX165" fmla="*/ 190221 w 12193200"/>
              <a:gd name="connsiteY165" fmla="*/ 1852040 h 6857999"/>
              <a:gd name="connsiteX166" fmla="*/ 2997602 w 12193200"/>
              <a:gd name="connsiteY166" fmla="*/ 1852040 h 6857999"/>
              <a:gd name="connsiteX167" fmla="*/ 2997602 w 12193200"/>
              <a:gd name="connsiteY167" fmla="*/ 1671302 h 6857999"/>
              <a:gd name="connsiteX168" fmla="*/ 9193444 w 12193200"/>
              <a:gd name="connsiteY168" fmla="*/ 190219 h 6857999"/>
              <a:gd name="connsiteX169" fmla="*/ 9193444 w 12193200"/>
              <a:gd name="connsiteY169" fmla="*/ 1664102 h 6857999"/>
              <a:gd name="connsiteX170" fmla="*/ 12001406 w 12193200"/>
              <a:gd name="connsiteY170" fmla="*/ 1664102 h 6857999"/>
              <a:gd name="connsiteX171" fmla="*/ 12001406 w 12193200"/>
              <a:gd name="connsiteY171" fmla="*/ 190219 h 6857999"/>
              <a:gd name="connsiteX172" fmla="*/ 9006666 w 12193200"/>
              <a:gd name="connsiteY172" fmla="*/ 190219 h 6857999"/>
              <a:gd name="connsiteX173" fmla="*/ 9006666 w 12193200"/>
              <a:gd name="connsiteY173" fmla="*/ 1664102 h 6857999"/>
              <a:gd name="connsiteX174" fmla="*/ 9186244 w 12193200"/>
              <a:gd name="connsiteY174" fmla="*/ 1664102 h 6857999"/>
              <a:gd name="connsiteX175" fmla="*/ 9186244 w 12193200"/>
              <a:gd name="connsiteY175" fmla="*/ 190219 h 6857999"/>
              <a:gd name="connsiteX176" fmla="*/ 6191504 w 12193200"/>
              <a:gd name="connsiteY176" fmla="*/ 190219 h 6857999"/>
              <a:gd name="connsiteX177" fmla="*/ 6191504 w 12193200"/>
              <a:gd name="connsiteY177" fmla="*/ 1664102 h 6857999"/>
              <a:gd name="connsiteX178" fmla="*/ 8999466 w 12193200"/>
              <a:gd name="connsiteY178" fmla="*/ 1664102 h 6857999"/>
              <a:gd name="connsiteX179" fmla="*/ 8999466 w 12193200"/>
              <a:gd name="connsiteY179" fmla="*/ 190219 h 6857999"/>
              <a:gd name="connsiteX180" fmla="*/ 6006316 w 12193200"/>
              <a:gd name="connsiteY180" fmla="*/ 190219 h 6857999"/>
              <a:gd name="connsiteX181" fmla="*/ 6006316 w 12193200"/>
              <a:gd name="connsiteY181" fmla="*/ 1664102 h 6857999"/>
              <a:gd name="connsiteX182" fmla="*/ 6184304 w 12193200"/>
              <a:gd name="connsiteY182" fmla="*/ 1664102 h 6857999"/>
              <a:gd name="connsiteX183" fmla="*/ 6184304 w 12193200"/>
              <a:gd name="connsiteY183" fmla="*/ 190219 h 6857999"/>
              <a:gd name="connsiteX184" fmla="*/ 3191152 w 12193200"/>
              <a:gd name="connsiteY184" fmla="*/ 190219 h 6857999"/>
              <a:gd name="connsiteX185" fmla="*/ 3191152 w 12193200"/>
              <a:gd name="connsiteY185" fmla="*/ 1664102 h 6857999"/>
              <a:gd name="connsiteX186" fmla="*/ 5999116 w 12193200"/>
              <a:gd name="connsiteY186" fmla="*/ 1664102 h 6857999"/>
              <a:gd name="connsiteX187" fmla="*/ 5999116 w 12193200"/>
              <a:gd name="connsiteY187" fmla="*/ 190219 h 6857999"/>
              <a:gd name="connsiteX188" fmla="*/ 3004803 w 12193200"/>
              <a:gd name="connsiteY188" fmla="*/ 190219 h 6857999"/>
              <a:gd name="connsiteX189" fmla="*/ 3004803 w 12193200"/>
              <a:gd name="connsiteY189" fmla="*/ 1664102 h 6857999"/>
              <a:gd name="connsiteX190" fmla="*/ 3183952 w 12193200"/>
              <a:gd name="connsiteY190" fmla="*/ 1664102 h 6857999"/>
              <a:gd name="connsiteX191" fmla="*/ 3183952 w 12193200"/>
              <a:gd name="connsiteY191" fmla="*/ 190219 h 6857999"/>
              <a:gd name="connsiteX192" fmla="*/ 190221 w 12193200"/>
              <a:gd name="connsiteY192" fmla="*/ 190219 h 6857999"/>
              <a:gd name="connsiteX193" fmla="*/ 190221 w 12193200"/>
              <a:gd name="connsiteY193" fmla="*/ 1664102 h 6857999"/>
              <a:gd name="connsiteX194" fmla="*/ 2997602 w 12193200"/>
              <a:gd name="connsiteY194" fmla="*/ 1664102 h 6857999"/>
              <a:gd name="connsiteX195" fmla="*/ 2997602 w 12193200"/>
              <a:gd name="connsiteY195" fmla="*/ 190219 h 6857999"/>
              <a:gd name="connsiteX196" fmla="*/ 183021 w 12193200"/>
              <a:gd name="connsiteY196" fmla="*/ 0 h 6857999"/>
              <a:gd name="connsiteX197" fmla="*/ 190221 w 12193200"/>
              <a:gd name="connsiteY197" fmla="*/ 0 h 6857999"/>
              <a:gd name="connsiteX198" fmla="*/ 190221 w 12193200"/>
              <a:gd name="connsiteY198" fmla="*/ 183019 h 6857999"/>
              <a:gd name="connsiteX199" fmla="*/ 2997602 w 12193200"/>
              <a:gd name="connsiteY199" fmla="*/ 183019 h 6857999"/>
              <a:gd name="connsiteX200" fmla="*/ 2997602 w 12193200"/>
              <a:gd name="connsiteY200" fmla="*/ 0 h 6857999"/>
              <a:gd name="connsiteX201" fmla="*/ 3004803 w 12193200"/>
              <a:gd name="connsiteY201" fmla="*/ 0 h 6857999"/>
              <a:gd name="connsiteX202" fmla="*/ 3004803 w 12193200"/>
              <a:gd name="connsiteY202" fmla="*/ 183019 h 6857999"/>
              <a:gd name="connsiteX203" fmla="*/ 3183952 w 12193200"/>
              <a:gd name="connsiteY203" fmla="*/ 183019 h 6857999"/>
              <a:gd name="connsiteX204" fmla="*/ 3183952 w 12193200"/>
              <a:gd name="connsiteY204" fmla="*/ 0 h 6857999"/>
              <a:gd name="connsiteX205" fmla="*/ 3191152 w 12193200"/>
              <a:gd name="connsiteY205" fmla="*/ 0 h 6857999"/>
              <a:gd name="connsiteX206" fmla="*/ 3191152 w 12193200"/>
              <a:gd name="connsiteY206" fmla="*/ 183019 h 6857999"/>
              <a:gd name="connsiteX207" fmla="*/ 5999116 w 12193200"/>
              <a:gd name="connsiteY207" fmla="*/ 183019 h 6857999"/>
              <a:gd name="connsiteX208" fmla="*/ 5999116 w 12193200"/>
              <a:gd name="connsiteY208" fmla="*/ 0 h 6857999"/>
              <a:gd name="connsiteX209" fmla="*/ 6006316 w 12193200"/>
              <a:gd name="connsiteY209" fmla="*/ 0 h 6857999"/>
              <a:gd name="connsiteX210" fmla="*/ 6006316 w 12193200"/>
              <a:gd name="connsiteY210" fmla="*/ 183019 h 6857999"/>
              <a:gd name="connsiteX211" fmla="*/ 6184304 w 12193200"/>
              <a:gd name="connsiteY211" fmla="*/ 183019 h 6857999"/>
              <a:gd name="connsiteX212" fmla="*/ 6184304 w 12193200"/>
              <a:gd name="connsiteY212" fmla="*/ 0 h 6857999"/>
              <a:gd name="connsiteX213" fmla="*/ 6191504 w 12193200"/>
              <a:gd name="connsiteY213" fmla="*/ 0 h 6857999"/>
              <a:gd name="connsiteX214" fmla="*/ 6191504 w 12193200"/>
              <a:gd name="connsiteY214" fmla="*/ 183019 h 6857999"/>
              <a:gd name="connsiteX215" fmla="*/ 8999466 w 12193200"/>
              <a:gd name="connsiteY215" fmla="*/ 183019 h 6857999"/>
              <a:gd name="connsiteX216" fmla="*/ 8999466 w 12193200"/>
              <a:gd name="connsiteY216" fmla="*/ 0 h 6857999"/>
              <a:gd name="connsiteX217" fmla="*/ 9006666 w 12193200"/>
              <a:gd name="connsiteY217" fmla="*/ 0 h 6857999"/>
              <a:gd name="connsiteX218" fmla="*/ 9006666 w 12193200"/>
              <a:gd name="connsiteY218" fmla="*/ 183019 h 6857999"/>
              <a:gd name="connsiteX219" fmla="*/ 9186244 w 12193200"/>
              <a:gd name="connsiteY219" fmla="*/ 183019 h 6857999"/>
              <a:gd name="connsiteX220" fmla="*/ 9186244 w 12193200"/>
              <a:gd name="connsiteY220" fmla="*/ 1 h 6857999"/>
              <a:gd name="connsiteX221" fmla="*/ 9193444 w 12193200"/>
              <a:gd name="connsiteY221" fmla="*/ 1 h 6857999"/>
              <a:gd name="connsiteX222" fmla="*/ 9193444 w 12193200"/>
              <a:gd name="connsiteY222" fmla="*/ 183019 h 6857999"/>
              <a:gd name="connsiteX223" fmla="*/ 12001406 w 12193200"/>
              <a:gd name="connsiteY223" fmla="*/ 183019 h 6857999"/>
              <a:gd name="connsiteX224" fmla="*/ 12001406 w 12193200"/>
              <a:gd name="connsiteY224" fmla="*/ 1 h 6857999"/>
              <a:gd name="connsiteX225" fmla="*/ 12008606 w 12193200"/>
              <a:gd name="connsiteY225" fmla="*/ 1 h 6857999"/>
              <a:gd name="connsiteX226" fmla="*/ 12008606 w 12193200"/>
              <a:gd name="connsiteY226" fmla="*/ 183019 h 6857999"/>
              <a:gd name="connsiteX227" fmla="*/ 12193200 w 12193200"/>
              <a:gd name="connsiteY227" fmla="*/ 183019 h 6857999"/>
              <a:gd name="connsiteX228" fmla="*/ 12193200 w 12193200"/>
              <a:gd name="connsiteY228" fmla="*/ 190219 h 6857999"/>
              <a:gd name="connsiteX229" fmla="*/ 12008606 w 12193200"/>
              <a:gd name="connsiteY229" fmla="*/ 190219 h 6857999"/>
              <a:gd name="connsiteX230" fmla="*/ 12008606 w 12193200"/>
              <a:gd name="connsiteY230" fmla="*/ 1664102 h 6857999"/>
              <a:gd name="connsiteX231" fmla="*/ 12193200 w 12193200"/>
              <a:gd name="connsiteY231" fmla="*/ 1664102 h 6857999"/>
              <a:gd name="connsiteX232" fmla="*/ 12193200 w 12193200"/>
              <a:gd name="connsiteY232" fmla="*/ 1671302 h 6857999"/>
              <a:gd name="connsiteX233" fmla="*/ 12008606 w 12193200"/>
              <a:gd name="connsiteY233" fmla="*/ 1671302 h 6857999"/>
              <a:gd name="connsiteX234" fmla="*/ 12008606 w 12193200"/>
              <a:gd name="connsiteY234" fmla="*/ 1852040 h 6857999"/>
              <a:gd name="connsiteX235" fmla="*/ 12193200 w 12193200"/>
              <a:gd name="connsiteY235" fmla="*/ 1852040 h 6857999"/>
              <a:gd name="connsiteX236" fmla="*/ 12193200 w 12193200"/>
              <a:gd name="connsiteY236" fmla="*/ 1859240 h 6857999"/>
              <a:gd name="connsiteX237" fmla="*/ 12008606 w 12193200"/>
              <a:gd name="connsiteY237" fmla="*/ 1859240 h 6857999"/>
              <a:gd name="connsiteX238" fmla="*/ 12008606 w 12193200"/>
              <a:gd name="connsiteY238" fmla="*/ 3332115 h 6857999"/>
              <a:gd name="connsiteX239" fmla="*/ 12193200 w 12193200"/>
              <a:gd name="connsiteY239" fmla="*/ 3332115 h 6857999"/>
              <a:gd name="connsiteX240" fmla="*/ 12193200 w 12193200"/>
              <a:gd name="connsiteY240" fmla="*/ 3339315 h 6857999"/>
              <a:gd name="connsiteX241" fmla="*/ 12008606 w 12193200"/>
              <a:gd name="connsiteY241" fmla="*/ 3339315 h 6857999"/>
              <a:gd name="connsiteX242" fmla="*/ 12008606 w 12193200"/>
              <a:gd name="connsiteY242" fmla="*/ 3517303 h 6857999"/>
              <a:gd name="connsiteX243" fmla="*/ 12193200 w 12193200"/>
              <a:gd name="connsiteY243" fmla="*/ 3517303 h 6857999"/>
              <a:gd name="connsiteX244" fmla="*/ 12193200 w 12193200"/>
              <a:gd name="connsiteY244" fmla="*/ 3524503 h 6857999"/>
              <a:gd name="connsiteX245" fmla="*/ 12008606 w 12193200"/>
              <a:gd name="connsiteY245" fmla="*/ 3524503 h 6857999"/>
              <a:gd name="connsiteX246" fmla="*/ 12008606 w 12193200"/>
              <a:gd name="connsiteY246" fmla="*/ 4998966 h 6857999"/>
              <a:gd name="connsiteX247" fmla="*/ 12193200 w 12193200"/>
              <a:gd name="connsiteY247" fmla="*/ 4998966 h 6857999"/>
              <a:gd name="connsiteX248" fmla="*/ 12193200 w 12193200"/>
              <a:gd name="connsiteY248" fmla="*/ 5006166 h 6857999"/>
              <a:gd name="connsiteX249" fmla="*/ 12008606 w 12193200"/>
              <a:gd name="connsiteY249" fmla="*/ 5006166 h 6857999"/>
              <a:gd name="connsiteX250" fmla="*/ 12008606 w 12193200"/>
              <a:gd name="connsiteY250" fmla="*/ 5185743 h 6857999"/>
              <a:gd name="connsiteX251" fmla="*/ 12193200 w 12193200"/>
              <a:gd name="connsiteY251" fmla="*/ 5185743 h 6857999"/>
              <a:gd name="connsiteX252" fmla="*/ 12193200 w 12193200"/>
              <a:gd name="connsiteY252" fmla="*/ 5192943 h 6857999"/>
              <a:gd name="connsiteX253" fmla="*/ 12008606 w 12193200"/>
              <a:gd name="connsiteY253" fmla="*/ 5192943 h 6857999"/>
              <a:gd name="connsiteX254" fmla="*/ 12008606 w 12193200"/>
              <a:gd name="connsiteY254" fmla="*/ 6668993 h 6857999"/>
              <a:gd name="connsiteX255" fmla="*/ 12193200 w 12193200"/>
              <a:gd name="connsiteY255" fmla="*/ 6668993 h 6857999"/>
              <a:gd name="connsiteX256" fmla="*/ 12193200 w 12193200"/>
              <a:gd name="connsiteY256" fmla="*/ 6676193 h 6857999"/>
              <a:gd name="connsiteX257" fmla="*/ 12008606 w 12193200"/>
              <a:gd name="connsiteY257" fmla="*/ 6676193 h 6857999"/>
              <a:gd name="connsiteX258" fmla="*/ 12008606 w 12193200"/>
              <a:gd name="connsiteY258" fmla="*/ 6857999 h 6857999"/>
              <a:gd name="connsiteX259" fmla="*/ 12001406 w 12193200"/>
              <a:gd name="connsiteY259" fmla="*/ 6857999 h 6857999"/>
              <a:gd name="connsiteX260" fmla="*/ 12001406 w 12193200"/>
              <a:gd name="connsiteY260" fmla="*/ 6676193 h 6857999"/>
              <a:gd name="connsiteX261" fmla="*/ 9193444 w 12193200"/>
              <a:gd name="connsiteY261" fmla="*/ 6676193 h 6857999"/>
              <a:gd name="connsiteX262" fmla="*/ 9193444 w 12193200"/>
              <a:gd name="connsiteY262" fmla="*/ 6857999 h 6857999"/>
              <a:gd name="connsiteX263" fmla="*/ 9186244 w 12193200"/>
              <a:gd name="connsiteY263" fmla="*/ 6857999 h 6857999"/>
              <a:gd name="connsiteX264" fmla="*/ 9186244 w 12193200"/>
              <a:gd name="connsiteY264" fmla="*/ 6676193 h 6857999"/>
              <a:gd name="connsiteX265" fmla="*/ 9006666 w 12193200"/>
              <a:gd name="connsiteY265" fmla="*/ 6676193 h 6857999"/>
              <a:gd name="connsiteX266" fmla="*/ 9006666 w 12193200"/>
              <a:gd name="connsiteY266" fmla="*/ 6857999 h 6857999"/>
              <a:gd name="connsiteX267" fmla="*/ 8999466 w 12193200"/>
              <a:gd name="connsiteY267" fmla="*/ 6857999 h 6857999"/>
              <a:gd name="connsiteX268" fmla="*/ 8999466 w 12193200"/>
              <a:gd name="connsiteY268" fmla="*/ 6676193 h 6857999"/>
              <a:gd name="connsiteX269" fmla="*/ 6191504 w 12193200"/>
              <a:gd name="connsiteY269" fmla="*/ 6676193 h 6857999"/>
              <a:gd name="connsiteX270" fmla="*/ 6191504 w 12193200"/>
              <a:gd name="connsiteY270" fmla="*/ 6857999 h 6857999"/>
              <a:gd name="connsiteX271" fmla="*/ 6184304 w 12193200"/>
              <a:gd name="connsiteY271" fmla="*/ 6857999 h 6857999"/>
              <a:gd name="connsiteX272" fmla="*/ 6184304 w 12193200"/>
              <a:gd name="connsiteY272" fmla="*/ 6676193 h 6857999"/>
              <a:gd name="connsiteX273" fmla="*/ 6006316 w 12193200"/>
              <a:gd name="connsiteY273" fmla="*/ 6676193 h 6857999"/>
              <a:gd name="connsiteX274" fmla="*/ 6006316 w 12193200"/>
              <a:gd name="connsiteY274" fmla="*/ 6857999 h 6857999"/>
              <a:gd name="connsiteX275" fmla="*/ 5999116 w 12193200"/>
              <a:gd name="connsiteY275" fmla="*/ 6857999 h 6857999"/>
              <a:gd name="connsiteX276" fmla="*/ 5999116 w 12193200"/>
              <a:gd name="connsiteY276" fmla="*/ 6676193 h 6857999"/>
              <a:gd name="connsiteX277" fmla="*/ 3191152 w 12193200"/>
              <a:gd name="connsiteY277" fmla="*/ 6676193 h 6857999"/>
              <a:gd name="connsiteX278" fmla="*/ 3191152 w 12193200"/>
              <a:gd name="connsiteY278" fmla="*/ 6857999 h 6857999"/>
              <a:gd name="connsiteX279" fmla="*/ 3183952 w 12193200"/>
              <a:gd name="connsiteY279" fmla="*/ 6857999 h 6857999"/>
              <a:gd name="connsiteX280" fmla="*/ 3183952 w 12193200"/>
              <a:gd name="connsiteY280" fmla="*/ 6676193 h 6857999"/>
              <a:gd name="connsiteX281" fmla="*/ 3004803 w 12193200"/>
              <a:gd name="connsiteY281" fmla="*/ 6676193 h 6857999"/>
              <a:gd name="connsiteX282" fmla="*/ 3004803 w 12193200"/>
              <a:gd name="connsiteY282" fmla="*/ 6857999 h 6857999"/>
              <a:gd name="connsiteX283" fmla="*/ 2997602 w 12193200"/>
              <a:gd name="connsiteY283" fmla="*/ 6857999 h 6857999"/>
              <a:gd name="connsiteX284" fmla="*/ 2997602 w 12193200"/>
              <a:gd name="connsiteY284" fmla="*/ 6676193 h 6857999"/>
              <a:gd name="connsiteX285" fmla="*/ 190221 w 12193200"/>
              <a:gd name="connsiteY285" fmla="*/ 6676193 h 6857999"/>
              <a:gd name="connsiteX286" fmla="*/ 190221 w 12193200"/>
              <a:gd name="connsiteY286" fmla="*/ 6857999 h 6857999"/>
              <a:gd name="connsiteX287" fmla="*/ 183021 w 12193200"/>
              <a:gd name="connsiteY287" fmla="*/ 6857999 h 6857999"/>
              <a:gd name="connsiteX288" fmla="*/ 183021 w 12193200"/>
              <a:gd name="connsiteY288" fmla="*/ 6676193 h 6857999"/>
              <a:gd name="connsiteX289" fmla="*/ 0 w 12193200"/>
              <a:gd name="connsiteY289" fmla="*/ 6676193 h 6857999"/>
              <a:gd name="connsiteX290" fmla="*/ 0 w 12193200"/>
              <a:gd name="connsiteY290" fmla="*/ 6668993 h 6857999"/>
              <a:gd name="connsiteX291" fmla="*/ 183021 w 12193200"/>
              <a:gd name="connsiteY291" fmla="*/ 6668993 h 6857999"/>
              <a:gd name="connsiteX292" fmla="*/ 183021 w 12193200"/>
              <a:gd name="connsiteY292" fmla="*/ 5192943 h 6857999"/>
              <a:gd name="connsiteX293" fmla="*/ 0 w 12193200"/>
              <a:gd name="connsiteY293" fmla="*/ 5192943 h 6857999"/>
              <a:gd name="connsiteX294" fmla="*/ 0 w 12193200"/>
              <a:gd name="connsiteY294" fmla="*/ 5185743 h 6857999"/>
              <a:gd name="connsiteX295" fmla="*/ 183021 w 12193200"/>
              <a:gd name="connsiteY295" fmla="*/ 5185743 h 6857999"/>
              <a:gd name="connsiteX296" fmla="*/ 183021 w 12193200"/>
              <a:gd name="connsiteY296" fmla="*/ 5006166 h 6857999"/>
              <a:gd name="connsiteX297" fmla="*/ 1 w 12193200"/>
              <a:gd name="connsiteY297" fmla="*/ 5006166 h 6857999"/>
              <a:gd name="connsiteX298" fmla="*/ 1 w 12193200"/>
              <a:gd name="connsiteY298" fmla="*/ 4998966 h 6857999"/>
              <a:gd name="connsiteX299" fmla="*/ 183021 w 12193200"/>
              <a:gd name="connsiteY299" fmla="*/ 4998966 h 6857999"/>
              <a:gd name="connsiteX300" fmla="*/ 183021 w 12193200"/>
              <a:gd name="connsiteY300" fmla="*/ 3524503 h 6857999"/>
              <a:gd name="connsiteX301" fmla="*/ 1 w 12193200"/>
              <a:gd name="connsiteY301" fmla="*/ 3524503 h 6857999"/>
              <a:gd name="connsiteX302" fmla="*/ 1 w 12193200"/>
              <a:gd name="connsiteY302" fmla="*/ 3517303 h 6857999"/>
              <a:gd name="connsiteX303" fmla="*/ 183021 w 12193200"/>
              <a:gd name="connsiteY303" fmla="*/ 3517303 h 6857999"/>
              <a:gd name="connsiteX304" fmla="*/ 183021 w 12193200"/>
              <a:gd name="connsiteY304" fmla="*/ 3339315 h 6857999"/>
              <a:gd name="connsiteX305" fmla="*/ 1 w 12193200"/>
              <a:gd name="connsiteY305" fmla="*/ 3339315 h 6857999"/>
              <a:gd name="connsiteX306" fmla="*/ 1 w 12193200"/>
              <a:gd name="connsiteY306" fmla="*/ 3332115 h 6857999"/>
              <a:gd name="connsiteX307" fmla="*/ 183021 w 12193200"/>
              <a:gd name="connsiteY307" fmla="*/ 3332115 h 6857999"/>
              <a:gd name="connsiteX308" fmla="*/ 183021 w 12193200"/>
              <a:gd name="connsiteY308" fmla="*/ 1859240 h 6857999"/>
              <a:gd name="connsiteX309" fmla="*/ 1 w 12193200"/>
              <a:gd name="connsiteY309" fmla="*/ 1859240 h 6857999"/>
              <a:gd name="connsiteX310" fmla="*/ 1 w 12193200"/>
              <a:gd name="connsiteY310" fmla="*/ 1852040 h 6857999"/>
              <a:gd name="connsiteX311" fmla="*/ 183021 w 12193200"/>
              <a:gd name="connsiteY311" fmla="*/ 1852040 h 6857999"/>
              <a:gd name="connsiteX312" fmla="*/ 183021 w 12193200"/>
              <a:gd name="connsiteY312" fmla="*/ 1671302 h 6857999"/>
              <a:gd name="connsiteX313" fmla="*/ 1 w 12193200"/>
              <a:gd name="connsiteY313" fmla="*/ 1671302 h 6857999"/>
              <a:gd name="connsiteX314" fmla="*/ 1 w 12193200"/>
              <a:gd name="connsiteY314" fmla="*/ 1664102 h 6857999"/>
              <a:gd name="connsiteX315" fmla="*/ 183021 w 12193200"/>
              <a:gd name="connsiteY315" fmla="*/ 1664102 h 6857999"/>
              <a:gd name="connsiteX316" fmla="*/ 183021 w 12193200"/>
              <a:gd name="connsiteY316" fmla="*/ 190219 h 6857999"/>
              <a:gd name="connsiteX317" fmla="*/ 1 w 12193200"/>
              <a:gd name="connsiteY317" fmla="*/ 190219 h 6857999"/>
              <a:gd name="connsiteX318" fmla="*/ 1 w 12193200"/>
              <a:gd name="connsiteY318" fmla="*/ 183019 h 6857999"/>
              <a:gd name="connsiteX319" fmla="*/ 183021 w 12193200"/>
              <a:gd name="connsiteY319" fmla="*/ 18301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</a:cxnLst>
            <a:rect l="l" t="t" r="r" b="b"/>
            <a:pathLst>
              <a:path w="12193200" h="6857999">
                <a:moveTo>
                  <a:pt x="9193444" y="5192943"/>
                </a:moveTo>
                <a:lnTo>
                  <a:pt x="9193444" y="6668993"/>
                </a:lnTo>
                <a:lnTo>
                  <a:pt x="12001406" y="6668993"/>
                </a:lnTo>
                <a:lnTo>
                  <a:pt x="12001406" y="5192943"/>
                </a:lnTo>
                <a:close/>
                <a:moveTo>
                  <a:pt x="9006666" y="5192943"/>
                </a:moveTo>
                <a:lnTo>
                  <a:pt x="9006666" y="6668993"/>
                </a:lnTo>
                <a:lnTo>
                  <a:pt x="9186244" y="6668993"/>
                </a:lnTo>
                <a:lnTo>
                  <a:pt x="9186244" y="5192943"/>
                </a:lnTo>
                <a:close/>
                <a:moveTo>
                  <a:pt x="6191504" y="5192943"/>
                </a:moveTo>
                <a:lnTo>
                  <a:pt x="6191504" y="6668993"/>
                </a:lnTo>
                <a:lnTo>
                  <a:pt x="8999466" y="6668993"/>
                </a:lnTo>
                <a:lnTo>
                  <a:pt x="8999466" y="5192943"/>
                </a:lnTo>
                <a:close/>
                <a:moveTo>
                  <a:pt x="6006316" y="5192943"/>
                </a:moveTo>
                <a:lnTo>
                  <a:pt x="6006316" y="6668993"/>
                </a:lnTo>
                <a:lnTo>
                  <a:pt x="6184304" y="6668993"/>
                </a:lnTo>
                <a:lnTo>
                  <a:pt x="6184304" y="5192943"/>
                </a:lnTo>
                <a:close/>
                <a:moveTo>
                  <a:pt x="3191152" y="5192943"/>
                </a:moveTo>
                <a:lnTo>
                  <a:pt x="3191152" y="6668993"/>
                </a:lnTo>
                <a:lnTo>
                  <a:pt x="5999116" y="6668993"/>
                </a:lnTo>
                <a:lnTo>
                  <a:pt x="5999116" y="5192943"/>
                </a:lnTo>
                <a:close/>
                <a:moveTo>
                  <a:pt x="3004803" y="5192943"/>
                </a:moveTo>
                <a:lnTo>
                  <a:pt x="3004803" y="6668993"/>
                </a:lnTo>
                <a:lnTo>
                  <a:pt x="3183952" y="6668993"/>
                </a:lnTo>
                <a:lnTo>
                  <a:pt x="3183952" y="5192943"/>
                </a:lnTo>
                <a:close/>
                <a:moveTo>
                  <a:pt x="190221" y="5192943"/>
                </a:moveTo>
                <a:lnTo>
                  <a:pt x="190221" y="6668993"/>
                </a:lnTo>
                <a:lnTo>
                  <a:pt x="2997602" y="6668993"/>
                </a:lnTo>
                <a:lnTo>
                  <a:pt x="2997602" y="5192943"/>
                </a:lnTo>
                <a:close/>
                <a:moveTo>
                  <a:pt x="9193444" y="5006166"/>
                </a:moveTo>
                <a:lnTo>
                  <a:pt x="9193444" y="5185743"/>
                </a:lnTo>
                <a:lnTo>
                  <a:pt x="12001406" y="5185743"/>
                </a:lnTo>
                <a:lnTo>
                  <a:pt x="12001406" y="5006166"/>
                </a:lnTo>
                <a:close/>
                <a:moveTo>
                  <a:pt x="9006666" y="5006166"/>
                </a:moveTo>
                <a:lnTo>
                  <a:pt x="9006666" y="5185743"/>
                </a:lnTo>
                <a:lnTo>
                  <a:pt x="9186244" y="5185743"/>
                </a:lnTo>
                <a:lnTo>
                  <a:pt x="9186244" y="5006166"/>
                </a:lnTo>
                <a:close/>
                <a:moveTo>
                  <a:pt x="6191504" y="5006166"/>
                </a:moveTo>
                <a:lnTo>
                  <a:pt x="6191504" y="5185743"/>
                </a:lnTo>
                <a:lnTo>
                  <a:pt x="8999466" y="5185743"/>
                </a:lnTo>
                <a:lnTo>
                  <a:pt x="8999466" y="5006166"/>
                </a:lnTo>
                <a:close/>
                <a:moveTo>
                  <a:pt x="6006316" y="5006166"/>
                </a:moveTo>
                <a:lnTo>
                  <a:pt x="6006316" y="5185743"/>
                </a:lnTo>
                <a:lnTo>
                  <a:pt x="6184304" y="5185743"/>
                </a:lnTo>
                <a:lnTo>
                  <a:pt x="6184304" y="5006166"/>
                </a:lnTo>
                <a:close/>
                <a:moveTo>
                  <a:pt x="3191152" y="5006166"/>
                </a:moveTo>
                <a:lnTo>
                  <a:pt x="3191152" y="5185743"/>
                </a:lnTo>
                <a:lnTo>
                  <a:pt x="5999116" y="5185743"/>
                </a:lnTo>
                <a:lnTo>
                  <a:pt x="5999116" y="5006166"/>
                </a:lnTo>
                <a:close/>
                <a:moveTo>
                  <a:pt x="3004803" y="5006166"/>
                </a:moveTo>
                <a:lnTo>
                  <a:pt x="3004803" y="5185743"/>
                </a:lnTo>
                <a:lnTo>
                  <a:pt x="3183952" y="5185743"/>
                </a:lnTo>
                <a:lnTo>
                  <a:pt x="3183952" y="5006166"/>
                </a:lnTo>
                <a:close/>
                <a:moveTo>
                  <a:pt x="190221" y="5006166"/>
                </a:moveTo>
                <a:lnTo>
                  <a:pt x="190221" y="5185743"/>
                </a:lnTo>
                <a:lnTo>
                  <a:pt x="2997602" y="5185743"/>
                </a:lnTo>
                <a:lnTo>
                  <a:pt x="2997602" y="5006166"/>
                </a:lnTo>
                <a:close/>
                <a:moveTo>
                  <a:pt x="9193444" y="3524503"/>
                </a:moveTo>
                <a:lnTo>
                  <a:pt x="9193444" y="4998966"/>
                </a:lnTo>
                <a:lnTo>
                  <a:pt x="12001406" y="4998966"/>
                </a:lnTo>
                <a:lnTo>
                  <a:pt x="12001406" y="3524503"/>
                </a:lnTo>
                <a:close/>
                <a:moveTo>
                  <a:pt x="9006666" y="3524503"/>
                </a:moveTo>
                <a:lnTo>
                  <a:pt x="9006666" y="4998966"/>
                </a:lnTo>
                <a:lnTo>
                  <a:pt x="9186244" y="4998966"/>
                </a:lnTo>
                <a:lnTo>
                  <a:pt x="9186244" y="3524503"/>
                </a:lnTo>
                <a:close/>
                <a:moveTo>
                  <a:pt x="6191504" y="3524503"/>
                </a:moveTo>
                <a:lnTo>
                  <a:pt x="6191504" y="4998966"/>
                </a:lnTo>
                <a:lnTo>
                  <a:pt x="8999466" y="4998966"/>
                </a:lnTo>
                <a:lnTo>
                  <a:pt x="8999466" y="3524503"/>
                </a:lnTo>
                <a:close/>
                <a:moveTo>
                  <a:pt x="6006316" y="3524503"/>
                </a:moveTo>
                <a:lnTo>
                  <a:pt x="6006316" y="4998966"/>
                </a:lnTo>
                <a:lnTo>
                  <a:pt x="6184304" y="4998966"/>
                </a:lnTo>
                <a:lnTo>
                  <a:pt x="6184304" y="3524503"/>
                </a:lnTo>
                <a:close/>
                <a:moveTo>
                  <a:pt x="3191152" y="3524503"/>
                </a:moveTo>
                <a:lnTo>
                  <a:pt x="3191152" y="4998966"/>
                </a:lnTo>
                <a:lnTo>
                  <a:pt x="5999116" y="4998966"/>
                </a:lnTo>
                <a:lnTo>
                  <a:pt x="5999116" y="3524503"/>
                </a:lnTo>
                <a:close/>
                <a:moveTo>
                  <a:pt x="3004803" y="3524503"/>
                </a:moveTo>
                <a:lnTo>
                  <a:pt x="3004803" y="4998966"/>
                </a:lnTo>
                <a:lnTo>
                  <a:pt x="3183952" y="4998966"/>
                </a:lnTo>
                <a:lnTo>
                  <a:pt x="3183952" y="3524503"/>
                </a:lnTo>
                <a:close/>
                <a:moveTo>
                  <a:pt x="190221" y="3524503"/>
                </a:moveTo>
                <a:lnTo>
                  <a:pt x="190221" y="4998966"/>
                </a:lnTo>
                <a:lnTo>
                  <a:pt x="2997602" y="4998966"/>
                </a:lnTo>
                <a:lnTo>
                  <a:pt x="2997602" y="3524503"/>
                </a:lnTo>
                <a:close/>
                <a:moveTo>
                  <a:pt x="9193444" y="3339315"/>
                </a:moveTo>
                <a:lnTo>
                  <a:pt x="9193444" y="3517303"/>
                </a:lnTo>
                <a:lnTo>
                  <a:pt x="12001406" y="3517303"/>
                </a:lnTo>
                <a:lnTo>
                  <a:pt x="12001406" y="3339315"/>
                </a:lnTo>
                <a:close/>
                <a:moveTo>
                  <a:pt x="9006666" y="3339315"/>
                </a:moveTo>
                <a:lnTo>
                  <a:pt x="9006666" y="3517303"/>
                </a:lnTo>
                <a:lnTo>
                  <a:pt x="9186244" y="3517303"/>
                </a:lnTo>
                <a:lnTo>
                  <a:pt x="9186244" y="3339315"/>
                </a:lnTo>
                <a:close/>
                <a:moveTo>
                  <a:pt x="6191504" y="3339315"/>
                </a:moveTo>
                <a:lnTo>
                  <a:pt x="6191504" y="3517303"/>
                </a:lnTo>
                <a:lnTo>
                  <a:pt x="8999466" y="3517303"/>
                </a:lnTo>
                <a:lnTo>
                  <a:pt x="8999466" y="3339315"/>
                </a:lnTo>
                <a:close/>
                <a:moveTo>
                  <a:pt x="6006316" y="3339315"/>
                </a:moveTo>
                <a:lnTo>
                  <a:pt x="6006316" y="3517303"/>
                </a:lnTo>
                <a:lnTo>
                  <a:pt x="6184304" y="3517303"/>
                </a:lnTo>
                <a:lnTo>
                  <a:pt x="6184304" y="3339315"/>
                </a:lnTo>
                <a:close/>
                <a:moveTo>
                  <a:pt x="3191152" y="3339315"/>
                </a:moveTo>
                <a:lnTo>
                  <a:pt x="3191152" y="3517303"/>
                </a:lnTo>
                <a:lnTo>
                  <a:pt x="5999116" y="3517303"/>
                </a:lnTo>
                <a:lnTo>
                  <a:pt x="5999116" y="3339315"/>
                </a:lnTo>
                <a:close/>
                <a:moveTo>
                  <a:pt x="3004803" y="3339315"/>
                </a:moveTo>
                <a:lnTo>
                  <a:pt x="3004803" y="3517303"/>
                </a:lnTo>
                <a:lnTo>
                  <a:pt x="3183952" y="3517303"/>
                </a:lnTo>
                <a:lnTo>
                  <a:pt x="3183952" y="3339315"/>
                </a:lnTo>
                <a:close/>
                <a:moveTo>
                  <a:pt x="190221" y="3339315"/>
                </a:moveTo>
                <a:lnTo>
                  <a:pt x="190221" y="3517303"/>
                </a:lnTo>
                <a:lnTo>
                  <a:pt x="2997602" y="3517303"/>
                </a:lnTo>
                <a:lnTo>
                  <a:pt x="2997602" y="3339315"/>
                </a:lnTo>
                <a:close/>
                <a:moveTo>
                  <a:pt x="9193444" y="1859240"/>
                </a:moveTo>
                <a:lnTo>
                  <a:pt x="9193444" y="3332115"/>
                </a:lnTo>
                <a:lnTo>
                  <a:pt x="12001406" y="3332115"/>
                </a:lnTo>
                <a:lnTo>
                  <a:pt x="12001406" y="1859240"/>
                </a:lnTo>
                <a:close/>
                <a:moveTo>
                  <a:pt x="9006666" y="1859240"/>
                </a:moveTo>
                <a:lnTo>
                  <a:pt x="9006666" y="3332115"/>
                </a:lnTo>
                <a:lnTo>
                  <a:pt x="9186244" y="3332115"/>
                </a:lnTo>
                <a:lnTo>
                  <a:pt x="9186244" y="1859240"/>
                </a:lnTo>
                <a:close/>
                <a:moveTo>
                  <a:pt x="6191504" y="1859240"/>
                </a:moveTo>
                <a:lnTo>
                  <a:pt x="6191504" y="3332115"/>
                </a:lnTo>
                <a:lnTo>
                  <a:pt x="8999466" y="3332115"/>
                </a:lnTo>
                <a:lnTo>
                  <a:pt x="8999466" y="1859240"/>
                </a:lnTo>
                <a:close/>
                <a:moveTo>
                  <a:pt x="6006316" y="1859240"/>
                </a:moveTo>
                <a:lnTo>
                  <a:pt x="6006316" y="3332115"/>
                </a:lnTo>
                <a:lnTo>
                  <a:pt x="6184304" y="3332115"/>
                </a:lnTo>
                <a:lnTo>
                  <a:pt x="6184304" y="1859240"/>
                </a:lnTo>
                <a:close/>
                <a:moveTo>
                  <a:pt x="3191152" y="1859240"/>
                </a:moveTo>
                <a:lnTo>
                  <a:pt x="3191152" y="3332115"/>
                </a:lnTo>
                <a:lnTo>
                  <a:pt x="5999116" y="3332115"/>
                </a:lnTo>
                <a:lnTo>
                  <a:pt x="5999116" y="1859240"/>
                </a:lnTo>
                <a:close/>
                <a:moveTo>
                  <a:pt x="3004803" y="1859240"/>
                </a:moveTo>
                <a:lnTo>
                  <a:pt x="3004803" y="3332115"/>
                </a:lnTo>
                <a:lnTo>
                  <a:pt x="3183952" y="3332115"/>
                </a:lnTo>
                <a:lnTo>
                  <a:pt x="3183952" y="1859240"/>
                </a:lnTo>
                <a:close/>
                <a:moveTo>
                  <a:pt x="190221" y="1859240"/>
                </a:moveTo>
                <a:lnTo>
                  <a:pt x="190221" y="3332115"/>
                </a:lnTo>
                <a:lnTo>
                  <a:pt x="2997602" y="3332115"/>
                </a:lnTo>
                <a:lnTo>
                  <a:pt x="2997602" y="1859240"/>
                </a:lnTo>
                <a:close/>
                <a:moveTo>
                  <a:pt x="9193444" y="1671302"/>
                </a:moveTo>
                <a:lnTo>
                  <a:pt x="9193444" y="1852040"/>
                </a:lnTo>
                <a:lnTo>
                  <a:pt x="12001406" y="1852040"/>
                </a:lnTo>
                <a:lnTo>
                  <a:pt x="12001406" y="1671302"/>
                </a:lnTo>
                <a:close/>
                <a:moveTo>
                  <a:pt x="9006666" y="1671302"/>
                </a:moveTo>
                <a:lnTo>
                  <a:pt x="9006666" y="1852040"/>
                </a:lnTo>
                <a:lnTo>
                  <a:pt x="9186244" y="1852040"/>
                </a:lnTo>
                <a:lnTo>
                  <a:pt x="9186244" y="1671302"/>
                </a:lnTo>
                <a:close/>
                <a:moveTo>
                  <a:pt x="6191504" y="1671302"/>
                </a:moveTo>
                <a:lnTo>
                  <a:pt x="6191504" y="1852040"/>
                </a:lnTo>
                <a:lnTo>
                  <a:pt x="8999466" y="1852040"/>
                </a:lnTo>
                <a:lnTo>
                  <a:pt x="8999466" y="1671302"/>
                </a:lnTo>
                <a:close/>
                <a:moveTo>
                  <a:pt x="6006316" y="1671302"/>
                </a:moveTo>
                <a:lnTo>
                  <a:pt x="6006316" y="1852040"/>
                </a:lnTo>
                <a:lnTo>
                  <a:pt x="6184304" y="1852040"/>
                </a:lnTo>
                <a:lnTo>
                  <a:pt x="6184304" y="1671302"/>
                </a:lnTo>
                <a:close/>
                <a:moveTo>
                  <a:pt x="3191152" y="1671302"/>
                </a:moveTo>
                <a:lnTo>
                  <a:pt x="3191152" y="1852040"/>
                </a:lnTo>
                <a:lnTo>
                  <a:pt x="5999116" y="1852040"/>
                </a:lnTo>
                <a:lnTo>
                  <a:pt x="5999116" y="1671302"/>
                </a:lnTo>
                <a:close/>
                <a:moveTo>
                  <a:pt x="3004803" y="1671302"/>
                </a:moveTo>
                <a:lnTo>
                  <a:pt x="3004803" y="1852040"/>
                </a:lnTo>
                <a:lnTo>
                  <a:pt x="3183952" y="1852040"/>
                </a:lnTo>
                <a:lnTo>
                  <a:pt x="3183952" y="1671302"/>
                </a:lnTo>
                <a:close/>
                <a:moveTo>
                  <a:pt x="190221" y="1671302"/>
                </a:moveTo>
                <a:lnTo>
                  <a:pt x="190221" y="1852040"/>
                </a:lnTo>
                <a:lnTo>
                  <a:pt x="2997602" y="1852040"/>
                </a:lnTo>
                <a:lnTo>
                  <a:pt x="2997602" y="1671302"/>
                </a:lnTo>
                <a:close/>
                <a:moveTo>
                  <a:pt x="9193444" y="190219"/>
                </a:moveTo>
                <a:lnTo>
                  <a:pt x="9193444" y="1664102"/>
                </a:lnTo>
                <a:lnTo>
                  <a:pt x="12001406" y="1664102"/>
                </a:lnTo>
                <a:lnTo>
                  <a:pt x="12001406" y="190219"/>
                </a:lnTo>
                <a:close/>
                <a:moveTo>
                  <a:pt x="9006666" y="190219"/>
                </a:moveTo>
                <a:lnTo>
                  <a:pt x="9006666" y="1664102"/>
                </a:lnTo>
                <a:lnTo>
                  <a:pt x="9186244" y="1664102"/>
                </a:lnTo>
                <a:lnTo>
                  <a:pt x="9186244" y="190219"/>
                </a:lnTo>
                <a:close/>
                <a:moveTo>
                  <a:pt x="6191504" y="190219"/>
                </a:moveTo>
                <a:lnTo>
                  <a:pt x="6191504" y="1664102"/>
                </a:lnTo>
                <a:lnTo>
                  <a:pt x="8999466" y="1664102"/>
                </a:lnTo>
                <a:lnTo>
                  <a:pt x="8999466" y="190219"/>
                </a:lnTo>
                <a:close/>
                <a:moveTo>
                  <a:pt x="6006316" y="190219"/>
                </a:moveTo>
                <a:lnTo>
                  <a:pt x="6006316" y="1664102"/>
                </a:lnTo>
                <a:lnTo>
                  <a:pt x="6184304" y="1664102"/>
                </a:lnTo>
                <a:lnTo>
                  <a:pt x="6184304" y="190219"/>
                </a:lnTo>
                <a:close/>
                <a:moveTo>
                  <a:pt x="3191152" y="190219"/>
                </a:moveTo>
                <a:lnTo>
                  <a:pt x="3191152" y="1664102"/>
                </a:lnTo>
                <a:lnTo>
                  <a:pt x="5999116" y="1664102"/>
                </a:lnTo>
                <a:lnTo>
                  <a:pt x="5999116" y="190219"/>
                </a:lnTo>
                <a:close/>
                <a:moveTo>
                  <a:pt x="3004803" y="190219"/>
                </a:moveTo>
                <a:lnTo>
                  <a:pt x="3004803" y="1664102"/>
                </a:lnTo>
                <a:lnTo>
                  <a:pt x="3183952" y="1664102"/>
                </a:lnTo>
                <a:lnTo>
                  <a:pt x="3183952" y="190219"/>
                </a:lnTo>
                <a:close/>
                <a:moveTo>
                  <a:pt x="190221" y="190219"/>
                </a:moveTo>
                <a:lnTo>
                  <a:pt x="190221" y="1664102"/>
                </a:lnTo>
                <a:lnTo>
                  <a:pt x="2997602" y="1664102"/>
                </a:lnTo>
                <a:lnTo>
                  <a:pt x="2997602" y="190219"/>
                </a:lnTo>
                <a:close/>
                <a:moveTo>
                  <a:pt x="183021" y="0"/>
                </a:moveTo>
                <a:lnTo>
                  <a:pt x="190221" y="0"/>
                </a:lnTo>
                <a:lnTo>
                  <a:pt x="190221" y="183019"/>
                </a:lnTo>
                <a:lnTo>
                  <a:pt x="2997602" y="183019"/>
                </a:lnTo>
                <a:lnTo>
                  <a:pt x="2997602" y="0"/>
                </a:lnTo>
                <a:lnTo>
                  <a:pt x="3004803" y="0"/>
                </a:lnTo>
                <a:lnTo>
                  <a:pt x="3004803" y="183019"/>
                </a:lnTo>
                <a:lnTo>
                  <a:pt x="3183952" y="183019"/>
                </a:lnTo>
                <a:lnTo>
                  <a:pt x="3183952" y="0"/>
                </a:lnTo>
                <a:lnTo>
                  <a:pt x="3191152" y="0"/>
                </a:lnTo>
                <a:lnTo>
                  <a:pt x="3191152" y="183019"/>
                </a:lnTo>
                <a:lnTo>
                  <a:pt x="5999116" y="183019"/>
                </a:lnTo>
                <a:lnTo>
                  <a:pt x="5999116" y="0"/>
                </a:lnTo>
                <a:lnTo>
                  <a:pt x="6006316" y="0"/>
                </a:lnTo>
                <a:lnTo>
                  <a:pt x="6006316" y="183019"/>
                </a:lnTo>
                <a:lnTo>
                  <a:pt x="6184304" y="183019"/>
                </a:lnTo>
                <a:lnTo>
                  <a:pt x="6184304" y="0"/>
                </a:lnTo>
                <a:lnTo>
                  <a:pt x="6191504" y="0"/>
                </a:lnTo>
                <a:lnTo>
                  <a:pt x="6191504" y="183019"/>
                </a:lnTo>
                <a:lnTo>
                  <a:pt x="8999466" y="183019"/>
                </a:lnTo>
                <a:lnTo>
                  <a:pt x="8999466" y="0"/>
                </a:lnTo>
                <a:lnTo>
                  <a:pt x="9006666" y="0"/>
                </a:lnTo>
                <a:lnTo>
                  <a:pt x="9006666" y="183019"/>
                </a:lnTo>
                <a:lnTo>
                  <a:pt x="9186244" y="183019"/>
                </a:lnTo>
                <a:lnTo>
                  <a:pt x="9186244" y="1"/>
                </a:lnTo>
                <a:lnTo>
                  <a:pt x="9193444" y="1"/>
                </a:lnTo>
                <a:lnTo>
                  <a:pt x="9193444" y="183019"/>
                </a:lnTo>
                <a:lnTo>
                  <a:pt x="12001406" y="183019"/>
                </a:lnTo>
                <a:lnTo>
                  <a:pt x="12001406" y="1"/>
                </a:lnTo>
                <a:lnTo>
                  <a:pt x="12008606" y="1"/>
                </a:lnTo>
                <a:lnTo>
                  <a:pt x="12008606" y="183019"/>
                </a:lnTo>
                <a:lnTo>
                  <a:pt x="12193200" y="183019"/>
                </a:lnTo>
                <a:lnTo>
                  <a:pt x="12193200" y="190219"/>
                </a:lnTo>
                <a:lnTo>
                  <a:pt x="12008606" y="190219"/>
                </a:lnTo>
                <a:lnTo>
                  <a:pt x="12008606" y="1664102"/>
                </a:lnTo>
                <a:lnTo>
                  <a:pt x="12193200" y="1664102"/>
                </a:lnTo>
                <a:lnTo>
                  <a:pt x="12193200" y="1671302"/>
                </a:lnTo>
                <a:lnTo>
                  <a:pt x="12008606" y="1671302"/>
                </a:lnTo>
                <a:lnTo>
                  <a:pt x="12008606" y="1852040"/>
                </a:lnTo>
                <a:lnTo>
                  <a:pt x="12193200" y="1852040"/>
                </a:lnTo>
                <a:lnTo>
                  <a:pt x="12193200" y="1859240"/>
                </a:lnTo>
                <a:lnTo>
                  <a:pt x="12008606" y="1859240"/>
                </a:lnTo>
                <a:lnTo>
                  <a:pt x="12008606" y="3332115"/>
                </a:lnTo>
                <a:lnTo>
                  <a:pt x="12193200" y="3332115"/>
                </a:lnTo>
                <a:lnTo>
                  <a:pt x="12193200" y="3339315"/>
                </a:lnTo>
                <a:lnTo>
                  <a:pt x="12008606" y="3339315"/>
                </a:lnTo>
                <a:lnTo>
                  <a:pt x="12008606" y="3517303"/>
                </a:lnTo>
                <a:lnTo>
                  <a:pt x="12193200" y="3517303"/>
                </a:lnTo>
                <a:lnTo>
                  <a:pt x="12193200" y="3524503"/>
                </a:lnTo>
                <a:lnTo>
                  <a:pt x="12008606" y="3524503"/>
                </a:lnTo>
                <a:lnTo>
                  <a:pt x="12008606" y="4998966"/>
                </a:lnTo>
                <a:lnTo>
                  <a:pt x="12193200" y="4998966"/>
                </a:lnTo>
                <a:lnTo>
                  <a:pt x="12193200" y="5006166"/>
                </a:lnTo>
                <a:lnTo>
                  <a:pt x="12008606" y="5006166"/>
                </a:lnTo>
                <a:lnTo>
                  <a:pt x="12008606" y="5185743"/>
                </a:lnTo>
                <a:lnTo>
                  <a:pt x="12193200" y="5185743"/>
                </a:lnTo>
                <a:lnTo>
                  <a:pt x="12193200" y="5192943"/>
                </a:lnTo>
                <a:lnTo>
                  <a:pt x="12008606" y="5192943"/>
                </a:lnTo>
                <a:lnTo>
                  <a:pt x="12008606" y="6668993"/>
                </a:lnTo>
                <a:lnTo>
                  <a:pt x="12193200" y="6668993"/>
                </a:lnTo>
                <a:lnTo>
                  <a:pt x="12193200" y="6676193"/>
                </a:lnTo>
                <a:lnTo>
                  <a:pt x="12008606" y="6676193"/>
                </a:lnTo>
                <a:lnTo>
                  <a:pt x="12008606" y="6857999"/>
                </a:lnTo>
                <a:lnTo>
                  <a:pt x="12001406" y="6857999"/>
                </a:lnTo>
                <a:lnTo>
                  <a:pt x="12001406" y="6676193"/>
                </a:lnTo>
                <a:lnTo>
                  <a:pt x="9193444" y="6676193"/>
                </a:lnTo>
                <a:lnTo>
                  <a:pt x="9193444" y="6857999"/>
                </a:lnTo>
                <a:lnTo>
                  <a:pt x="9186244" y="6857999"/>
                </a:lnTo>
                <a:lnTo>
                  <a:pt x="9186244" y="6676193"/>
                </a:lnTo>
                <a:lnTo>
                  <a:pt x="9006666" y="6676193"/>
                </a:lnTo>
                <a:lnTo>
                  <a:pt x="9006666" y="6857999"/>
                </a:lnTo>
                <a:lnTo>
                  <a:pt x="8999466" y="6857999"/>
                </a:lnTo>
                <a:lnTo>
                  <a:pt x="8999466" y="6676193"/>
                </a:lnTo>
                <a:lnTo>
                  <a:pt x="6191504" y="6676193"/>
                </a:lnTo>
                <a:lnTo>
                  <a:pt x="6191504" y="6857999"/>
                </a:lnTo>
                <a:lnTo>
                  <a:pt x="6184304" y="6857999"/>
                </a:lnTo>
                <a:lnTo>
                  <a:pt x="6184304" y="6676193"/>
                </a:lnTo>
                <a:lnTo>
                  <a:pt x="6006316" y="6676193"/>
                </a:lnTo>
                <a:lnTo>
                  <a:pt x="6006316" y="6857999"/>
                </a:lnTo>
                <a:lnTo>
                  <a:pt x="5999116" y="6857999"/>
                </a:lnTo>
                <a:lnTo>
                  <a:pt x="5999116" y="6676193"/>
                </a:lnTo>
                <a:lnTo>
                  <a:pt x="3191152" y="6676193"/>
                </a:lnTo>
                <a:lnTo>
                  <a:pt x="3191152" y="6857999"/>
                </a:lnTo>
                <a:lnTo>
                  <a:pt x="3183952" y="6857999"/>
                </a:lnTo>
                <a:lnTo>
                  <a:pt x="3183952" y="6676193"/>
                </a:lnTo>
                <a:lnTo>
                  <a:pt x="3004803" y="6676193"/>
                </a:lnTo>
                <a:lnTo>
                  <a:pt x="3004803" y="6857999"/>
                </a:lnTo>
                <a:lnTo>
                  <a:pt x="2997602" y="6857999"/>
                </a:lnTo>
                <a:lnTo>
                  <a:pt x="2997602" y="6676193"/>
                </a:lnTo>
                <a:lnTo>
                  <a:pt x="190221" y="6676193"/>
                </a:lnTo>
                <a:lnTo>
                  <a:pt x="190221" y="6857999"/>
                </a:lnTo>
                <a:lnTo>
                  <a:pt x="183021" y="6857999"/>
                </a:lnTo>
                <a:lnTo>
                  <a:pt x="183021" y="6676193"/>
                </a:lnTo>
                <a:lnTo>
                  <a:pt x="0" y="6676193"/>
                </a:lnTo>
                <a:lnTo>
                  <a:pt x="0" y="6668993"/>
                </a:lnTo>
                <a:lnTo>
                  <a:pt x="183021" y="6668993"/>
                </a:lnTo>
                <a:lnTo>
                  <a:pt x="183021" y="5192943"/>
                </a:lnTo>
                <a:lnTo>
                  <a:pt x="0" y="5192943"/>
                </a:lnTo>
                <a:lnTo>
                  <a:pt x="0" y="5185743"/>
                </a:lnTo>
                <a:lnTo>
                  <a:pt x="183021" y="5185743"/>
                </a:lnTo>
                <a:lnTo>
                  <a:pt x="183021" y="5006166"/>
                </a:lnTo>
                <a:lnTo>
                  <a:pt x="1" y="5006166"/>
                </a:lnTo>
                <a:lnTo>
                  <a:pt x="1" y="4998966"/>
                </a:lnTo>
                <a:lnTo>
                  <a:pt x="183021" y="4998966"/>
                </a:lnTo>
                <a:lnTo>
                  <a:pt x="183021" y="3524503"/>
                </a:lnTo>
                <a:lnTo>
                  <a:pt x="1" y="3524503"/>
                </a:lnTo>
                <a:lnTo>
                  <a:pt x="1" y="3517303"/>
                </a:lnTo>
                <a:lnTo>
                  <a:pt x="183021" y="3517303"/>
                </a:lnTo>
                <a:lnTo>
                  <a:pt x="183021" y="3339315"/>
                </a:lnTo>
                <a:lnTo>
                  <a:pt x="1" y="3339315"/>
                </a:lnTo>
                <a:lnTo>
                  <a:pt x="1" y="3332115"/>
                </a:lnTo>
                <a:lnTo>
                  <a:pt x="183021" y="3332115"/>
                </a:lnTo>
                <a:lnTo>
                  <a:pt x="183021" y="1859240"/>
                </a:lnTo>
                <a:lnTo>
                  <a:pt x="1" y="1859240"/>
                </a:lnTo>
                <a:lnTo>
                  <a:pt x="1" y="1852040"/>
                </a:lnTo>
                <a:lnTo>
                  <a:pt x="183021" y="1852040"/>
                </a:lnTo>
                <a:lnTo>
                  <a:pt x="183021" y="1671302"/>
                </a:lnTo>
                <a:lnTo>
                  <a:pt x="1" y="1671302"/>
                </a:lnTo>
                <a:lnTo>
                  <a:pt x="1" y="1664102"/>
                </a:lnTo>
                <a:lnTo>
                  <a:pt x="183021" y="1664102"/>
                </a:lnTo>
                <a:lnTo>
                  <a:pt x="183021" y="190219"/>
                </a:lnTo>
                <a:lnTo>
                  <a:pt x="1" y="190219"/>
                </a:lnTo>
                <a:lnTo>
                  <a:pt x="1" y="183019"/>
                </a:lnTo>
                <a:lnTo>
                  <a:pt x="183021" y="183019"/>
                </a:lnTo>
                <a:close/>
              </a:path>
            </a:pathLst>
          </a:custGeom>
          <a:solidFill>
            <a:srgbClr val="2A4C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9" name="Logo">
            <a:extLst>
              <a:ext uri="{FF2B5EF4-FFF2-40B4-BE49-F238E27FC236}">
                <a16:creationId xmlns:a16="http://schemas.microsoft.com/office/drawing/2014/main" id="{52AB567F-D7C7-D77C-D184-10CED8C1B424}"/>
              </a:ext>
            </a:extLst>
          </p:cNvPr>
          <p:cNvSpPr/>
          <p:nvPr userDrawn="1"/>
        </p:nvSpPr>
        <p:spPr bwMode="white">
          <a:xfrm>
            <a:off x="190502" y="6556701"/>
            <a:ext cx="936626" cy="142550"/>
          </a:xfrm>
          <a:custGeom>
            <a:avLst/>
            <a:gdLst>
              <a:gd name="connsiteX0" fmla="*/ 5882163 w 7505700"/>
              <a:gd name="connsiteY0" fmla="*/ 551211 h 1142333"/>
              <a:gd name="connsiteX1" fmla="*/ 5731859 w 7505700"/>
              <a:gd name="connsiteY1" fmla="*/ 611314 h 1142333"/>
              <a:gd name="connsiteX2" fmla="*/ 5541454 w 7505700"/>
              <a:gd name="connsiteY2" fmla="*/ 721518 h 1142333"/>
              <a:gd name="connsiteX3" fmla="*/ 5671756 w 7505700"/>
              <a:gd name="connsiteY3" fmla="*/ 821721 h 1142333"/>
              <a:gd name="connsiteX4" fmla="*/ 5882163 w 7505700"/>
              <a:gd name="connsiteY4" fmla="*/ 581215 h 1142333"/>
              <a:gd name="connsiteX5" fmla="*/ 1202531 w 7505700"/>
              <a:gd name="connsiteY5" fmla="*/ 280606 h 1142333"/>
              <a:gd name="connsiteX6" fmla="*/ 992124 w 7505700"/>
              <a:gd name="connsiteY6" fmla="*/ 491014 h 1142333"/>
              <a:gd name="connsiteX7" fmla="*/ 1402937 w 7505700"/>
              <a:gd name="connsiteY7" fmla="*/ 491014 h 1142333"/>
              <a:gd name="connsiteX8" fmla="*/ 1202531 w 7505700"/>
              <a:gd name="connsiteY8" fmla="*/ 280606 h 1142333"/>
              <a:gd name="connsiteX9" fmla="*/ 3106579 w 7505700"/>
              <a:gd name="connsiteY9" fmla="*/ 280511 h 1142333"/>
              <a:gd name="connsiteX10" fmla="*/ 2886075 w 7505700"/>
              <a:gd name="connsiteY10" fmla="*/ 551116 h 1142333"/>
              <a:gd name="connsiteX11" fmla="*/ 3106579 w 7505700"/>
              <a:gd name="connsiteY11" fmla="*/ 821721 h 1142333"/>
              <a:gd name="connsiteX12" fmla="*/ 3316986 w 7505700"/>
              <a:gd name="connsiteY12" fmla="*/ 551116 h 1142333"/>
              <a:gd name="connsiteX13" fmla="*/ 3106579 w 7505700"/>
              <a:gd name="connsiteY13" fmla="*/ 280511 h 1142333"/>
              <a:gd name="connsiteX14" fmla="*/ 5020532 w 7505700"/>
              <a:gd name="connsiteY14" fmla="*/ 270509 h 1142333"/>
              <a:gd name="connsiteX15" fmla="*/ 4800028 w 7505700"/>
              <a:gd name="connsiteY15" fmla="*/ 551116 h 1142333"/>
              <a:gd name="connsiteX16" fmla="*/ 5020532 w 7505700"/>
              <a:gd name="connsiteY16" fmla="*/ 821721 h 1142333"/>
              <a:gd name="connsiteX17" fmla="*/ 5220938 w 7505700"/>
              <a:gd name="connsiteY17" fmla="*/ 541115 h 1142333"/>
              <a:gd name="connsiteX18" fmla="*/ 5020532 w 7505700"/>
              <a:gd name="connsiteY18" fmla="*/ 270509 h 1142333"/>
              <a:gd name="connsiteX19" fmla="*/ 6824376 w 7505700"/>
              <a:gd name="connsiteY19" fmla="*/ 190404 h 1142333"/>
              <a:gd name="connsiteX20" fmla="*/ 6964680 w 7505700"/>
              <a:gd name="connsiteY20" fmla="*/ 190404 h 1142333"/>
              <a:gd name="connsiteX21" fmla="*/ 7135082 w 7505700"/>
              <a:gd name="connsiteY21" fmla="*/ 661415 h 1142333"/>
              <a:gd name="connsiteX22" fmla="*/ 7165181 w 7505700"/>
              <a:gd name="connsiteY22" fmla="*/ 791717 h 1142333"/>
              <a:gd name="connsiteX23" fmla="*/ 7175182 w 7505700"/>
              <a:gd name="connsiteY23" fmla="*/ 791717 h 1142333"/>
              <a:gd name="connsiteX24" fmla="*/ 7205281 w 7505700"/>
              <a:gd name="connsiteY24" fmla="*/ 661415 h 1142333"/>
              <a:gd name="connsiteX25" fmla="*/ 7375683 w 7505700"/>
              <a:gd name="connsiteY25" fmla="*/ 190404 h 1142333"/>
              <a:gd name="connsiteX26" fmla="*/ 7505700 w 7505700"/>
              <a:gd name="connsiteY26" fmla="*/ 190404 h 1142333"/>
              <a:gd name="connsiteX27" fmla="*/ 7245191 w 7505700"/>
              <a:gd name="connsiteY27" fmla="*/ 881824 h 1142333"/>
              <a:gd name="connsiteX28" fmla="*/ 6954583 w 7505700"/>
              <a:gd name="connsiteY28" fmla="*/ 1142333 h 1142333"/>
              <a:gd name="connsiteX29" fmla="*/ 6864381 w 7505700"/>
              <a:gd name="connsiteY29" fmla="*/ 1122330 h 1142333"/>
              <a:gd name="connsiteX30" fmla="*/ 6864381 w 7505700"/>
              <a:gd name="connsiteY30" fmla="*/ 1022127 h 1142333"/>
              <a:gd name="connsiteX31" fmla="*/ 6944582 w 7505700"/>
              <a:gd name="connsiteY31" fmla="*/ 1042130 h 1142333"/>
              <a:gd name="connsiteX32" fmla="*/ 7114984 w 7505700"/>
              <a:gd name="connsiteY32" fmla="*/ 921924 h 1142333"/>
              <a:gd name="connsiteX33" fmla="*/ 6533769 w 7505700"/>
              <a:gd name="connsiteY33" fmla="*/ 180403 h 1142333"/>
              <a:gd name="connsiteX34" fmla="*/ 6774275 w 7505700"/>
              <a:gd name="connsiteY34" fmla="*/ 420909 h 1142333"/>
              <a:gd name="connsiteX35" fmla="*/ 6774180 w 7505700"/>
              <a:gd name="connsiteY35" fmla="*/ 420909 h 1142333"/>
              <a:gd name="connsiteX36" fmla="*/ 6774180 w 7505700"/>
              <a:gd name="connsiteY36" fmla="*/ 901922 h 1142333"/>
              <a:gd name="connsiteX37" fmla="*/ 6653974 w 7505700"/>
              <a:gd name="connsiteY37" fmla="*/ 901922 h 1142333"/>
              <a:gd name="connsiteX38" fmla="*/ 6653974 w 7505700"/>
              <a:gd name="connsiteY38" fmla="*/ 451008 h 1142333"/>
              <a:gd name="connsiteX39" fmla="*/ 6503669 w 7505700"/>
              <a:gd name="connsiteY39" fmla="*/ 280606 h 1142333"/>
              <a:gd name="connsiteX40" fmla="*/ 6303263 w 7505700"/>
              <a:gd name="connsiteY40" fmla="*/ 541115 h 1142333"/>
              <a:gd name="connsiteX41" fmla="*/ 6303263 w 7505700"/>
              <a:gd name="connsiteY41" fmla="*/ 901827 h 1142333"/>
              <a:gd name="connsiteX42" fmla="*/ 6183058 w 7505700"/>
              <a:gd name="connsiteY42" fmla="*/ 901827 h 1142333"/>
              <a:gd name="connsiteX43" fmla="*/ 6183058 w 7505700"/>
              <a:gd name="connsiteY43" fmla="*/ 190404 h 1142333"/>
              <a:gd name="connsiteX44" fmla="*/ 6303263 w 7505700"/>
              <a:gd name="connsiteY44" fmla="*/ 190404 h 1142333"/>
              <a:gd name="connsiteX45" fmla="*/ 6303263 w 7505700"/>
              <a:gd name="connsiteY45" fmla="*/ 360807 h 1142333"/>
              <a:gd name="connsiteX46" fmla="*/ 6533769 w 7505700"/>
              <a:gd name="connsiteY46" fmla="*/ 180403 h 1142333"/>
              <a:gd name="connsiteX47" fmla="*/ 5731859 w 7505700"/>
              <a:gd name="connsiteY47" fmla="*/ 180403 h 1142333"/>
              <a:gd name="connsiteX48" fmla="*/ 6012465 w 7505700"/>
              <a:gd name="connsiteY48" fmla="*/ 420909 h 1142333"/>
              <a:gd name="connsiteX49" fmla="*/ 6012465 w 7505700"/>
              <a:gd name="connsiteY49" fmla="*/ 741616 h 1142333"/>
              <a:gd name="connsiteX50" fmla="*/ 6062566 w 7505700"/>
              <a:gd name="connsiteY50" fmla="*/ 821817 h 1142333"/>
              <a:gd name="connsiteX51" fmla="*/ 6122669 w 7505700"/>
              <a:gd name="connsiteY51" fmla="*/ 811815 h 1142333"/>
              <a:gd name="connsiteX52" fmla="*/ 6122765 w 7505700"/>
              <a:gd name="connsiteY52" fmla="*/ 811720 h 1142333"/>
              <a:gd name="connsiteX53" fmla="*/ 6122765 w 7505700"/>
              <a:gd name="connsiteY53" fmla="*/ 901922 h 1142333"/>
              <a:gd name="connsiteX54" fmla="*/ 6032563 w 7505700"/>
              <a:gd name="connsiteY54" fmla="*/ 911923 h 1142333"/>
              <a:gd name="connsiteX55" fmla="*/ 5892259 w 7505700"/>
              <a:gd name="connsiteY55" fmla="*/ 771620 h 1142333"/>
              <a:gd name="connsiteX56" fmla="*/ 5892259 w 7505700"/>
              <a:gd name="connsiteY56" fmla="*/ 741521 h 1142333"/>
              <a:gd name="connsiteX57" fmla="*/ 5882258 w 7505700"/>
              <a:gd name="connsiteY57" fmla="*/ 741521 h 1142333"/>
              <a:gd name="connsiteX58" fmla="*/ 5641752 w 7505700"/>
              <a:gd name="connsiteY58" fmla="*/ 921924 h 1142333"/>
              <a:gd name="connsiteX59" fmla="*/ 5421248 w 7505700"/>
              <a:gd name="connsiteY59" fmla="*/ 731520 h 1142333"/>
              <a:gd name="connsiteX60" fmla="*/ 5711856 w 7505700"/>
              <a:gd name="connsiteY60" fmla="*/ 521112 h 1142333"/>
              <a:gd name="connsiteX61" fmla="*/ 5882258 w 7505700"/>
              <a:gd name="connsiteY61" fmla="*/ 390810 h 1142333"/>
              <a:gd name="connsiteX62" fmla="*/ 5731954 w 7505700"/>
              <a:gd name="connsiteY62" fmla="*/ 270605 h 1142333"/>
              <a:gd name="connsiteX63" fmla="*/ 5561552 w 7505700"/>
              <a:gd name="connsiteY63" fmla="*/ 430911 h 1142333"/>
              <a:gd name="connsiteX64" fmla="*/ 5431250 w 7505700"/>
              <a:gd name="connsiteY64" fmla="*/ 430911 h 1142333"/>
              <a:gd name="connsiteX65" fmla="*/ 5731859 w 7505700"/>
              <a:gd name="connsiteY65" fmla="*/ 180403 h 1142333"/>
              <a:gd name="connsiteX66" fmla="*/ 5050631 w 7505700"/>
              <a:gd name="connsiteY66" fmla="*/ 180403 h 1142333"/>
              <a:gd name="connsiteX67" fmla="*/ 5351240 w 7505700"/>
              <a:gd name="connsiteY67" fmla="*/ 541115 h 1142333"/>
              <a:gd name="connsiteX68" fmla="*/ 5050631 w 7505700"/>
              <a:gd name="connsiteY68" fmla="*/ 921924 h 1142333"/>
              <a:gd name="connsiteX69" fmla="*/ 4810125 w 7505700"/>
              <a:gd name="connsiteY69" fmla="*/ 741521 h 1142333"/>
              <a:gd name="connsiteX70" fmla="*/ 4800124 w 7505700"/>
              <a:gd name="connsiteY70" fmla="*/ 741521 h 1142333"/>
              <a:gd name="connsiteX71" fmla="*/ 4800124 w 7505700"/>
              <a:gd name="connsiteY71" fmla="*/ 1142333 h 1142333"/>
              <a:gd name="connsiteX72" fmla="*/ 4679918 w 7505700"/>
              <a:gd name="connsiteY72" fmla="*/ 1142333 h 1142333"/>
              <a:gd name="connsiteX73" fmla="*/ 4679918 w 7505700"/>
              <a:gd name="connsiteY73" fmla="*/ 190404 h 1142333"/>
              <a:gd name="connsiteX74" fmla="*/ 4800124 w 7505700"/>
              <a:gd name="connsiteY74" fmla="*/ 190404 h 1142333"/>
              <a:gd name="connsiteX75" fmla="*/ 4800124 w 7505700"/>
              <a:gd name="connsiteY75" fmla="*/ 360807 h 1142333"/>
              <a:gd name="connsiteX76" fmla="*/ 4810125 w 7505700"/>
              <a:gd name="connsiteY76" fmla="*/ 360807 h 1142333"/>
              <a:gd name="connsiteX77" fmla="*/ 5050631 w 7505700"/>
              <a:gd name="connsiteY77" fmla="*/ 180403 h 1142333"/>
              <a:gd name="connsiteX78" fmla="*/ 3888010 w 7505700"/>
              <a:gd name="connsiteY78" fmla="*/ 180403 h 1142333"/>
              <a:gd name="connsiteX79" fmla="*/ 4108513 w 7505700"/>
              <a:gd name="connsiteY79" fmla="*/ 360807 h 1142333"/>
              <a:gd name="connsiteX80" fmla="*/ 4329017 w 7505700"/>
              <a:gd name="connsiteY80" fmla="*/ 180403 h 1142333"/>
              <a:gd name="connsiteX81" fmla="*/ 4569523 w 7505700"/>
              <a:gd name="connsiteY81" fmla="*/ 420909 h 1142333"/>
              <a:gd name="connsiteX82" fmla="*/ 4569523 w 7505700"/>
              <a:gd name="connsiteY82" fmla="*/ 901922 h 1142333"/>
              <a:gd name="connsiteX83" fmla="*/ 4439221 w 7505700"/>
              <a:gd name="connsiteY83" fmla="*/ 901922 h 1142333"/>
              <a:gd name="connsiteX84" fmla="*/ 4439221 w 7505700"/>
              <a:gd name="connsiteY84" fmla="*/ 430911 h 1142333"/>
              <a:gd name="connsiteX85" fmla="*/ 4298918 w 7505700"/>
              <a:gd name="connsiteY85" fmla="*/ 280606 h 1142333"/>
              <a:gd name="connsiteX86" fmla="*/ 4118515 w 7505700"/>
              <a:gd name="connsiteY86" fmla="*/ 541115 h 1142333"/>
              <a:gd name="connsiteX87" fmla="*/ 4118515 w 7505700"/>
              <a:gd name="connsiteY87" fmla="*/ 901827 h 1142333"/>
              <a:gd name="connsiteX88" fmla="*/ 3988212 w 7505700"/>
              <a:gd name="connsiteY88" fmla="*/ 901827 h 1142333"/>
              <a:gd name="connsiteX89" fmla="*/ 3988212 w 7505700"/>
              <a:gd name="connsiteY89" fmla="*/ 430815 h 1142333"/>
              <a:gd name="connsiteX90" fmla="*/ 3847909 w 7505700"/>
              <a:gd name="connsiteY90" fmla="*/ 280511 h 1142333"/>
              <a:gd name="connsiteX91" fmla="*/ 3657504 w 7505700"/>
              <a:gd name="connsiteY91" fmla="*/ 541020 h 1142333"/>
              <a:gd name="connsiteX92" fmla="*/ 3657504 w 7505700"/>
              <a:gd name="connsiteY92" fmla="*/ 901731 h 1142333"/>
              <a:gd name="connsiteX93" fmla="*/ 3537299 w 7505700"/>
              <a:gd name="connsiteY93" fmla="*/ 901731 h 1142333"/>
              <a:gd name="connsiteX94" fmla="*/ 3537299 w 7505700"/>
              <a:gd name="connsiteY94" fmla="*/ 190404 h 1142333"/>
              <a:gd name="connsiteX95" fmla="*/ 3657504 w 7505700"/>
              <a:gd name="connsiteY95" fmla="*/ 190404 h 1142333"/>
              <a:gd name="connsiteX96" fmla="*/ 3657504 w 7505700"/>
              <a:gd name="connsiteY96" fmla="*/ 360807 h 1142333"/>
              <a:gd name="connsiteX97" fmla="*/ 3888010 w 7505700"/>
              <a:gd name="connsiteY97" fmla="*/ 180403 h 1142333"/>
              <a:gd name="connsiteX98" fmla="*/ 3106484 w 7505700"/>
              <a:gd name="connsiteY98" fmla="*/ 180308 h 1142333"/>
              <a:gd name="connsiteX99" fmla="*/ 3447193 w 7505700"/>
              <a:gd name="connsiteY99" fmla="*/ 551116 h 1142333"/>
              <a:gd name="connsiteX100" fmla="*/ 3106484 w 7505700"/>
              <a:gd name="connsiteY100" fmla="*/ 921925 h 1142333"/>
              <a:gd name="connsiteX101" fmla="*/ 2755773 w 7505700"/>
              <a:gd name="connsiteY101" fmla="*/ 551116 h 1142333"/>
              <a:gd name="connsiteX102" fmla="*/ 3106484 w 7505700"/>
              <a:gd name="connsiteY102" fmla="*/ 180308 h 1142333"/>
              <a:gd name="connsiteX103" fmla="*/ 2354865 w 7505700"/>
              <a:gd name="connsiteY103" fmla="*/ 180308 h 1142333"/>
              <a:gd name="connsiteX104" fmla="*/ 2675572 w 7505700"/>
              <a:gd name="connsiteY104" fmla="*/ 460915 h 1142333"/>
              <a:gd name="connsiteX105" fmla="*/ 2545270 w 7505700"/>
              <a:gd name="connsiteY105" fmla="*/ 460915 h 1142333"/>
              <a:gd name="connsiteX106" fmla="*/ 2354865 w 7505700"/>
              <a:gd name="connsiteY106" fmla="*/ 280511 h 1142333"/>
              <a:gd name="connsiteX107" fmla="*/ 2134361 w 7505700"/>
              <a:gd name="connsiteY107" fmla="*/ 551116 h 1142333"/>
              <a:gd name="connsiteX108" fmla="*/ 2354865 w 7505700"/>
              <a:gd name="connsiteY108" fmla="*/ 821721 h 1142333"/>
              <a:gd name="connsiteX109" fmla="*/ 2555271 w 7505700"/>
              <a:gd name="connsiteY109" fmla="*/ 631317 h 1142333"/>
              <a:gd name="connsiteX110" fmla="*/ 2675476 w 7505700"/>
              <a:gd name="connsiteY110" fmla="*/ 631317 h 1142333"/>
              <a:gd name="connsiteX111" fmla="*/ 2354770 w 7505700"/>
              <a:gd name="connsiteY111" fmla="*/ 921925 h 1142333"/>
              <a:gd name="connsiteX112" fmla="*/ 2004059 w 7505700"/>
              <a:gd name="connsiteY112" fmla="*/ 551116 h 1142333"/>
              <a:gd name="connsiteX113" fmla="*/ 2004154 w 7505700"/>
              <a:gd name="connsiteY113" fmla="*/ 551116 h 1142333"/>
              <a:gd name="connsiteX114" fmla="*/ 2354865 w 7505700"/>
              <a:gd name="connsiteY114" fmla="*/ 180308 h 1142333"/>
              <a:gd name="connsiteX115" fmla="*/ 1202721 w 7505700"/>
              <a:gd name="connsiteY115" fmla="*/ 180308 h 1142333"/>
              <a:gd name="connsiteX116" fmla="*/ 1533429 w 7505700"/>
              <a:gd name="connsiteY116" fmla="*/ 561118 h 1142333"/>
              <a:gd name="connsiteX117" fmla="*/ 1533429 w 7505700"/>
              <a:gd name="connsiteY117" fmla="*/ 581120 h 1142333"/>
              <a:gd name="connsiteX118" fmla="*/ 1533239 w 7505700"/>
              <a:gd name="connsiteY118" fmla="*/ 581215 h 1142333"/>
              <a:gd name="connsiteX119" fmla="*/ 992124 w 7505700"/>
              <a:gd name="connsiteY119" fmla="*/ 581215 h 1142333"/>
              <a:gd name="connsiteX120" fmla="*/ 1212627 w 7505700"/>
              <a:gd name="connsiteY120" fmla="*/ 821721 h 1142333"/>
              <a:gd name="connsiteX121" fmla="*/ 1393031 w 7505700"/>
              <a:gd name="connsiteY121" fmla="*/ 691419 h 1142333"/>
              <a:gd name="connsiteX122" fmla="*/ 1523333 w 7505700"/>
              <a:gd name="connsiteY122" fmla="*/ 691419 h 1142333"/>
              <a:gd name="connsiteX123" fmla="*/ 1212723 w 7505700"/>
              <a:gd name="connsiteY123" fmla="*/ 921925 h 1142333"/>
              <a:gd name="connsiteX124" fmla="*/ 862012 w 7505700"/>
              <a:gd name="connsiteY124" fmla="*/ 551116 h 1142333"/>
              <a:gd name="connsiteX125" fmla="*/ 1202721 w 7505700"/>
              <a:gd name="connsiteY125" fmla="*/ 180308 h 1142333"/>
              <a:gd name="connsiteX126" fmla="*/ 1673447 w 7505700"/>
              <a:gd name="connsiteY126" fmla="*/ 0 h 1142333"/>
              <a:gd name="connsiteX127" fmla="*/ 1803749 w 7505700"/>
              <a:gd name="connsiteY127" fmla="*/ 0 h 1142333"/>
              <a:gd name="connsiteX128" fmla="*/ 1803749 w 7505700"/>
              <a:gd name="connsiteY128" fmla="*/ 190405 h 1142333"/>
              <a:gd name="connsiteX129" fmla="*/ 1954053 w 7505700"/>
              <a:gd name="connsiteY129" fmla="*/ 190405 h 1142333"/>
              <a:gd name="connsiteX130" fmla="*/ 1954053 w 7505700"/>
              <a:gd name="connsiteY130" fmla="*/ 290608 h 1142333"/>
              <a:gd name="connsiteX131" fmla="*/ 1803749 w 7505700"/>
              <a:gd name="connsiteY131" fmla="*/ 290608 h 1142333"/>
              <a:gd name="connsiteX132" fmla="*/ 1803749 w 7505700"/>
              <a:gd name="connsiteY132" fmla="*/ 711518 h 1142333"/>
              <a:gd name="connsiteX133" fmla="*/ 1883949 w 7505700"/>
              <a:gd name="connsiteY133" fmla="*/ 821722 h 1142333"/>
              <a:gd name="connsiteX134" fmla="*/ 1954053 w 7505700"/>
              <a:gd name="connsiteY134" fmla="*/ 801719 h 1142333"/>
              <a:gd name="connsiteX135" fmla="*/ 1954053 w 7505700"/>
              <a:gd name="connsiteY135" fmla="*/ 901922 h 1142333"/>
              <a:gd name="connsiteX136" fmla="*/ 1873853 w 7505700"/>
              <a:gd name="connsiteY136" fmla="*/ 921925 h 1142333"/>
              <a:gd name="connsiteX137" fmla="*/ 1673447 w 7505700"/>
              <a:gd name="connsiteY137" fmla="*/ 721519 h 1142333"/>
              <a:gd name="connsiteX138" fmla="*/ 1673447 w 7505700"/>
              <a:gd name="connsiteY138" fmla="*/ 290608 h 1142333"/>
              <a:gd name="connsiteX139" fmla="*/ 1573244 w 7505700"/>
              <a:gd name="connsiteY139" fmla="*/ 290608 h 1142333"/>
              <a:gd name="connsiteX140" fmla="*/ 1573244 w 7505700"/>
              <a:gd name="connsiteY140" fmla="*/ 190405 h 1142333"/>
              <a:gd name="connsiteX141" fmla="*/ 1673447 w 7505700"/>
              <a:gd name="connsiteY141" fmla="*/ 190405 h 1142333"/>
              <a:gd name="connsiteX142" fmla="*/ 0 w 7505700"/>
              <a:gd name="connsiteY142" fmla="*/ 0 h 1142333"/>
              <a:gd name="connsiteX143" fmla="*/ 160306 w 7505700"/>
              <a:gd name="connsiteY143" fmla="*/ 0 h 1142333"/>
              <a:gd name="connsiteX144" fmla="*/ 561118 w 7505700"/>
              <a:gd name="connsiteY144" fmla="*/ 621316 h 1142333"/>
              <a:gd name="connsiteX145" fmla="*/ 641318 w 7505700"/>
              <a:gd name="connsiteY145" fmla="*/ 761619 h 1142333"/>
              <a:gd name="connsiteX146" fmla="*/ 641318 w 7505700"/>
              <a:gd name="connsiteY146" fmla="*/ 0 h 1142333"/>
              <a:gd name="connsiteX147" fmla="*/ 761524 w 7505700"/>
              <a:gd name="connsiteY147" fmla="*/ 0 h 1142333"/>
              <a:gd name="connsiteX148" fmla="*/ 761524 w 7505700"/>
              <a:gd name="connsiteY148" fmla="*/ 901922 h 1142333"/>
              <a:gd name="connsiteX149" fmla="*/ 601218 w 7505700"/>
              <a:gd name="connsiteY149" fmla="*/ 901922 h 1142333"/>
              <a:gd name="connsiteX150" fmla="*/ 200406 w 7505700"/>
              <a:gd name="connsiteY150" fmla="*/ 290608 h 1142333"/>
              <a:gd name="connsiteX151" fmla="*/ 130302 w 7505700"/>
              <a:gd name="connsiteY151" fmla="*/ 150305 h 1142333"/>
              <a:gd name="connsiteX152" fmla="*/ 120302 w 7505700"/>
              <a:gd name="connsiteY152" fmla="*/ 150305 h 1142333"/>
              <a:gd name="connsiteX153" fmla="*/ 130302 w 7505700"/>
              <a:gd name="connsiteY153" fmla="*/ 310610 h 1142333"/>
              <a:gd name="connsiteX154" fmla="*/ 130302 w 7505700"/>
              <a:gd name="connsiteY154" fmla="*/ 901827 h 1142333"/>
              <a:gd name="connsiteX155" fmla="*/ 0 w 7505700"/>
              <a:gd name="connsiteY155" fmla="*/ 901827 h 1142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</a:cxnLst>
            <a:rect l="l" t="t" r="r" b="b"/>
            <a:pathLst>
              <a:path w="7505700" h="1142333">
                <a:moveTo>
                  <a:pt x="5882163" y="551211"/>
                </a:moveTo>
                <a:cubicBezTo>
                  <a:pt x="5842063" y="581310"/>
                  <a:pt x="5781960" y="601313"/>
                  <a:pt x="5731859" y="611314"/>
                </a:cubicBezTo>
                <a:cubicBezTo>
                  <a:pt x="5641657" y="631316"/>
                  <a:pt x="5541454" y="641413"/>
                  <a:pt x="5541454" y="721518"/>
                </a:cubicBezTo>
                <a:cubicBezTo>
                  <a:pt x="5541454" y="791622"/>
                  <a:pt x="5601557" y="821721"/>
                  <a:pt x="5671756" y="821721"/>
                </a:cubicBezTo>
                <a:cubicBezTo>
                  <a:pt x="5812059" y="821721"/>
                  <a:pt x="5882163" y="721518"/>
                  <a:pt x="5882163" y="581215"/>
                </a:cubicBezTo>
                <a:close/>
                <a:moveTo>
                  <a:pt x="1202531" y="280606"/>
                </a:moveTo>
                <a:cubicBezTo>
                  <a:pt x="1092327" y="280606"/>
                  <a:pt x="1012126" y="350710"/>
                  <a:pt x="992124" y="491014"/>
                </a:cubicBezTo>
                <a:lnTo>
                  <a:pt x="1402937" y="491014"/>
                </a:lnTo>
                <a:cubicBezTo>
                  <a:pt x="1392937" y="350710"/>
                  <a:pt x="1312735" y="280606"/>
                  <a:pt x="1202531" y="280606"/>
                </a:cubicBezTo>
                <a:close/>
                <a:moveTo>
                  <a:pt x="3106579" y="280511"/>
                </a:moveTo>
                <a:cubicBezTo>
                  <a:pt x="2966276" y="280511"/>
                  <a:pt x="2886075" y="380714"/>
                  <a:pt x="2886075" y="551116"/>
                </a:cubicBezTo>
                <a:cubicBezTo>
                  <a:pt x="2886075" y="711422"/>
                  <a:pt x="2966276" y="821721"/>
                  <a:pt x="3106579" y="821721"/>
                </a:cubicBezTo>
                <a:cubicBezTo>
                  <a:pt x="3236881" y="821721"/>
                  <a:pt x="3316986" y="711517"/>
                  <a:pt x="3316986" y="551116"/>
                </a:cubicBezTo>
                <a:cubicBezTo>
                  <a:pt x="3316986" y="380714"/>
                  <a:pt x="3236786" y="280511"/>
                  <a:pt x="3106579" y="280511"/>
                </a:cubicBezTo>
                <a:close/>
                <a:moveTo>
                  <a:pt x="5020532" y="270509"/>
                </a:moveTo>
                <a:cubicBezTo>
                  <a:pt x="4890230" y="270509"/>
                  <a:pt x="4800028" y="400812"/>
                  <a:pt x="4800028" y="551116"/>
                </a:cubicBezTo>
                <a:cubicBezTo>
                  <a:pt x="4800028" y="701421"/>
                  <a:pt x="4890230" y="821721"/>
                  <a:pt x="5020532" y="821721"/>
                </a:cubicBezTo>
                <a:cubicBezTo>
                  <a:pt x="5140738" y="821721"/>
                  <a:pt x="5220938" y="711517"/>
                  <a:pt x="5220938" y="541115"/>
                </a:cubicBezTo>
                <a:cubicBezTo>
                  <a:pt x="5220938" y="380809"/>
                  <a:pt x="5140738" y="270509"/>
                  <a:pt x="5020532" y="270509"/>
                </a:cubicBezTo>
                <a:close/>
                <a:moveTo>
                  <a:pt x="6824376" y="190404"/>
                </a:moveTo>
                <a:lnTo>
                  <a:pt x="6964680" y="190404"/>
                </a:lnTo>
                <a:lnTo>
                  <a:pt x="7135082" y="661415"/>
                </a:lnTo>
                <a:cubicBezTo>
                  <a:pt x="7145083" y="701516"/>
                  <a:pt x="7155084" y="741616"/>
                  <a:pt x="7165181" y="791717"/>
                </a:cubicBezTo>
                <a:lnTo>
                  <a:pt x="7175182" y="791717"/>
                </a:lnTo>
                <a:cubicBezTo>
                  <a:pt x="7185183" y="741616"/>
                  <a:pt x="7195185" y="701516"/>
                  <a:pt x="7205281" y="661415"/>
                </a:cubicBezTo>
                <a:lnTo>
                  <a:pt x="7375683" y="190404"/>
                </a:lnTo>
                <a:lnTo>
                  <a:pt x="7505700" y="190404"/>
                </a:lnTo>
                <a:lnTo>
                  <a:pt x="7245191" y="881824"/>
                </a:lnTo>
                <a:cubicBezTo>
                  <a:pt x="7205091" y="982027"/>
                  <a:pt x="7114889" y="1142333"/>
                  <a:pt x="6954583" y="1142333"/>
                </a:cubicBezTo>
                <a:cubicBezTo>
                  <a:pt x="6904482" y="1142333"/>
                  <a:pt x="6874382" y="1132331"/>
                  <a:pt x="6864381" y="1122330"/>
                </a:cubicBezTo>
                <a:lnTo>
                  <a:pt x="6864381" y="1022127"/>
                </a:lnTo>
                <a:cubicBezTo>
                  <a:pt x="6884384" y="1032128"/>
                  <a:pt x="6914483" y="1042130"/>
                  <a:pt x="6944582" y="1042130"/>
                </a:cubicBezTo>
                <a:cubicBezTo>
                  <a:pt x="7034784" y="1042130"/>
                  <a:pt x="7084885" y="982027"/>
                  <a:pt x="7114984" y="921924"/>
                </a:cubicBezTo>
                <a:close/>
                <a:moveTo>
                  <a:pt x="6533769" y="180403"/>
                </a:moveTo>
                <a:cubicBezTo>
                  <a:pt x="6674072" y="180403"/>
                  <a:pt x="6774275" y="280606"/>
                  <a:pt x="6774275" y="420909"/>
                </a:cubicBezTo>
                <a:lnTo>
                  <a:pt x="6774180" y="420909"/>
                </a:lnTo>
                <a:lnTo>
                  <a:pt x="6774180" y="901922"/>
                </a:lnTo>
                <a:lnTo>
                  <a:pt x="6653974" y="901922"/>
                </a:lnTo>
                <a:lnTo>
                  <a:pt x="6653974" y="451008"/>
                </a:lnTo>
                <a:cubicBezTo>
                  <a:pt x="6653974" y="340804"/>
                  <a:pt x="6593871" y="280606"/>
                  <a:pt x="6503669" y="280606"/>
                </a:cubicBezTo>
                <a:cubicBezTo>
                  <a:pt x="6383464" y="280606"/>
                  <a:pt x="6303263" y="370808"/>
                  <a:pt x="6303263" y="541115"/>
                </a:cubicBezTo>
                <a:lnTo>
                  <a:pt x="6303263" y="901827"/>
                </a:lnTo>
                <a:lnTo>
                  <a:pt x="6183058" y="901827"/>
                </a:lnTo>
                <a:lnTo>
                  <a:pt x="6183058" y="190404"/>
                </a:lnTo>
                <a:lnTo>
                  <a:pt x="6303263" y="190404"/>
                </a:lnTo>
                <a:lnTo>
                  <a:pt x="6303263" y="360807"/>
                </a:lnTo>
                <a:cubicBezTo>
                  <a:pt x="6323266" y="240601"/>
                  <a:pt x="6423469" y="180403"/>
                  <a:pt x="6533769" y="180403"/>
                </a:cubicBezTo>
                <a:close/>
                <a:moveTo>
                  <a:pt x="5731859" y="180403"/>
                </a:moveTo>
                <a:cubicBezTo>
                  <a:pt x="5912262" y="180403"/>
                  <a:pt x="6012465" y="260604"/>
                  <a:pt x="6012465" y="420909"/>
                </a:cubicBezTo>
                <a:lnTo>
                  <a:pt x="6012465" y="741616"/>
                </a:lnTo>
                <a:cubicBezTo>
                  <a:pt x="6012465" y="811720"/>
                  <a:pt x="6042564" y="821817"/>
                  <a:pt x="6062566" y="821817"/>
                </a:cubicBezTo>
                <a:cubicBezTo>
                  <a:pt x="6082569" y="821817"/>
                  <a:pt x="6102667" y="811815"/>
                  <a:pt x="6122669" y="811815"/>
                </a:cubicBezTo>
                <a:lnTo>
                  <a:pt x="6122765" y="811720"/>
                </a:lnTo>
                <a:lnTo>
                  <a:pt x="6122765" y="901922"/>
                </a:lnTo>
                <a:cubicBezTo>
                  <a:pt x="6092666" y="911923"/>
                  <a:pt x="6062662" y="911923"/>
                  <a:pt x="6032563" y="911923"/>
                </a:cubicBezTo>
                <a:cubicBezTo>
                  <a:pt x="5932360" y="911923"/>
                  <a:pt x="5892259" y="851820"/>
                  <a:pt x="5892259" y="771620"/>
                </a:cubicBezTo>
                <a:lnTo>
                  <a:pt x="5892259" y="741521"/>
                </a:lnTo>
                <a:lnTo>
                  <a:pt x="5882258" y="741521"/>
                </a:lnTo>
                <a:cubicBezTo>
                  <a:pt x="5852160" y="851725"/>
                  <a:pt x="5762053" y="921924"/>
                  <a:pt x="5641752" y="921924"/>
                </a:cubicBezTo>
                <a:cubicBezTo>
                  <a:pt x="5521451" y="921924"/>
                  <a:pt x="5421248" y="861822"/>
                  <a:pt x="5421248" y="731520"/>
                </a:cubicBezTo>
                <a:cubicBezTo>
                  <a:pt x="5421248" y="561117"/>
                  <a:pt x="5571553" y="541115"/>
                  <a:pt x="5711856" y="521112"/>
                </a:cubicBezTo>
                <a:cubicBezTo>
                  <a:pt x="5822060" y="501110"/>
                  <a:pt x="5882258" y="481012"/>
                  <a:pt x="5882258" y="390810"/>
                </a:cubicBezTo>
                <a:cubicBezTo>
                  <a:pt x="5882258" y="330708"/>
                  <a:pt x="5842158" y="270605"/>
                  <a:pt x="5731954" y="270605"/>
                </a:cubicBezTo>
                <a:cubicBezTo>
                  <a:pt x="5621750" y="270605"/>
                  <a:pt x="5561552" y="320706"/>
                  <a:pt x="5561552" y="430911"/>
                </a:cubicBezTo>
                <a:lnTo>
                  <a:pt x="5431250" y="430911"/>
                </a:lnTo>
                <a:cubicBezTo>
                  <a:pt x="5441251" y="270605"/>
                  <a:pt x="5541454" y="180403"/>
                  <a:pt x="5731859" y="180403"/>
                </a:cubicBezTo>
                <a:close/>
                <a:moveTo>
                  <a:pt x="5050631" y="180403"/>
                </a:moveTo>
                <a:cubicBezTo>
                  <a:pt x="5231035" y="180403"/>
                  <a:pt x="5351240" y="330708"/>
                  <a:pt x="5351240" y="541115"/>
                </a:cubicBezTo>
                <a:cubicBezTo>
                  <a:pt x="5351240" y="761619"/>
                  <a:pt x="5220938" y="921924"/>
                  <a:pt x="5050631" y="921924"/>
                </a:cubicBezTo>
                <a:cubicBezTo>
                  <a:pt x="4940427" y="921924"/>
                  <a:pt x="4840224" y="861822"/>
                  <a:pt x="4810125" y="741521"/>
                </a:cubicBezTo>
                <a:lnTo>
                  <a:pt x="4800124" y="741521"/>
                </a:lnTo>
                <a:lnTo>
                  <a:pt x="4800124" y="1142333"/>
                </a:lnTo>
                <a:lnTo>
                  <a:pt x="4679918" y="1142333"/>
                </a:lnTo>
                <a:lnTo>
                  <a:pt x="4679918" y="190404"/>
                </a:lnTo>
                <a:lnTo>
                  <a:pt x="4800124" y="190404"/>
                </a:lnTo>
                <a:lnTo>
                  <a:pt x="4800124" y="360807"/>
                </a:lnTo>
                <a:lnTo>
                  <a:pt x="4810125" y="360807"/>
                </a:lnTo>
                <a:cubicBezTo>
                  <a:pt x="4840224" y="240601"/>
                  <a:pt x="4940427" y="180403"/>
                  <a:pt x="5050631" y="180403"/>
                </a:cubicBezTo>
                <a:close/>
                <a:moveTo>
                  <a:pt x="3888010" y="180403"/>
                </a:moveTo>
                <a:cubicBezTo>
                  <a:pt x="3988212" y="180403"/>
                  <a:pt x="4078414" y="240506"/>
                  <a:pt x="4108513" y="360807"/>
                </a:cubicBezTo>
                <a:cubicBezTo>
                  <a:pt x="4138612" y="230505"/>
                  <a:pt x="4238815" y="180403"/>
                  <a:pt x="4329017" y="180403"/>
                </a:cubicBezTo>
                <a:cubicBezTo>
                  <a:pt x="4459319" y="180403"/>
                  <a:pt x="4569523" y="270605"/>
                  <a:pt x="4569523" y="420909"/>
                </a:cubicBezTo>
                <a:lnTo>
                  <a:pt x="4569523" y="901922"/>
                </a:lnTo>
                <a:lnTo>
                  <a:pt x="4439221" y="901922"/>
                </a:lnTo>
                <a:lnTo>
                  <a:pt x="4439221" y="430911"/>
                </a:lnTo>
                <a:cubicBezTo>
                  <a:pt x="4439221" y="340709"/>
                  <a:pt x="4379119" y="280606"/>
                  <a:pt x="4298918" y="280606"/>
                </a:cubicBezTo>
                <a:cubicBezTo>
                  <a:pt x="4188714" y="280606"/>
                  <a:pt x="4118515" y="370808"/>
                  <a:pt x="4118515" y="541115"/>
                </a:cubicBezTo>
                <a:lnTo>
                  <a:pt x="4118515" y="901827"/>
                </a:lnTo>
                <a:lnTo>
                  <a:pt x="3988212" y="901827"/>
                </a:lnTo>
                <a:lnTo>
                  <a:pt x="3988212" y="430815"/>
                </a:lnTo>
                <a:cubicBezTo>
                  <a:pt x="3988212" y="340613"/>
                  <a:pt x="3928110" y="280511"/>
                  <a:pt x="3847909" y="280511"/>
                </a:cubicBezTo>
                <a:cubicBezTo>
                  <a:pt x="3737705" y="280511"/>
                  <a:pt x="3657504" y="390715"/>
                  <a:pt x="3657504" y="541020"/>
                </a:cubicBezTo>
                <a:lnTo>
                  <a:pt x="3657504" y="901731"/>
                </a:lnTo>
                <a:lnTo>
                  <a:pt x="3537299" y="901731"/>
                </a:lnTo>
                <a:lnTo>
                  <a:pt x="3537299" y="190404"/>
                </a:lnTo>
                <a:lnTo>
                  <a:pt x="3657504" y="190404"/>
                </a:lnTo>
                <a:lnTo>
                  <a:pt x="3657504" y="360807"/>
                </a:lnTo>
                <a:cubicBezTo>
                  <a:pt x="3687603" y="240601"/>
                  <a:pt x="3777710" y="180403"/>
                  <a:pt x="3888010" y="180403"/>
                </a:cubicBezTo>
                <a:close/>
                <a:moveTo>
                  <a:pt x="3106484" y="180308"/>
                </a:moveTo>
                <a:cubicBezTo>
                  <a:pt x="3326892" y="180308"/>
                  <a:pt x="3447193" y="330612"/>
                  <a:pt x="3447193" y="551116"/>
                </a:cubicBezTo>
                <a:cubicBezTo>
                  <a:pt x="3447193" y="771620"/>
                  <a:pt x="3316891" y="921925"/>
                  <a:pt x="3106484" y="921925"/>
                </a:cubicBezTo>
                <a:cubicBezTo>
                  <a:pt x="2896076" y="921925"/>
                  <a:pt x="2755773" y="771620"/>
                  <a:pt x="2755773" y="551116"/>
                </a:cubicBezTo>
                <a:cubicBezTo>
                  <a:pt x="2755773" y="330612"/>
                  <a:pt x="2886075" y="180308"/>
                  <a:pt x="3106484" y="180308"/>
                </a:cubicBezTo>
                <a:close/>
                <a:moveTo>
                  <a:pt x="2354865" y="180308"/>
                </a:moveTo>
                <a:cubicBezTo>
                  <a:pt x="2535268" y="180308"/>
                  <a:pt x="2665475" y="290512"/>
                  <a:pt x="2675572" y="460915"/>
                </a:cubicBezTo>
                <a:lnTo>
                  <a:pt x="2545270" y="460915"/>
                </a:lnTo>
                <a:cubicBezTo>
                  <a:pt x="2535268" y="360711"/>
                  <a:pt x="2485167" y="280511"/>
                  <a:pt x="2354865" y="280511"/>
                </a:cubicBezTo>
                <a:cubicBezTo>
                  <a:pt x="2224563" y="280511"/>
                  <a:pt x="2134361" y="390715"/>
                  <a:pt x="2134361" y="551116"/>
                </a:cubicBezTo>
                <a:cubicBezTo>
                  <a:pt x="2134361" y="711517"/>
                  <a:pt x="2224563" y="821721"/>
                  <a:pt x="2354865" y="821721"/>
                </a:cubicBezTo>
                <a:cubicBezTo>
                  <a:pt x="2465069" y="821721"/>
                  <a:pt x="2535268" y="751618"/>
                  <a:pt x="2555271" y="631317"/>
                </a:cubicBezTo>
                <a:lnTo>
                  <a:pt x="2675476" y="631317"/>
                </a:lnTo>
                <a:cubicBezTo>
                  <a:pt x="2665475" y="811720"/>
                  <a:pt x="2535173" y="921925"/>
                  <a:pt x="2354770" y="921925"/>
                </a:cubicBezTo>
                <a:cubicBezTo>
                  <a:pt x="2154363" y="921925"/>
                  <a:pt x="2004059" y="771620"/>
                  <a:pt x="2004059" y="551116"/>
                </a:cubicBezTo>
                <a:lnTo>
                  <a:pt x="2004154" y="551116"/>
                </a:lnTo>
                <a:cubicBezTo>
                  <a:pt x="2004154" y="330612"/>
                  <a:pt x="2144458" y="180308"/>
                  <a:pt x="2354865" y="180308"/>
                </a:cubicBezTo>
                <a:close/>
                <a:moveTo>
                  <a:pt x="1202721" y="180308"/>
                </a:moveTo>
                <a:cubicBezTo>
                  <a:pt x="1413129" y="180308"/>
                  <a:pt x="1533429" y="340614"/>
                  <a:pt x="1533429" y="561118"/>
                </a:cubicBezTo>
                <a:lnTo>
                  <a:pt x="1533429" y="581120"/>
                </a:lnTo>
                <a:lnTo>
                  <a:pt x="1533239" y="581215"/>
                </a:lnTo>
                <a:lnTo>
                  <a:pt x="992124" y="581215"/>
                </a:lnTo>
                <a:cubicBezTo>
                  <a:pt x="1002126" y="731520"/>
                  <a:pt x="1092327" y="821721"/>
                  <a:pt x="1212627" y="821721"/>
                </a:cubicBezTo>
                <a:cubicBezTo>
                  <a:pt x="1302829" y="821721"/>
                  <a:pt x="1383029" y="771620"/>
                  <a:pt x="1393031" y="691419"/>
                </a:cubicBezTo>
                <a:lnTo>
                  <a:pt x="1523333" y="691419"/>
                </a:lnTo>
                <a:cubicBezTo>
                  <a:pt x="1503330" y="831723"/>
                  <a:pt x="1373028" y="921925"/>
                  <a:pt x="1212723" y="921925"/>
                </a:cubicBezTo>
                <a:cubicBezTo>
                  <a:pt x="1002315" y="921925"/>
                  <a:pt x="862012" y="781621"/>
                  <a:pt x="862012" y="551116"/>
                </a:cubicBezTo>
                <a:cubicBezTo>
                  <a:pt x="862012" y="340709"/>
                  <a:pt x="992314" y="180308"/>
                  <a:pt x="1202721" y="180308"/>
                </a:cubicBezTo>
                <a:close/>
                <a:moveTo>
                  <a:pt x="1673447" y="0"/>
                </a:moveTo>
                <a:lnTo>
                  <a:pt x="1803749" y="0"/>
                </a:lnTo>
                <a:lnTo>
                  <a:pt x="1803749" y="190405"/>
                </a:lnTo>
                <a:lnTo>
                  <a:pt x="1954053" y="190405"/>
                </a:lnTo>
                <a:lnTo>
                  <a:pt x="1954053" y="290608"/>
                </a:lnTo>
                <a:lnTo>
                  <a:pt x="1803749" y="290608"/>
                </a:lnTo>
                <a:lnTo>
                  <a:pt x="1803749" y="711518"/>
                </a:lnTo>
                <a:cubicBezTo>
                  <a:pt x="1803749" y="791718"/>
                  <a:pt x="1833848" y="821722"/>
                  <a:pt x="1883949" y="821722"/>
                </a:cubicBezTo>
                <a:cubicBezTo>
                  <a:pt x="1914049" y="821722"/>
                  <a:pt x="1934051" y="811721"/>
                  <a:pt x="1954053" y="801719"/>
                </a:cubicBezTo>
                <a:lnTo>
                  <a:pt x="1954053" y="901922"/>
                </a:lnTo>
                <a:cubicBezTo>
                  <a:pt x="1934051" y="911924"/>
                  <a:pt x="1903952" y="921925"/>
                  <a:pt x="1873853" y="921925"/>
                </a:cubicBezTo>
                <a:cubicBezTo>
                  <a:pt x="1753648" y="921925"/>
                  <a:pt x="1673447" y="861822"/>
                  <a:pt x="1673447" y="721519"/>
                </a:cubicBezTo>
                <a:lnTo>
                  <a:pt x="1673447" y="290608"/>
                </a:lnTo>
                <a:lnTo>
                  <a:pt x="1573244" y="290608"/>
                </a:lnTo>
                <a:lnTo>
                  <a:pt x="1573244" y="190405"/>
                </a:lnTo>
                <a:lnTo>
                  <a:pt x="1673447" y="190405"/>
                </a:lnTo>
                <a:close/>
                <a:moveTo>
                  <a:pt x="0" y="0"/>
                </a:moveTo>
                <a:lnTo>
                  <a:pt x="160306" y="0"/>
                </a:lnTo>
                <a:lnTo>
                  <a:pt x="561118" y="621316"/>
                </a:lnTo>
                <a:cubicBezTo>
                  <a:pt x="591217" y="671417"/>
                  <a:pt x="621221" y="721519"/>
                  <a:pt x="641318" y="761619"/>
                </a:cubicBezTo>
                <a:lnTo>
                  <a:pt x="641318" y="0"/>
                </a:lnTo>
                <a:lnTo>
                  <a:pt x="761524" y="0"/>
                </a:lnTo>
                <a:lnTo>
                  <a:pt x="761524" y="901922"/>
                </a:lnTo>
                <a:lnTo>
                  <a:pt x="601218" y="901922"/>
                </a:lnTo>
                <a:lnTo>
                  <a:pt x="200406" y="290608"/>
                </a:lnTo>
                <a:cubicBezTo>
                  <a:pt x="170307" y="240506"/>
                  <a:pt x="140304" y="190405"/>
                  <a:pt x="130302" y="150305"/>
                </a:cubicBezTo>
                <a:lnTo>
                  <a:pt x="120302" y="150305"/>
                </a:lnTo>
                <a:cubicBezTo>
                  <a:pt x="130302" y="190405"/>
                  <a:pt x="130302" y="250508"/>
                  <a:pt x="130302" y="310610"/>
                </a:cubicBezTo>
                <a:lnTo>
                  <a:pt x="130302" y="901827"/>
                </a:lnTo>
                <a:lnTo>
                  <a:pt x="0" y="901827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13" name="Agenda title">
            <a:extLst>
              <a:ext uri="{FF2B5EF4-FFF2-40B4-BE49-F238E27FC236}">
                <a16:creationId xmlns:a16="http://schemas.microsoft.com/office/drawing/2014/main" id="{C2632451-B23C-4B02-C331-037EDD532064}"/>
              </a:ext>
            </a:extLst>
          </p:cNvPr>
          <p:cNvSpPr txBox="1"/>
          <p:nvPr userDrawn="1"/>
        </p:nvSpPr>
        <p:spPr bwMode="white">
          <a:xfrm>
            <a:off x="185738" y="1807369"/>
            <a:ext cx="1019175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2000" dirty="0">
                <a:solidFill>
                  <a:schemeClr val="tx1"/>
                </a:solidFill>
              </a:rPr>
              <a:t>Agenda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 hasCustomPrompt="1"/>
          </p:nvPr>
        </p:nvSpPr>
        <p:spPr bwMode="white">
          <a:xfrm>
            <a:off x="2974183" y="1706106"/>
            <a:ext cx="9030491" cy="4054476"/>
          </a:xfrm>
        </p:spPr>
        <p:txBody>
          <a:bodyPr tIns="108000"/>
          <a:lstStyle>
            <a:lvl1pPr marL="432000" indent="-432000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SzPct val="80000"/>
              <a:buFont typeface="Wingdings" panose="05000000000000000000" pitchFamily="2" charset="2"/>
              <a:buChar char="n"/>
              <a:defRPr sz="3200" b="0">
                <a:solidFill>
                  <a:schemeClr val="tx1"/>
                </a:solidFill>
              </a:defRPr>
            </a:lvl1pPr>
            <a:lvl2pPr marL="435600" indent="-43560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SzPct val="85000"/>
              <a:buFont typeface="Arial" panose="020B0604020202020204" pitchFamily="34" charset="0"/>
              <a:buChar char="​"/>
              <a:defRPr sz="1400" b="0">
                <a:solidFill>
                  <a:schemeClr val="tx1"/>
                </a:solidFill>
              </a:defRPr>
            </a:lvl2pPr>
            <a:lvl3pPr marL="432000" indent="-432000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SzPct val="80000"/>
              <a:buFont typeface="Wingdings" panose="05000000000000000000" pitchFamily="2" charset="2"/>
              <a:buChar char="n"/>
              <a:defRPr sz="3200" b="0">
                <a:solidFill>
                  <a:schemeClr val="tx1"/>
                </a:solidFill>
              </a:defRPr>
            </a:lvl3pPr>
            <a:lvl4pPr marL="435600" indent="-435600">
              <a:lnSpc>
                <a:spcPct val="115000"/>
              </a:lnSpc>
              <a:spcBef>
                <a:spcPts val="0"/>
              </a:spcBef>
              <a:buClr>
                <a:schemeClr val="accent5"/>
              </a:buClr>
              <a:buSzPct val="85000"/>
              <a:buFont typeface="Arial" panose="020B0604020202020204" pitchFamily="34" charset="0"/>
              <a:buChar char="​"/>
              <a:defRPr sz="1400" b="0">
                <a:solidFill>
                  <a:schemeClr val="tx1"/>
                </a:solidFill>
              </a:defRPr>
            </a:lvl4pPr>
            <a:lvl5pPr marL="432000" indent="-432000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SzPct val="80000"/>
              <a:buFont typeface="Wingdings" panose="05000000000000000000" pitchFamily="2" charset="2"/>
              <a:buChar char="n"/>
              <a:defRPr sz="3200" b="0">
                <a:solidFill>
                  <a:schemeClr val="tx1"/>
                </a:solidFill>
              </a:defRPr>
            </a:lvl5pPr>
            <a:lvl6pPr marL="435600" indent="-43560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SzPct val="85000"/>
              <a:buFont typeface="Arial" panose="020B0604020202020204" pitchFamily="34" charset="0"/>
              <a:buChar char="​"/>
              <a:defRPr sz="1400" b="0">
                <a:solidFill>
                  <a:schemeClr val="tx1"/>
                </a:solidFill>
              </a:defRPr>
            </a:lvl6pPr>
            <a:lvl7pPr marL="432000" indent="-432000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SzPct val="80000"/>
              <a:buFont typeface="Wingdings" panose="05000000000000000000" pitchFamily="2" charset="2"/>
              <a:buChar char="n"/>
              <a:defRPr sz="3200" b="0">
                <a:solidFill>
                  <a:schemeClr val="tx1"/>
                </a:solidFill>
              </a:defRPr>
            </a:lvl7pPr>
            <a:lvl8pPr marL="435600" indent="-43560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SzPct val="85000"/>
              <a:buFont typeface="Arial" panose="020B0604020202020204" pitchFamily="34" charset="0"/>
              <a:buChar char="​"/>
              <a:defRPr sz="1400" b="0">
                <a:solidFill>
                  <a:schemeClr val="tx1"/>
                </a:solidFill>
              </a:defRPr>
            </a:lvl8pPr>
            <a:lvl9pPr marL="432000" indent="-432000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SzPct val="80000"/>
              <a:buFont typeface="Wingdings" panose="05000000000000000000" pitchFamily="2" charset="2"/>
              <a:buChar char="n"/>
              <a:defRPr sz="3200" b="0">
                <a:solidFill>
                  <a:schemeClr val="tx1"/>
                </a:solidFill>
              </a:defRPr>
            </a:lvl9pPr>
          </a:lstStyle>
          <a:p>
            <a:pPr lvl="0"/>
            <a:r>
              <a:rPr lang="en-GB" noProof="0" dirty="0"/>
              <a:t>Click to add agenda point                          Enter &amp; TAB for next text level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6BF71D63-C597-5855-FF01-7A48890671A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white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835267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long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6" hidden="1">
            <a:extLst>
              <a:ext uri="{FF2B5EF4-FFF2-40B4-BE49-F238E27FC236}">
                <a16:creationId xmlns:a16="http://schemas.microsoft.com/office/drawing/2014/main" id="{7BFE2FCA-9BAB-F2B2-4DA7-BACED54481A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dt" sz="half" idx="15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r>
              <a:rPr lang="en-GB"/>
              <a:t>21 June, 2023</a:t>
            </a:r>
            <a:endParaRPr lang="en-GB" dirty="0"/>
          </a:p>
        </p:txBody>
      </p:sp>
      <p:sp>
        <p:nvSpPr>
          <p:cNvPr id="10" name="Footer Placeholder 8" hidden="1">
            <a:extLst>
              <a:ext uri="{FF2B5EF4-FFF2-40B4-BE49-F238E27FC236}">
                <a16:creationId xmlns:a16="http://schemas.microsoft.com/office/drawing/2014/main" id="{65BE812A-9023-9CF4-6B96-068DE6241F9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17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endParaRPr lang="en-GB" dirty="0"/>
          </a:p>
        </p:txBody>
      </p:sp>
      <p:sp>
        <p:nvSpPr>
          <p:cNvPr id="3" name="Backgrounds">
            <a:extLst>
              <a:ext uri="{FF2B5EF4-FFF2-40B4-BE49-F238E27FC236}">
                <a16:creationId xmlns:a16="http://schemas.microsoft.com/office/drawing/2014/main" id="{AA7BFD65-08C9-1340-556F-7990CE9ABBFE}"/>
              </a:ext>
            </a:extLst>
          </p:cNvPr>
          <p:cNvSpPr>
            <a:spLocks/>
          </p:cNvSpPr>
          <p:nvPr userDrawn="1"/>
        </p:nvSpPr>
        <p:spPr>
          <a:xfrm>
            <a:off x="-1200" y="-3600"/>
            <a:ext cx="12193200" cy="6861600"/>
          </a:xfrm>
          <a:prstGeom prst="rect">
            <a:avLst/>
          </a:prstGeom>
          <a:solidFill>
            <a:srgbClr val="E7EB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 noProof="0" dirty="0" err="1"/>
          </a:p>
        </p:txBody>
      </p:sp>
      <p:sp>
        <p:nvSpPr>
          <p:cNvPr id="5" name="Grid">
            <a:extLst>
              <a:ext uri="{FF2B5EF4-FFF2-40B4-BE49-F238E27FC236}">
                <a16:creationId xmlns:a16="http://schemas.microsoft.com/office/drawing/2014/main" id="{EA445E9E-B98F-C4E5-5966-49E72CD8BDA7}"/>
              </a:ext>
            </a:extLst>
          </p:cNvPr>
          <p:cNvSpPr/>
          <p:nvPr userDrawn="1"/>
        </p:nvSpPr>
        <p:spPr>
          <a:xfrm>
            <a:off x="0" y="2"/>
            <a:ext cx="12193200" cy="6857999"/>
          </a:xfrm>
          <a:custGeom>
            <a:avLst/>
            <a:gdLst>
              <a:gd name="connsiteX0" fmla="*/ 9193444 w 12193200"/>
              <a:gd name="connsiteY0" fmla="*/ 5192943 h 6857999"/>
              <a:gd name="connsiteX1" fmla="*/ 9193444 w 12193200"/>
              <a:gd name="connsiteY1" fmla="*/ 6668993 h 6857999"/>
              <a:gd name="connsiteX2" fmla="*/ 12001406 w 12193200"/>
              <a:gd name="connsiteY2" fmla="*/ 6668993 h 6857999"/>
              <a:gd name="connsiteX3" fmla="*/ 12001406 w 12193200"/>
              <a:gd name="connsiteY3" fmla="*/ 5192943 h 6857999"/>
              <a:gd name="connsiteX4" fmla="*/ 9006666 w 12193200"/>
              <a:gd name="connsiteY4" fmla="*/ 5192943 h 6857999"/>
              <a:gd name="connsiteX5" fmla="*/ 9006666 w 12193200"/>
              <a:gd name="connsiteY5" fmla="*/ 6668993 h 6857999"/>
              <a:gd name="connsiteX6" fmla="*/ 9186244 w 12193200"/>
              <a:gd name="connsiteY6" fmla="*/ 6668993 h 6857999"/>
              <a:gd name="connsiteX7" fmla="*/ 9186244 w 12193200"/>
              <a:gd name="connsiteY7" fmla="*/ 5192943 h 6857999"/>
              <a:gd name="connsiteX8" fmla="*/ 6191504 w 12193200"/>
              <a:gd name="connsiteY8" fmla="*/ 5192943 h 6857999"/>
              <a:gd name="connsiteX9" fmla="*/ 6191504 w 12193200"/>
              <a:gd name="connsiteY9" fmla="*/ 6668993 h 6857999"/>
              <a:gd name="connsiteX10" fmla="*/ 8999466 w 12193200"/>
              <a:gd name="connsiteY10" fmla="*/ 6668993 h 6857999"/>
              <a:gd name="connsiteX11" fmla="*/ 8999466 w 12193200"/>
              <a:gd name="connsiteY11" fmla="*/ 5192943 h 6857999"/>
              <a:gd name="connsiteX12" fmla="*/ 6006316 w 12193200"/>
              <a:gd name="connsiteY12" fmla="*/ 5192943 h 6857999"/>
              <a:gd name="connsiteX13" fmla="*/ 6006316 w 12193200"/>
              <a:gd name="connsiteY13" fmla="*/ 6668993 h 6857999"/>
              <a:gd name="connsiteX14" fmla="*/ 6184304 w 12193200"/>
              <a:gd name="connsiteY14" fmla="*/ 6668993 h 6857999"/>
              <a:gd name="connsiteX15" fmla="*/ 6184304 w 12193200"/>
              <a:gd name="connsiteY15" fmla="*/ 5192943 h 6857999"/>
              <a:gd name="connsiteX16" fmla="*/ 3191152 w 12193200"/>
              <a:gd name="connsiteY16" fmla="*/ 5192943 h 6857999"/>
              <a:gd name="connsiteX17" fmla="*/ 3191152 w 12193200"/>
              <a:gd name="connsiteY17" fmla="*/ 6668993 h 6857999"/>
              <a:gd name="connsiteX18" fmla="*/ 5999116 w 12193200"/>
              <a:gd name="connsiteY18" fmla="*/ 6668993 h 6857999"/>
              <a:gd name="connsiteX19" fmla="*/ 5999116 w 12193200"/>
              <a:gd name="connsiteY19" fmla="*/ 5192943 h 6857999"/>
              <a:gd name="connsiteX20" fmla="*/ 3004803 w 12193200"/>
              <a:gd name="connsiteY20" fmla="*/ 5192943 h 6857999"/>
              <a:gd name="connsiteX21" fmla="*/ 3004803 w 12193200"/>
              <a:gd name="connsiteY21" fmla="*/ 6668993 h 6857999"/>
              <a:gd name="connsiteX22" fmla="*/ 3183952 w 12193200"/>
              <a:gd name="connsiteY22" fmla="*/ 6668993 h 6857999"/>
              <a:gd name="connsiteX23" fmla="*/ 3183952 w 12193200"/>
              <a:gd name="connsiteY23" fmla="*/ 5192943 h 6857999"/>
              <a:gd name="connsiteX24" fmla="*/ 190221 w 12193200"/>
              <a:gd name="connsiteY24" fmla="*/ 5192943 h 6857999"/>
              <a:gd name="connsiteX25" fmla="*/ 190221 w 12193200"/>
              <a:gd name="connsiteY25" fmla="*/ 6668993 h 6857999"/>
              <a:gd name="connsiteX26" fmla="*/ 2997602 w 12193200"/>
              <a:gd name="connsiteY26" fmla="*/ 6668993 h 6857999"/>
              <a:gd name="connsiteX27" fmla="*/ 2997602 w 12193200"/>
              <a:gd name="connsiteY27" fmla="*/ 5192943 h 6857999"/>
              <a:gd name="connsiteX28" fmla="*/ 9193444 w 12193200"/>
              <a:gd name="connsiteY28" fmla="*/ 5006166 h 6857999"/>
              <a:gd name="connsiteX29" fmla="*/ 9193444 w 12193200"/>
              <a:gd name="connsiteY29" fmla="*/ 5185743 h 6857999"/>
              <a:gd name="connsiteX30" fmla="*/ 12001406 w 12193200"/>
              <a:gd name="connsiteY30" fmla="*/ 5185743 h 6857999"/>
              <a:gd name="connsiteX31" fmla="*/ 12001406 w 12193200"/>
              <a:gd name="connsiteY31" fmla="*/ 5006166 h 6857999"/>
              <a:gd name="connsiteX32" fmla="*/ 9006666 w 12193200"/>
              <a:gd name="connsiteY32" fmla="*/ 5006166 h 6857999"/>
              <a:gd name="connsiteX33" fmla="*/ 9006666 w 12193200"/>
              <a:gd name="connsiteY33" fmla="*/ 5185743 h 6857999"/>
              <a:gd name="connsiteX34" fmla="*/ 9186244 w 12193200"/>
              <a:gd name="connsiteY34" fmla="*/ 5185743 h 6857999"/>
              <a:gd name="connsiteX35" fmla="*/ 9186244 w 12193200"/>
              <a:gd name="connsiteY35" fmla="*/ 5006166 h 6857999"/>
              <a:gd name="connsiteX36" fmla="*/ 6191504 w 12193200"/>
              <a:gd name="connsiteY36" fmla="*/ 5006166 h 6857999"/>
              <a:gd name="connsiteX37" fmla="*/ 6191504 w 12193200"/>
              <a:gd name="connsiteY37" fmla="*/ 5185743 h 6857999"/>
              <a:gd name="connsiteX38" fmla="*/ 8999466 w 12193200"/>
              <a:gd name="connsiteY38" fmla="*/ 5185743 h 6857999"/>
              <a:gd name="connsiteX39" fmla="*/ 8999466 w 12193200"/>
              <a:gd name="connsiteY39" fmla="*/ 5006166 h 6857999"/>
              <a:gd name="connsiteX40" fmla="*/ 6006316 w 12193200"/>
              <a:gd name="connsiteY40" fmla="*/ 5006166 h 6857999"/>
              <a:gd name="connsiteX41" fmla="*/ 6006316 w 12193200"/>
              <a:gd name="connsiteY41" fmla="*/ 5185743 h 6857999"/>
              <a:gd name="connsiteX42" fmla="*/ 6184304 w 12193200"/>
              <a:gd name="connsiteY42" fmla="*/ 5185743 h 6857999"/>
              <a:gd name="connsiteX43" fmla="*/ 6184304 w 12193200"/>
              <a:gd name="connsiteY43" fmla="*/ 5006166 h 6857999"/>
              <a:gd name="connsiteX44" fmla="*/ 3191152 w 12193200"/>
              <a:gd name="connsiteY44" fmla="*/ 5006166 h 6857999"/>
              <a:gd name="connsiteX45" fmla="*/ 3191152 w 12193200"/>
              <a:gd name="connsiteY45" fmla="*/ 5185743 h 6857999"/>
              <a:gd name="connsiteX46" fmla="*/ 5999116 w 12193200"/>
              <a:gd name="connsiteY46" fmla="*/ 5185743 h 6857999"/>
              <a:gd name="connsiteX47" fmla="*/ 5999116 w 12193200"/>
              <a:gd name="connsiteY47" fmla="*/ 5006166 h 6857999"/>
              <a:gd name="connsiteX48" fmla="*/ 3004803 w 12193200"/>
              <a:gd name="connsiteY48" fmla="*/ 5006166 h 6857999"/>
              <a:gd name="connsiteX49" fmla="*/ 3004803 w 12193200"/>
              <a:gd name="connsiteY49" fmla="*/ 5185743 h 6857999"/>
              <a:gd name="connsiteX50" fmla="*/ 3183952 w 12193200"/>
              <a:gd name="connsiteY50" fmla="*/ 5185743 h 6857999"/>
              <a:gd name="connsiteX51" fmla="*/ 3183952 w 12193200"/>
              <a:gd name="connsiteY51" fmla="*/ 5006166 h 6857999"/>
              <a:gd name="connsiteX52" fmla="*/ 190221 w 12193200"/>
              <a:gd name="connsiteY52" fmla="*/ 5006166 h 6857999"/>
              <a:gd name="connsiteX53" fmla="*/ 190221 w 12193200"/>
              <a:gd name="connsiteY53" fmla="*/ 5185743 h 6857999"/>
              <a:gd name="connsiteX54" fmla="*/ 2997602 w 12193200"/>
              <a:gd name="connsiteY54" fmla="*/ 5185743 h 6857999"/>
              <a:gd name="connsiteX55" fmla="*/ 2997602 w 12193200"/>
              <a:gd name="connsiteY55" fmla="*/ 5006166 h 6857999"/>
              <a:gd name="connsiteX56" fmla="*/ 9193444 w 12193200"/>
              <a:gd name="connsiteY56" fmla="*/ 3524503 h 6857999"/>
              <a:gd name="connsiteX57" fmla="*/ 9193444 w 12193200"/>
              <a:gd name="connsiteY57" fmla="*/ 4998966 h 6857999"/>
              <a:gd name="connsiteX58" fmla="*/ 12001406 w 12193200"/>
              <a:gd name="connsiteY58" fmla="*/ 4998966 h 6857999"/>
              <a:gd name="connsiteX59" fmla="*/ 12001406 w 12193200"/>
              <a:gd name="connsiteY59" fmla="*/ 3524503 h 6857999"/>
              <a:gd name="connsiteX60" fmla="*/ 9006666 w 12193200"/>
              <a:gd name="connsiteY60" fmla="*/ 3524503 h 6857999"/>
              <a:gd name="connsiteX61" fmla="*/ 9006666 w 12193200"/>
              <a:gd name="connsiteY61" fmla="*/ 4998966 h 6857999"/>
              <a:gd name="connsiteX62" fmla="*/ 9186244 w 12193200"/>
              <a:gd name="connsiteY62" fmla="*/ 4998966 h 6857999"/>
              <a:gd name="connsiteX63" fmla="*/ 9186244 w 12193200"/>
              <a:gd name="connsiteY63" fmla="*/ 3524503 h 6857999"/>
              <a:gd name="connsiteX64" fmla="*/ 6191504 w 12193200"/>
              <a:gd name="connsiteY64" fmla="*/ 3524503 h 6857999"/>
              <a:gd name="connsiteX65" fmla="*/ 6191504 w 12193200"/>
              <a:gd name="connsiteY65" fmla="*/ 4998966 h 6857999"/>
              <a:gd name="connsiteX66" fmla="*/ 8999466 w 12193200"/>
              <a:gd name="connsiteY66" fmla="*/ 4998966 h 6857999"/>
              <a:gd name="connsiteX67" fmla="*/ 8999466 w 12193200"/>
              <a:gd name="connsiteY67" fmla="*/ 3524503 h 6857999"/>
              <a:gd name="connsiteX68" fmla="*/ 6006316 w 12193200"/>
              <a:gd name="connsiteY68" fmla="*/ 3524503 h 6857999"/>
              <a:gd name="connsiteX69" fmla="*/ 6006316 w 12193200"/>
              <a:gd name="connsiteY69" fmla="*/ 4998966 h 6857999"/>
              <a:gd name="connsiteX70" fmla="*/ 6184304 w 12193200"/>
              <a:gd name="connsiteY70" fmla="*/ 4998966 h 6857999"/>
              <a:gd name="connsiteX71" fmla="*/ 6184304 w 12193200"/>
              <a:gd name="connsiteY71" fmla="*/ 3524503 h 6857999"/>
              <a:gd name="connsiteX72" fmla="*/ 3191152 w 12193200"/>
              <a:gd name="connsiteY72" fmla="*/ 3524503 h 6857999"/>
              <a:gd name="connsiteX73" fmla="*/ 3191152 w 12193200"/>
              <a:gd name="connsiteY73" fmla="*/ 4998966 h 6857999"/>
              <a:gd name="connsiteX74" fmla="*/ 5999116 w 12193200"/>
              <a:gd name="connsiteY74" fmla="*/ 4998966 h 6857999"/>
              <a:gd name="connsiteX75" fmla="*/ 5999116 w 12193200"/>
              <a:gd name="connsiteY75" fmla="*/ 3524503 h 6857999"/>
              <a:gd name="connsiteX76" fmla="*/ 3004803 w 12193200"/>
              <a:gd name="connsiteY76" fmla="*/ 3524503 h 6857999"/>
              <a:gd name="connsiteX77" fmla="*/ 3004803 w 12193200"/>
              <a:gd name="connsiteY77" fmla="*/ 4998966 h 6857999"/>
              <a:gd name="connsiteX78" fmla="*/ 3183952 w 12193200"/>
              <a:gd name="connsiteY78" fmla="*/ 4998966 h 6857999"/>
              <a:gd name="connsiteX79" fmla="*/ 3183952 w 12193200"/>
              <a:gd name="connsiteY79" fmla="*/ 3524503 h 6857999"/>
              <a:gd name="connsiteX80" fmla="*/ 190221 w 12193200"/>
              <a:gd name="connsiteY80" fmla="*/ 3524503 h 6857999"/>
              <a:gd name="connsiteX81" fmla="*/ 190221 w 12193200"/>
              <a:gd name="connsiteY81" fmla="*/ 4998966 h 6857999"/>
              <a:gd name="connsiteX82" fmla="*/ 2997602 w 12193200"/>
              <a:gd name="connsiteY82" fmla="*/ 4998966 h 6857999"/>
              <a:gd name="connsiteX83" fmla="*/ 2997602 w 12193200"/>
              <a:gd name="connsiteY83" fmla="*/ 3524503 h 6857999"/>
              <a:gd name="connsiteX84" fmla="*/ 9193444 w 12193200"/>
              <a:gd name="connsiteY84" fmla="*/ 3339315 h 6857999"/>
              <a:gd name="connsiteX85" fmla="*/ 9193444 w 12193200"/>
              <a:gd name="connsiteY85" fmla="*/ 3517303 h 6857999"/>
              <a:gd name="connsiteX86" fmla="*/ 12001406 w 12193200"/>
              <a:gd name="connsiteY86" fmla="*/ 3517303 h 6857999"/>
              <a:gd name="connsiteX87" fmla="*/ 12001406 w 12193200"/>
              <a:gd name="connsiteY87" fmla="*/ 3339315 h 6857999"/>
              <a:gd name="connsiteX88" fmla="*/ 9006666 w 12193200"/>
              <a:gd name="connsiteY88" fmla="*/ 3339315 h 6857999"/>
              <a:gd name="connsiteX89" fmla="*/ 9006666 w 12193200"/>
              <a:gd name="connsiteY89" fmla="*/ 3517303 h 6857999"/>
              <a:gd name="connsiteX90" fmla="*/ 9186244 w 12193200"/>
              <a:gd name="connsiteY90" fmla="*/ 3517303 h 6857999"/>
              <a:gd name="connsiteX91" fmla="*/ 9186244 w 12193200"/>
              <a:gd name="connsiteY91" fmla="*/ 3339315 h 6857999"/>
              <a:gd name="connsiteX92" fmla="*/ 6191504 w 12193200"/>
              <a:gd name="connsiteY92" fmla="*/ 3339315 h 6857999"/>
              <a:gd name="connsiteX93" fmla="*/ 6191504 w 12193200"/>
              <a:gd name="connsiteY93" fmla="*/ 3517303 h 6857999"/>
              <a:gd name="connsiteX94" fmla="*/ 8999466 w 12193200"/>
              <a:gd name="connsiteY94" fmla="*/ 3517303 h 6857999"/>
              <a:gd name="connsiteX95" fmla="*/ 8999466 w 12193200"/>
              <a:gd name="connsiteY95" fmla="*/ 3339315 h 6857999"/>
              <a:gd name="connsiteX96" fmla="*/ 6006316 w 12193200"/>
              <a:gd name="connsiteY96" fmla="*/ 3339315 h 6857999"/>
              <a:gd name="connsiteX97" fmla="*/ 6006316 w 12193200"/>
              <a:gd name="connsiteY97" fmla="*/ 3517303 h 6857999"/>
              <a:gd name="connsiteX98" fmla="*/ 6184304 w 12193200"/>
              <a:gd name="connsiteY98" fmla="*/ 3517303 h 6857999"/>
              <a:gd name="connsiteX99" fmla="*/ 6184304 w 12193200"/>
              <a:gd name="connsiteY99" fmla="*/ 3339315 h 6857999"/>
              <a:gd name="connsiteX100" fmla="*/ 3191152 w 12193200"/>
              <a:gd name="connsiteY100" fmla="*/ 3339315 h 6857999"/>
              <a:gd name="connsiteX101" fmla="*/ 3191152 w 12193200"/>
              <a:gd name="connsiteY101" fmla="*/ 3517303 h 6857999"/>
              <a:gd name="connsiteX102" fmla="*/ 5999116 w 12193200"/>
              <a:gd name="connsiteY102" fmla="*/ 3517303 h 6857999"/>
              <a:gd name="connsiteX103" fmla="*/ 5999116 w 12193200"/>
              <a:gd name="connsiteY103" fmla="*/ 3339315 h 6857999"/>
              <a:gd name="connsiteX104" fmla="*/ 3004803 w 12193200"/>
              <a:gd name="connsiteY104" fmla="*/ 3339315 h 6857999"/>
              <a:gd name="connsiteX105" fmla="*/ 3004803 w 12193200"/>
              <a:gd name="connsiteY105" fmla="*/ 3517303 h 6857999"/>
              <a:gd name="connsiteX106" fmla="*/ 3183952 w 12193200"/>
              <a:gd name="connsiteY106" fmla="*/ 3517303 h 6857999"/>
              <a:gd name="connsiteX107" fmla="*/ 3183952 w 12193200"/>
              <a:gd name="connsiteY107" fmla="*/ 3339315 h 6857999"/>
              <a:gd name="connsiteX108" fmla="*/ 190221 w 12193200"/>
              <a:gd name="connsiteY108" fmla="*/ 3339315 h 6857999"/>
              <a:gd name="connsiteX109" fmla="*/ 190221 w 12193200"/>
              <a:gd name="connsiteY109" fmla="*/ 3517303 h 6857999"/>
              <a:gd name="connsiteX110" fmla="*/ 2997602 w 12193200"/>
              <a:gd name="connsiteY110" fmla="*/ 3517303 h 6857999"/>
              <a:gd name="connsiteX111" fmla="*/ 2997602 w 12193200"/>
              <a:gd name="connsiteY111" fmla="*/ 3339315 h 6857999"/>
              <a:gd name="connsiteX112" fmla="*/ 9193444 w 12193200"/>
              <a:gd name="connsiteY112" fmla="*/ 1859240 h 6857999"/>
              <a:gd name="connsiteX113" fmla="*/ 9193444 w 12193200"/>
              <a:gd name="connsiteY113" fmla="*/ 3332115 h 6857999"/>
              <a:gd name="connsiteX114" fmla="*/ 12001406 w 12193200"/>
              <a:gd name="connsiteY114" fmla="*/ 3332115 h 6857999"/>
              <a:gd name="connsiteX115" fmla="*/ 12001406 w 12193200"/>
              <a:gd name="connsiteY115" fmla="*/ 1859240 h 6857999"/>
              <a:gd name="connsiteX116" fmla="*/ 9006666 w 12193200"/>
              <a:gd name="connsiteY116" fmla="*/ 1859240 h 6857999"/>
              <a:gd name="connsiteX117" fmla="*/ 9006666 w 12193200"/>
              <a:gd name="connsiteY117" fmla="*/ 3332115 h 6857999"/>
              <a:gd name="connsiteX118" fmla="*/ 9186244 w 12193200"/>
              <a:gd name="connsiteY118" fmla="*/ 3332115 h 6857999"/>
              <a:gd name="connsiteX119" fmla="*/ 9186244 w 12193200"/>
              <a:gd name="connsiteY119" fmla="*/ 1859240 h 6857999"/>
              <a:gd name="connsiteX120" fmla="*/ 6191504 w 12193200"/>
              <a:gd name="connsiteY120" fmla="*/ 1859240 h 6857999"/>
              <a:gd name="connsiteX121" fmla="*/ 6191504 w 12193200"/>
              <a:gd name="connsiteY121" fmla="*/ 3332115 h 6857999"/>
              <a:gd name="connsiteX122" fmla="*/ 8999466 w 12193200"/>
              <a:gd name="connsiteY122" fmla="*/ 3332115 h 6857999"/>
              <a:gd name="connsiteX123" fmla="*/ 8999466 w 12193200"/>
              <a:gd name="connsiteY123" fmla="*/ 1859240 h 6857999"/>
              <a:gd name="connsiteX124" fmla="*/ 6006316 w 12193200"/>
              <a:gd name="connsiteY124" fmla="*/ 1859240 h 6857999"/>
              <a:gd name="connsiteX125" fmla="*/ 6006316 w 12193200"/>
              <a:gd name="connsiteY125" fmla="*/ 3332115 h 6857999"/>
              <a:gd name="connsiteX126" fmla="*/ 6184304 w 12193200"/>
              <a:gd name="connsiteY126" fmla="*/ 3332115 h 6857999"/>
              <a:gd name="connsiteX127" fmla="*/ 6184304 w 12193200"/>
              <a:gd name="connsiteY127" fmla="*/ 1859240 h 6857999"/>
              <a:gd name="connsiteX128" fmla="*/ 3191152 w 12193200"/>
              <a:gd name="connsiteY128" fmla="*/ 1859240 h 6857999"/>
              <a:gd name="connsiteX129" fmla="*/ 3191152 w 12193200"/>
              <a:gd name="connsiteY129" fmla="*/ 3332115 h 6857999"/>
              <a:gd name="connsiteX130" fmla="*/ 5999116 w 12193200"/>
              <a:gd name="connsiteY130" fmla="*/ 3332115 h 6857999"/>
              <a:gd name="connsiteX131" fmla="*/ 5999116 w 12193200"/>
              <a:gd name="connsiteY131" fmla="*/ 1859240 h 6857999"/>
              <a:gd name="connsiteX132" fmla="*/ 3004803 w 12193200"/>
              <a:gd name="connsiteY132" fmla="*/ 1859240 h 6857999"/>
              <a:gd name="connsiteX133" fmla="*/ 3004803 w 12193200"/>
              <a:gd name="connsiteY133" fmla="*/ 3332115 h 6857999"/>
              <a:gd name="connsiteX134" fmla="*/ 3183952 w 12193200"/>
              <a:gd name="connsiteY134" fmla="*/ 3332115 h 6857999"/>
              <a:gd name="connsiteX135" fmla="*/ 3183952 w 12193200"/>
              <a:gd name="connsiteY135" fmla="*/ 1859240 h 6857999"/>
              <a:gd name="connsiteX136" fmla="*/ 190221 w 12193200"/>
              <a:gd name="connsiteY136" fmla="*/ 1859240 h 6857999"/>
              <a:gd name="connsiteX137" fmla="*/ 190221 w 12193200"/>
              <a:gd name="connsiteY137" fmla="*/ 3332115 h 6857999"/>
              <a:gd name="connsiteX138" fmla="*/ 2997602 w 12193200"/>
              <a:gd name="connsiteY138" fmla="*/ 3332115 h 6857999"/>
              <a:gd name="connsiteX139" fmla="*/ 2997602 w 12193200"/>
              <a:gd name="connsiteY139" fmla="*/ 1859240 h 6857999"/>
              <a:gd name="connsiteX140" fmla="*/ 9193444 w 12193200"/>
              <a:gd name="connsiteY140" fmla="*/ 1671302 h 6857999"/>
              <a:gd name="connsiteX141" fmla="*/ 9193444 w 12193200"/>
              <a:gd name="connsiteY141" fmla="*/ 1852040 h 6857999"/>
              <a:gd name="connsiteX142" fmla="*/ 12001406 w 12193200"/>
              <a:gd name="connsiteY142" fmla="*/ 1852040 h 6857999"/>
              <a:gd name="connsiteX143" fmla="*/ 12001406 w 12193200"/>
              <a:gd name="connsiteY143" fmla="*/ 1671302 h 6857999"/>
              <a:gd name="connsiteX144" fmla="*/ 9006666 w 12193200"/>
              <a:gd name="connsiteY144" fmla="*/ 1671302 h 6857999"/>
              <a:gd name="connsiteX145" fmla="*/ 9006666 w 12193200"/>
              <a:gd name="connsiteY145" fmla="*/ 1852040 h 6857999"/>
              <a:gd name="connsiteX146" fmla="*/ 9186244 w 12193200"/>
              <a:gd name="connsiteY146" fmla="*/ 1852040 h 6857999"/>
              <a:gd name="connsiteX147" fmla="*/ 9186244 w 12193200"/>
              <a:gd name="connsiteY147" fmla="*/ 1671302 h 6857999"/>
              <a:gd name="connsiteX148" fmla="*/ 6191504 w 12193200"/>
              <a:gd name="connsiteY148" fmla="*/ 1671302 h 6857999"/>
              <a:gd name="connsiteX149" fmla="*/ 6191504 w 12193200"/>
              <a:gd name="connsiteY149" fmla="*/ 1852040 h 6857999"/>
              <a:gd name="connsiteX150" fmla="*/ 8999466 w 12193200"/>
              <a:gd name="connsiteY150" fmla="*/ 1852040 h 6857999"/>
              <a:gd name="connsiteX151" fmla="*/ 8999466 w 12193200"/>
              <a:gd name="connsiteY151" fmla="*/ 1671302 h 6857999"/>
              <a:gd name="connsiteX152" fmla="*/ 6006316 w 12193200"/>
              <a:gd name="connsiteY152" fmla="*/ 1671302 h 6857999"/>
              <a:gd name="connsiteX153" fmla="*/ 6006316 w 12193200"/>
              <a:gd name="connsiteY153" fmla="*/ 1852040 h 6857999"/>
              <a:gd name="connsiteX154" fmla="*/ 6184304 w 12193200"/>
              <a:gd name="connsiteY154" fmla="*/ 1852040 h 6857999"/>
              <a:gd name="connsiteX155" fmla="*/ 6184304 w 12193200"/>
              <a:gd name="connsiteY155" fmla="*/ 1671302 h 6857999"/>
              <a:gd name="connsiteX156" fmla="*/ 3191152 w 12193200"/>
              <a:gd name="connsiteY156" fmla="*/ 1671302 h 6857999"/>
              <a:gd name="connsiteX157" fmla="*/ 3191152 w 12193200"/>
              <a:gd name="connsiteY157" fmla="*/ 1852040 h 6857999"/>
              <a:gd name="connsiteX158" fmla="*/ 5999116 w 12193200"/>
              <a:gd name="connsiteY158" fmla="*/ 1852040 h 6857999"/>
              <a:gd name="connsiteX159" fmla="*/ 5999116 w 12193200"/>
              <a:gd name="connsiteY159" fmla="*/ 1671302 h 6857999"/>
              <a:gd name="connsiteX160" fmla="*/ 3004803 w 12193200"/>
              <a:gd name="connsiteY160" fmla="*/ 1671302 h 6857999"/>
              <a:gd name="connsiteX161" fmla="*/ 3004803 w 12193200"/>
              <a:gd name="connsiteY161" fmla="*/ 1852040 h 6857999"/>
              <a:gd name="connsiteX162" fmla="*/ 3183952 w 12193200"/>
              <a:gd name="connsiteY162" fmla="*/ 1852040 h 6857999"/>
              <a:gd name="connsiteX163" fmla="*/ 3183952 w 12193200"/>
              <a:gd name="connsiteY163" fmla="*/ 1671302 h 6857999"/>
              <a:gd name="connsiteX164" fmla="*/ 190221 w 12193200"/>
              <a:gd name="connsiteY164" fmla="*/ 1671302 h 6857999"/>
              <a:gd name="connsiteX165" fmla="*/ 190221 w 12193200"/>
              <a:gd name="connsiteY165" fmla="*/ 1852040 h 6857999"/>
              <a:gd name="connsiteX166" fmla="*/ 2997602 w 12193200"/>
              <a:gd name="connsiteY166" fmla="*/ 1852040 h 6857999"/>
              <a:gd name="connsiteX167" fmla="*/ 2997602 w 12193200"/>
              <a:gd name="connsiteY167" fmla="*/ 1671302 h 6857999"/>
              <a:gd name="connsiteX168" fmla="*/ 9193444 w 12193200"/>
              <a:gd name="connsiteY168" fmla="*/ 190219 h 6857999"/>
              <a:gd name="connsiteX169" fmla="*/ 9193444 w 12193200"/>
              <a:gd name="connsiteY169" fmla="*/ 1664102 h 6857999"/>
              <a:gd name="connsiteX170" fmla="*/ 12001406 w 12193200"/>
              <a:gd name="connsiteY170" fmla="*/ 1664102 h 6857999"/>
              <a:gd name="connsiteX171" fmla="*/ 12001406 w 12193200"/>
              <a:gd name="connsiteY171" fmla="*/ 190219 h 6857999"/>
              <a:gd name="connsiteX172" fmla="*/ 9006666 w 12193200"/>
              <a:gd name="connsiteY172" fmla="*/ 190219 h 6857999"/>
              <a:gd name="connsiteX173" fmla="*/ 9006666 w 12193200"/>
              <a:gd name="connsiteY173" fmla="*/ 1664102 h 6857999"/>
              <a:gd name="connsiteX174" fmla="*/ 9186244 w 12193200"/>
              <a:gd name="connsiteY174" fmla="*/ 1664102 h 6857999"/>
              <a:gd name="connsiteX175" fmla="*/ 9186244 w 12193200"/>
              <a:gd name="connsiteY175" fmla="*/ 190219 h 6857999"/>
              <a:gd name="connsiteX176" fmla="*/ 6191504 w 12193200"/>
              <a:gd name="connsiteY176" fmla="*/ 190219 h 6857999"/>
              <a:gd name="connsiteX177" fmla="*/ 6191504 w 12193200"/>
              <a:gd name="connsiteY177" fmla="*/ 1664102 h 6857999"/>
              <a:gd name="connsiteX178" fmla="*/ 8999466 w 12193200"/>
              <a:gd name="connsiteY178" fmla="*/ 1664102 h 6857999"/>
              <a:gd name="connsiteX179" fmla="*/ 8999466 w 12193200"/>
              <a:gd name="connsiteY179" fmla="*/ 190219 h 6857999"/>
              <a:gd name="connsiteX180" fmla="*/ 6006316 w 12193200"/>
              <a:gd name="connsiteY180" fmla="*/ 190219 h 6857999"/>
              <a:gd name="connsiteX181" fmla="*/ 6006316 w 12193200"/>
              <a:gd name="connsiteY181" fmla="*/ 1664102 h 6857999"/>
              <a:gd name="connsiteX182" fmla="*/ 6184304 w 12193200"/>
              <a:gd name="connsiteY182" fmla="*/ 1664102 h 6857999"/>
              <a:gd name="connsiteX183" fmla="*/ 6184304 w 12193200"/>
              <a:gd name="connsiteY183" fmla="*/ 190219 h 6857999"/>
              <a:gd name="connsiteX184" fmla="*/ 3191152 w 12193200"/>
              <a:gd name="connsiteY184" fmla="*/ 190219 h 6857999"/>
              <a:gd name="connsiteX185" fmla="*/ 3191152 w 12193200"/>
              <a:gd name="connsiteY185" fmla="*/ 1664102 h 6857999"/>
              <a:gd name="connsiteX186" fmla="*/ 5999116 w 12193200"/>
              <a:gd name="connsiteY186" fmla="*/ 1664102 h 6857999"/>
              <a:gd name="connsiteX187" fmla="*/ 5999116 w 12193200"/>
              <a:gd name="connsiteY187" fmla="*/ 190219 h 6857999"/>
              <a:gd name="connsiteX188" fmla="*/ 3004803 w 12193200"/>
              <a:gd name="connsiteY188" fmla="*/ 190219 h 6857999"/>
              <a:gd name="connsiteX189" fmla="*/ 3004803 w 12193200"/>
              <a:gd name="connsiteY189" fmla="*/ 1664102 h 6857999"/>
              <a:gd name="connsiteX190" fmla="*/ 3183952 w 12193200"/>
              <a:gd name="connsiteY190" fmla="*/ 1664102 h 6857999"/>
              <a:gd name="connsiteX191" fmla="*/ 3183952 w 12193200"/>
              <a:gd name="connsiteY191" fmla="*/ 190219 h 6857999"/>
              <a:gd name="connsiteX192" fmla="*/ 190221 w 12193200"/>
              <a:gd name="connsiteY192" fmla="*/ 190219 h 6857999"/>
              <a:gd name="connsiteX193" fmla="*/ 190221 w 12193200"/>
              <a:gd name="connsiteY193" fmla="*/ 1664102 h 6857999"/>
              <a:gd name="connsiteX194" fmla="*/ 2997602 w 12193200"/>
              <a:gd name="connsiteY194" fmla="*/ 1664102 h 6857999"/>
              <a:gd name="connsiteX195" fmla="*/ 2997602 w 12193200"/>
              <a:gd name="connsiteY195" fmla="*/ 190219 h 6857999"/>
              <a:gd name="connsiteX196" fmla="*/ 183021 w 12193200"/>
              <a:gd name="connsiteY196" fmla="*/ 0 h 6857999"/>
              <a:gd name="connsiteX197" fmla="*/ 190221 w 12193200"/>
              <a:gd name="connsiteY197" fmla="*/ 0 h 6857999"/>
              <a:gd name="connsiteX198" fmla="*/ 190221 w 12193200"/>
              <a:gd name="connsiteY198" fmla="*/ 183019 h 6857999"/>
              <a:gd name="connsiteX199" fmla="*/ 2997602 w 12193200"/>
              <a:gd name="connsiteY199" fmla="*/ 183019 h 6857999"/>
              <a:gd name="connsiteX200" fmla="*/ 2997602 w 12193200"/>
              <a:gd name="connsiteY200" fmla="*/ 0 h 6857999"/>
              <a:gd name="connsiteX201" fmla="*/ 3004803 w 12193200"/>
              <a:gd name="connsiteY201" fmla="*/ 0 h 6857999"/>
              <a:gd name="connsiteX202" fmla="*/ 3004803 w 12193200"/>
              <a:gd name="connsiteY202" fmla="*/ 183019 h 6857999"/>
              <a:gd name="connsiteX203" fmla="*/ 3183952 w 12193200"/>
              <a:gd name="connsiteY203" fmla="*/ 183019 h 6857999"/>
              <a:gd name="connsiteX204" fmla="*/ 3183952 w 12193200"/>
              <a:gd name="connsiteY204" fmla="*/ 0 h 6857999"/>
              <a:gd name="connsiteX205" fmla="*/ 3191152 w 12193200"/>
              <a:gd name="connsiteY205" fmla="*/ 0 h 6857999"/>
              <a:gd name="connsiteX206" fmla="*/ 3191152 w 12193200"/>
              <a:gd name="connsiteY206" fmla="*/ 183019 h 6857999"/>
              <a:gd name="connsiteX207" fmla="*/ 5999116 w 12193200"/>
              <a:gd name="connsiteY207" fmla="*/ 183019 h 6857999"/>
              <a:gd name="connsiteX208" fmla="*/ 5999116 w 12193200"/>
              <a:gd name="connsiteY208" fmla="*/ 0 h 6857999"/>
              <a:gd name="connsiteX209" fmla="*/ 6006316 w 12193200"/>
              <a:gd name="connsiteY209" fmla="*/ 0 h 6857999"/>
              <a:gd name="connsiteX210" fmla="*/ 6006316 w 12193200"/>
              <a:gd name="connsiteY210" fmla="*/ 183019 h 6857999"/>
              <a:gd name="connsiteX211" fmla="*/ 6184304 w 12193200"/>
              <a:gd name="connsiteY211" fmla="*/ 183019 h 6857999"/>
              <a:gd name="connsiteX212" fmla="*/ 6184304 w 12193200"/>
              <a:gd name="connsiteY212" fmla="*/ 0 h 6857999"/>
              <a:gd name="connsiteX213" fmla="*/ 6191504 w 12193200"/>
              <a:gd name="connsiteY213" fmla="*/ 0 h 6857999"/>
              <a:gd name="connsiteX214" fmla="*/ 6191504 w 12193200"/>
              <a:gd name="connsiteY214" fmla="*/ 183019 h 6857999"/>
              <a:gd name="connsiteX215" fmla="*/ 8999466 w 12193200"/>
              <a:gd name="connsiteY215" fmla="*/ 183019 h 6857999"/>
              <a:gd name="connsiteX216" fmla="*/ 8999466 w 12193200"/>
              <a:gd name="connsiteY216" fmla="*/ 0 h 6857999"/>
              <a:gd name="connsiteX217" fmla="*/ 9006666 w 12193200"/>
              <a:gd name="connsiteY217" fmla="*/ 0 h 6857999"/>
              <a:gd name="connsiteX218" fmla="*/ 9006666 w 12193200"/>
              <a:gd name="connsiteY218" fmla="*/ 183019 h 6857999"/>
              <a:gd name="connsiteX219" fmla="*/ 9186244 w 12193200"/>
              <a:gd name="connsiteY219" fmla="*/ 183019 h 6857999"/>
              <a:gd name="connsiteX220" fmla="*/ 9186244 w 12193200"/>
              <a:gd name="connsiteY220" fmla="*/ 1 h 6857999"/>
              <a:gd name="connsiteX221" fmla="*/ 9193444 w 12193200"/>
              <a:gd name="connsiteY221" fmla="*/ 1 h 6857999"/>
              <a:gd name="connsiteX222" fmla="*/ 9193444 w 12193200"/>
              <a:gd name="connsiteY222" fmla="*/ 183019 h 6857999"/>
              <a:gd name="connsiteX223" fmla="*/ 12001406 w 12193200"/>
              <a:gd name="connsiteY223" fmla="*/ 183019 h 6857999"/>
              <a:gd name="connsiteX224" fmla="*/ 12001406 w 12193200"/>
              <a:gd name="connsiteY224" fmla="*/ 1 h 6857999"/>
              <a:gd name="connsiteX225" fmla="*/ 12008606 w 12193200"/>
              <a:gd name="connsiteY225" fmla="*/ 1 h 6857999"/>
              <a:gd name="connsiteX226" fmla="*/ 12008606 w 12193200"/>
              <a:gd name="connsiteY226" fmla="*/ 183019 h 6857999"/>
              <a:gd name="connsiteX227" fmla="*/ 12193200 w 12193200"/>
              <a:gd name="connsiteY227" fmla="*/ 183019 h 6857999"/>
              <a:gd name="connsiteX228" fmla="*/ 12193200 w 12193200"/>
              <a:gd name="connsiteY228" fmla="*/ 190219 h 6857999"/>
              <a:gd name="connsiteX229" fmla="*/ 12008606 w 12193200"/>
              <a:gd name="connsiteY229" fmla="*/ 190219 h 6857999"/>
              <a:gd name="connsiteX230" fmla="*/ 12008606 w 12193200"/>
              <a:gd name="connsiteY230" fmla="*/ 1664102 h 6857999"/>
              <a:gd name="connsiteX231" fmla="*/ 12193200 w 12193200"/>
              <a:gd name="connsiteY231" fmla="*/ 1664102 h 6857999"/>
              <a:gd name="connsiteX232" fmla="*/ 12193200 w 12193200"/>
              <a:gd name="connsiteY232" fmla="*/ 1671302 h 6857999"/>
              <a:gd name="connsiteX233" fmla="*/ 12008606 w 12193200"/>
              <a:gd name="connsiteY233" fmla="*/ 1671302 h 6857999"/>
              <a:gd name="connsiteX234" fmla="*/ 12008606 w 12193200"/>
              <a:gd name="connsiteY234" fmla="*/ 1852040 h 6857999"/>
              <a:gd name="connsiteX235" fmla="*/ 12193200 w 12193200"/>
              <a:gd name="connsiteY235" fmla="*/ 1852040 h 6857999"/>
              <a:gd name="connsiteX236" fmla="*/ 12193200 w 12193200"/>
              <a:gd name="connsiteY236" fmla="*/ 1859240 h 6857999"/>
              <a:gd name="connsiteX237" fmla="*/ 12008606 w 12193200"/>
              <a:gd name="connsiteY237" fmla="*/ 1859240 h 6857999"/>
              <a:gd name="connsiteX238" fmla="*/ 12008606 w 12193200"/>
              <a:gd name="connsiteY238" fmla="*/ 3332115 h 6857999"/>
              <a:gd name="connsiteX239" fmla="*/ 12193200 w 12193200"/>
              <a:gd name="connsiteY239" fmla="*/ 3332115 h 6857999"/>
              <a:gd name="connsiteX240" fmla="*/ 12193200 w 12193200"/>
              <a:gd name="connsiteY240" fmla="*/ 3339315 h 6857999"/>
              <a:gd name="connsiteX241" fmla="*/ 12008606 w 12193200"/>
              <a:gd name="connsiteY241" fmla="*/ 3339315 h 6857999"/>
              <a:gd name="connsiteX242" fmla="*/ 12008606 w 12193200"/>
              <a:gd name="connsiteY242" fmla="*/ 3517303 h 6857999"/>
              <a:gd name="connsiteX243" fmla="*/ 12193200 w 12193200"/>
              <a:gd name="connsiteY243" fmla="*/ 3517303 h 6857999"/>
              <a:gd name="connsiteX244" fmla="*/ 12193200 w 12193200"/>
              <a:gd name="connsiteY244" fmla="*/ 3524503 h 6857999"/>
              <a:gd name="connsiteX245" fmla="*/ 12008606 w 12193200"/>
              <a:gd name="connsiteY245" fmla="*/ 3524503 h 6857999"/>
              <a:gd name="connsiteX246" fmla="*/ 12008606 w 12193200"/>
              <a:gd name="connsiteY246" fmla="*/ 4998966 h 6857999"/>
              <a:gd name="connsiteX247" fmla="*/ 12193200 w 12193200"/>
              <a:gd name="connsiteY247" fmla="*/ 4998966 h 6857999"/>
              <a:gd name="connsiteX248" fmla="*/ 12193200 w 12193200"/>
              <a:gd name="connsiteY248" fmla="*/ 5006166 h 6857999"/>
              <a:gd name="connsiteX249" fmla="*/ 12008606 w 12193200"/>
              <a:gd name="connsiteY249" fmla="*/ 5006166 h 6857999"/>
              <a:gd name="connsiteX250" fmla="*/ 12008606 w 12193200"/>
              <a:gd name="connsiteY250" fmla="*/ 5185743 h 6857999"/>
              <a:gd name="connsiteX251" fmla="*/ 12193200 w 12193200"/>
              <a:gd name="connsiteY251" fmla="*/ 5185743 h 6857999"/>
              <a:gd name="connsiteX252" fmla="*/ 12193200 w 12193200"/>
              <a:gd name="connsiteY252" fmla="*/ 5192943 h 6857999"/>
              <a:gd name="connsiteX253" fmla="*/ 12008606 w 12193200"/>
              <a:gd name="connsiteY253" fmla="*/ 5192943 h 6857999"/>
              <a:gd name="connsiteX254" fmla="*/ 12008606 w 12193200"/>
              <a:gd name="connsiteY254" fmla="*/ 6668993 h 6857999"/>
              <a:gd name="connsiteX255" fmla="*/ 12193200 w 12193200"/>
              <a:gd name="connsiteY255" fmla="*/ 6668993 h 6857999"/>
              <a:gd name="connsiteX256" fmla="*/ 12193200 w 12193200"/>
              <a:gd name="connsiteY256" fmla="*/ 6676193 h 6857999"/>
              <a:gd name="connsiteX257" fmla="*/ 12008606 w 12193200"/>
              <a:gd name="connsiteY257" fmla="*/ 6676193 h 6857999"/>
              <a:gd name="connsiteX258" fmla="*/ 12008606 w 12193200"/>
              <a:gd name="connsiteY258" fmla="*/ 6857999 h 6857999"/>
              <a:gd name="connsiteX259" fmla="*/ 12001406 w 12193200"/>
              <a:gd name="connsiteY259" fmla="*/ 6857999 h 6857999"/>
              <a:gd name="connsiteX260" fmla="*/ 12001406 w 12193200"/>
              <a:gd name="connsiteY260" fmla="*/ 6676193 h 6857999"/>
              <a:gd name="connsiteX261" fmla="*/ 9193444 w 12193200"/>
              <a:gd name="connsiteY261" fmla="*/ 6676193 h 6857999"/>
              <a:gd name="connsiteX262" fmla="*/ 9193444 w 12193200"/>
              <a:gd name="connsiteY262" fmla="*/ 6857999 h 6857999"/>
              <a:gd name="connsiteX263" fmla="*/ 9186244 w 12193200"/>
              <a:gd name="connsiteY263" fmla="*/ 6857999 h 6857999"/>
              <a:gd name="connsiteX264" fmla="*/ 9186244 w 12193200"/>
              <a:gd name="connsiteY264" fmla="*/ 6676193 h 6857999"/>
              <a:gd name="connsiteX265" fmla="*/ 9006666 w 12193200"/>
              <a:gd name="connsiteY265" fmla="*/ 6676193 h 6857999"/>
              <a:gd name="connsiteX266" fmla="*/ 9006666 w 12193200"/>
              <a:gd name="connsiteY266" fmla="*/ 6857999 h 6857999"/>
              <a:gd name="connsiteX267" fmla="*/ 8999466 w 12193200"/>
              <a:gd name="connsiteY267" fmla="*/ 6857999 h 6857999"/>
              <a:gd name="connsiteX268" fmla="*/ 8999466 w 12193200"/>
              <a:gd name="connsiteY268" fmla="*/ 6676193 h 6857999"/>
              <a:gd name="connsiteX269" fmla="*/ 6191504 w 12193200"/>
              <a:gd name="connsiteY269" fmla="*/ 6676193 h 6857999"/>
              <a:gd name="connsiteX270" fmla="*/ 6191504 w 12193200"/>
              <a:gd name="connsiteY270" fmla="*/ 6857999 h 6857999"/>
              <a:gd name="connsiteX271" fmla="*/ 6184304 w 12193200"/>
              <a:gd name="connsiteY271" fmla="*/ 6857999 h 6857999"/>
              <a:gd name="connsiteX272" fmla="*/ 6184304 w 12193200"/>
              <a:gd name="connsiteY272" fmla="*/ 6676193 h 6857999"/>
              <a:gd name="connsiteX273" fmla="*/ 6006316 w 12193200"/>
              <a:gd name="connsiteY273" fmla="*/ 6676193 h 6857999"/>
              <a:gd name="connsiteX274" fmla="*/ 6006316 w 12193200"/>
              <a:gd name="connsiteY274" fmla="*/ 6857999 h 6857999"/>
              <a:gd name="connsiteX275" fmla="*/ 5999116 w 12193200"/>
              <a:gd name="connsiteY275" fmla="*/ 6857999 h 6857999"/>
              <a:gd name="connsiteX276" fmla="*/ 5999116 w 12193200"/>
              <a:gd name="connsiteY276" fmla="*/ 6676193 h 6857999"/>
              <a:gd name="connsiteX277" fmla="*/ 3191152 w 12193200"/>
              <a:gd name="connsiteY277" fmla="*/ 6676193 h 6857999"/>
              <a:gd name="connsiteX278" fmla="*/ 3191152 w 12193200"/>
              <a:gd name="connsiteY278" fmla="*/ 6857999 h 6857999"/>
              <a:gd name="connsiteX279" fmla="*/ 3183952 w 12193200"/>
              <a:gd name="connsiteY279" fmla="*/ 6857999 h 6857999"/>
              <a:gd name="connsiteX280" fmla="*/ 3183952 w 12193200"/>
              <a:gd name="connsiteY280" fmla="*/ 6676193 h 6857999"/>
              <a:gd name="connsiteX281" fmla="*/ 3004803 w 12193200"/>
              <a:gd name="connsiteY281" fmla="*/ 6676193 h 6857999"/>
              <a:gd name="connsiteX282" fmla="*/ 3004803 w 12193200"/>
              <a:gd name="connsiteY282" fmla="*/ 6857999 h 6857999"/>
              <a:gd name="connsiteX283" fmla="*/ 2997602 w 12193200"/>
              <a:gd name="connsiteY283" fmla="*/ 6857999 h 6857999"/>
              <a:gd name="connsiteX284" fmla="*/ 2997602 w 12193200"/>
              <a:gd name="connsiteY284" fmla="*/ 6676193 h 6857999"/>
              <a:gd name="connsiteX285" fmla="*/ 190221 w 12193200"/>
              <a:gd name="connsiteY285" fmla="*/ 6676193 h 6857999"/>
              <a:gd name="connsiteX286" fmla="*/ 190221 w 12193200"/>
              <a:gd name="connsiteY286" fmla="*/ 6857999 h 6857999"/>
              <a:gd name="connsiteX287" fmla="*/ 183021 w 12193200"/>
              <a:gd name="connsiteY287" fmla="*/ 6857999 h 6857999"/>
              <a:gd name="connsiteX288" fmla="*/ 183021 w 12193200"/>
              <a:gd name="connsiteY288" fmla="*/ 6676193 h 6857999"/>
              <a:gd name="connsiteX289" fmla="*/ 0 w 12193200"/>
              <a:gd name="connsiteY289" fmla="*/ 6676193 h 6857999"/>
              <a:gd name="connsiteX290" fmla="*/ 0 w 12193200"/>
              <a:gd name="connsiteY290" fmla="*/ 6668993 h 6857999"/>
              <a:gd name="connsiteX291" fmla="*/ 183021 w 12193200"/>
              <a:gd name="connsiteY291" fmla="*/ 6668993 h 6857999"/>
              <a:gd name="connsiteX292" fmla="*/ 183021 w 12193200"/>
              <a:gd name="connsiteY292" fmla="*/ 5192943 h 6857999"/>
              <a:gd name="connsiteX293" fmla="*/ 0 w 12193200"/>
              <a:gd name="connsiteY293" fmla="*/ 5192943 h 6857999"/>
              <a:gd name="connsiteX294" fmla="*/ 0 w 12193200"/>
              <a:gd name="connsiteY294" fmla="*/ 5185743 h 6857999"/>
              <a:gd name="connsiteX295" fmla="*/ 183021 w 12193200"/>
              <a:gd name="connsiteY295" fmla="*/ 5185743 h 6857999"/>
              <a:gd name="connsiteX296" fmla="*/ 183021 w 12193200"/>
              <a:gd name="connsiteY296" fmla="*/ 5006166 h 6857999"/>
              <a:gd name="connsiteX297" fmla="*/ 1 w 12193200"/>
              <a:gd name="connsiteY297" fmla="*/ 5006166 h 6857999"/>
              <a:gd name="connsiteX298" fmla="*/ 1 w 12193200"/>
              <a:gd name="connsiteY298" fmla="*/ 4998966 h 6857999"/>
              <a:gd name="connsiteX299" fmla="*/ 183021 w 12193200"/>
              <a:gd name="connsiteY299" fmla="*/ 4998966 h 6857999"/>
              <a:gd name="connsiteX300" fmla="*/ 183021 w 12193200"/>
              <a:gd name="connsiteY300" fmla="*/ 3524503 h 6857999"/>
              <a:gd name="connsiteX301" fmla="*/ 1 w 12193200"/>
              <a:gd name="connsiteY301" fmla="*/ 3524503 h 6857999"/>
              <a:gd name="connsiteX302" fmla="*/ 1 w 12193200"/>
              <a:gd name="connsiteY302" fmla="*/ 3517303 h 6857999"/>
              <a:gd name="connsiteX303" fmla="*/ 183021 w 12193200"/>
              <a:gd name="connsiteY303" fmla="*/ 3517303 h 6857999"/>
              <a:gd name="connsiteX304" fmla="*/ 183021 w 12193200"/>
              <a:gd name="connsiteY304" fmla="*/ 3339315 h 6857999"/>
              <a:gd name="connsiteX305" fmla="*/ 1 w 12193200"/>
              <a:gd name="connsiteY305" fmla="*/ 3339315 h 6857999"/>
              <a:gd name="connsiteX306" fmla="*/ 1 w 12193200"/>
              <a:gd name="connsiteY306" fmla="*/ 3332115 h 6857999"/>
              <a:gd name="connsiteX307" fmla="*/ 183021 w 12193200"/>
              <a:gd name="connsiteY307" fmla="*/ 3332115 h 6857999"/>
              <a:gd name="connsiteX308" fmla="*/ 183021 w 12193200"/>
              <a:gd name="connsiteY308" fmla="*/ 1859240 h 6857999"/>
              <a:gd name="connsiteX309" fmla="*/ 1 w 12193200"/>
              <a:gd name="connsiteY309" fmla="*/ 1859240 h 6857999"/>
              <a:gd name="connsiteX310" fmla="*/ 1 w 12193200"/>
              <a:gd name="connsiteY310" fmla="*/ 1852040 h 6857999"/>
              <a:gd name="connsiteX311" fmla="*/ 183021 w 12193200"/>
              <a:gd name="connsiteY311" fmla="*/ 1852040 h 6857999"/>
              <a:gd name="connsiteX312" fmla="*/ 183021 w 12193200"/>
              <a:gd name="connsiteY312" fmla="*/ 1671302 h 6857999"/>
              <a:gd name="connsiteX313" fmla="*/ 1 w 12193200"/>
              <a:gd name="connsiteY313" fmla="*/ 1671302 h 6857999"/>
              <a:gd name="connsiteX314" fmla="*/ 1 w 12193200"/>
              <a:gd name="connsiteY314" fmla="*/ 1664102 h 6857999"/>
              <a:gd name="connsiteX315" fmla="*/ 183021 w 12193200"/>
              <a:gd name="connsiteY315" fmla="*/ 1664102 h 6857999"/>
              <a:gd name="connsiteX316" fmla="*/ 183021 w 12193200"/>
              <a:gd name="connsiteY316" fmla="*/ 190219 h 6857999"/>
              <a:gd name="connsiteX317" fmla="*/ 1 w 12193200"/>
              <a:gd name="connsiteY317" fmla="*/ 190219 h 6857999"/>
              <a:gd name="connsiteX318" fmla="*/ 1 w 12193200"/>
              <a:gd name="connsiteY318" fmla="*/ 183019 h 6857999"/>
              <a:gd name="connsiteX319" fmla="*/ 183021 w 12193200"/>
              <a:gd name="connsiteY319" fmla="*/ 18301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</a:cxnLst>
            <a:rect l="l" t="t" r="r" b="b"/>
            <a:pathLst>
              <a:path w="12193200" h="6857999">
                <a:moveTo>
                  <a:pt x="9193444" y="5192943"/>
                </a:moveTo>
                <a:lnTo>
                  <a:pt x="9193444" y="6668993"/>
                </a:lnTo>
                <a:lnTo>
                  <a:pt x="12001406" y="6668993"/>
                </a:lnTo>
                <a:lnTo>
                  <a:pt x="12001406" y="5192943"/>
                </a:lnTo>
                <a:close/>
                <a:moveTo>
                  <a:pt x="9006666" y="5192943"/>
                </a:moveTo>
                <a:lnTo>
                  <a:pt x="9006666" y="6668993"/>
                </a:lnTo>
                <a:lnTo>
                  <a:pt x="9186244" y="6668993"/>
                </a:lnTo>
                <a:lnTo>
                  <a:pt x="9186244" y="5192943"/>
                </a:lnTo>
                <a:close/>
                <a:moveTo>
                  <a:pt x="6191504" y="5192943"/>
                </a:moveTo>
                <a:lnTo>
                  <a:pt x="6191504" y="6668993"/>
                </a:lnTo>
                <a:lnTo>
                  <a:pt x="8999466" y="6668993"/>
                </a:lnTo>
                <a:lnTo>
                  <a:pt x="8999466" y="5192943"/>
                </a:lnTo>
                <a:close/>
                <a:moveTo>
                  <a:pt x="6006316" y="5192943"/>
                </a:moveTo>
                <a:lnTo>
                  <a:pt x="6006316" y="6668993"/>
                </a:lnTo>
                <a:lnTo>
                  <a:pt x="6184304" y="6668993"/>
                </a:lnTo>
                <a:lnTo>
                  <a:pt x="6184304" y="5192943"/>
                </a:lnTo>
                <a:close/>
                <a:moveTo>
                  <a:pt x="3191152" y="5192943"/>
                </a:moveTo>
                <a:lnTo>
                  <a:pt x="3191152" y="6668993"/>
                </a:lnTo>
                <a:lnTo>
                  <a:pt x="5999116" y="6668993"/>
                </a:lnTo>
                <a:lnTo>
                  <a:pt x="5999116" y="5192943"/>
                </a:lnTo>
                <a:close/>
                <a:moveTo>
                  <a:pt x="3004803" y="5192943"/>
                </a:moveTo>
                <a:lnTo>
                  <a:pt x="3004803" y="6668993"/>
                </a:lnTo>
                <a:lnTo>
                  <a:pt x="3183952" y="6668993"/>
                </a:lnTo>
                <a:lnTo>
                  <a:pt x="3183952" y="5192943"/>
                </a:lnTo>
                <a:close/>
                <a:moveTo>
                  <a:pt x="190221" y="5192943"/>
                </a:moveTo>
                <a:lnTo>
                  <a:pt x="190221" y="6668993"/>
                </a:lnTo>
                <a:lnTo>
                  <a:pt x="2997602" y="6668993"/>
                </a:lnTo>
                <a:lnTo>
                  <a:pt x="2997602" y="5192943"/>
                </a:lnTo>
                <a:close/>
                <a:moveTo>
                  <a:pt x="9193444" y="5006166"/>
                </a:moveTo>
                <a:lnTo>
                  <a:pt x="9193444" y="5185743"/>
                </a:lnTo>
                <a:lnTo>
                  <a:pt x="12001406" y="5185743"/>
                </a:lnTo>
                <a:lnTo>
                  <a:pt x="12001406" y="5006166"/>
                </a:lnTo>
                <a:close/>
                <a:moveTo>
                  <a:pt x="9006666" y="5006166"/>
                </a:moveTo>
                <a:lnTo>
                  <a:pt x="9006666" y="5185743"/>
                </a:lnTo>
                <a:lnTo>
                  <a:pt x="9186244" y="5185743"/>
                </a:lnTo>
                <a:lnTo>
                  <a:pt x="9186244" y="5006166"/>
                </a:lnTo>
                <a:close/>
                <a:moveTo>
                  <a:pt x="6191504" y="5006166"/>
                </a:moveTo>
                <a:lnTo>
                  <a:pt x="6191504" y="5185743"/>
                </a:lnTo>
                <a:lnTo>
                  <a:pt x="8999466" y="5185743"/>
                </a:lnTo>
                <a:lnTo>
                  <a:pt x="8999466" y="5006166"/>
                </a:lnTo>
                <a:close/>
                <a:moveTo>
                  <a:pt x="6006316" y="5006166"/>
                </a:moveTo>
                <a:lnTo>
                  <a:pt x="6006316" y="5185743"/>
                </a:lnTo>
                <a:lnTo>
                  <a:pt x="6184304" y="5185743"/>
                </a:lnTo>
                <a:lnTo>
                  <a:pt x="6184304" y="5006166"/>
                </a:lnTo>
                <a:close/>
                <a:moveTo>
                  <a:pt x="3191152" y="5006166"/>
                </a:moveTo>
                <a:lnTo>
                  <a:pt x="3191152" y="5185743"/>
                </a:lnTo>
                <a:lnTo>
                  <a:pt x="5999116" y="5185743"/>
                </a:lnTo>
                <a:lnTo>
                  <a:pt x="5999116" y="5006166"/>
                </a:lnTo>
                <a:close/>
                <a:moveTo>
                  <a:pt x="3004803" y="5006166"/>
                </a:moveTo>
                <a:lnTo>
                  <a:pt x="3004803" y="5185743"/>
                </a:lnTo>
                <a:lnTo>
                  <a:pt x="3183952" y="5185743"/>
                </a:lnTo>
                <a:lnTo>
                  <a:pt x="3183952" y="5006166"/>
                </a:lnTo>
                <a:close/>
                <a:moveTo>
                  <a:pt x="190221" y="5006166"/>
                </a:moveTo>
                <a:lnTo>
                  <a:pt x="190221" y="5185743"/>
                </a:lnTo>
                <a:lnTo>
                  <a:pt x="2997602" y="5185743"/>
                </a:lnTo>
                <a:lnTo>
                  <a:pt x="2997602" y="5006166"/>
                </a:lnTo>
                <a:close/>
                <a:moveTo>
                  <a:pt x="9193444" y="3524503"/>
                </a:moveTo>
                <a:lnTo>
                  <a:pt x="9193444" y="4998966"/>
                </a:lnTo>
                <a:lnTo>
                  <a:pt x="12001406" y="4998966"/>
                </a:lnTo>
                <a:lnTo>
                  <a:pt x="12001406" y="3524503"/>
                </a:lnTo>
                <a:close/>
                <a:moveTo>
                  <a:pt x="9006666" y="3524503"/>
                </a:moveTo>
                <a:lnTo>
                  <a:pt x="9006666" y="4998966"/>
                </a:lnTo>
                <a:lnTo>
                  <a:pt x="9186244" y="4998966"/>
                </a:lnTo>
                <a:lnTo>
                  <a:pt x="9186244" y="3524503"/>
                </a:lnTo>
                <a:close/>
                <a:moveTo>
                  <a:pt x="6191504" y="3524503"/>
                </a:moveTo>
                <a:lnTo>
                  <a:pt x="6191504" y="4998966"/>
                </a:lnTo>
                <a:lnTo>
                  <a:pt x="8999466" y="4998966"/>
                </a:lnTo>
                <a:lnTo>
                  <a:pt x="8999466" y="3524503"/>
                </a:lnTo>
                <a:close/>
                <a:moveTo>
                  <a:pt x="6006316" y="3524503"/>
                </a:moveTo>
                <a:lnTo>
                  <a:pt x="6006316" y="4998966"/>
                </a:lnTo>
                <a:lnTo>
                  <a:pt x="6184304" y="4998966"/>
                </a:lnTo>
                <a:lnTo>
                  <a:pt x="6184304" y="3524503"/>
                </a:lnTo>
                <a:close/>
                <a:moveTo>
                  <a:pt x="3191152" y="3524503"/>
                </a:moveTo>
                <a:lnTo>
                  <a:pt x="3191152" y="4998966"/>
                </a:lnTo>
                <a:lnTo>
                  <a:pt x="5999116" y="4998966"/>
                </a:lnTo>
                <a:lnTo>
                  <a:pt x="5999116" y="3524503"/>
                </a:lnTo>
                <a:close/>
                <a:moveTo>
                  <a:pt x="3004803" y="3524503"/>
                </a:moveTo>
                <a:lnTo>
                  <a:pt x="3004803" y="4998966"/>
                </a:lnTo>
                <a:lnTo>
                  <a:pt x="3183952" y="4998966"/>
                </a:lnTo>
                <a:lnTo>
                  <a:pt x="3183952" y="3524503"/>
                </a:lnTo>
                <a:close/>
                <a:moveTo>
                  <a:pt x="190221" y="3524503"/>
                </a:moveTo>
                <a:lnTo>
                  <a:pt x="190221" y="4998966"/>
                </a:lnTo>
                <a:lnTo>
                  <a:pt x="2997602" y="4998966"/>
                </a:lnTo>
                <a:lnTo>
                  <a:pt x="2997602" y="3524503"/>
                </a:lnTo>
                <a:close/>
                <a:moveTo>
                  <a:pt x="9193444" y="3339315"/>
                </a:moveTo>
                <a:lnTo>
                  <a:pt x="9193444" y="3517303"/>
                </a:lnTo>
                <a:lnTo>
                  <a:pt x="12001406" y="3517303"/>
                </a:lnTo>
                <a:lnTo>
                  <a:pt x="12001406" y="3339315"/>
                </a:lnTo>
                <a:close/>
                <a:moveTo>
                  <a:pt x="9006666" y="3339315"/>
                </a:moveTo>
                <a:lnTo>
                  <a:pt x="9006666" y="3517303"/>
                </a:lnTo>
                <a:lnTo>
                  <a:pt x="9186244" y="3517303"/>
                </a:lnTo>
                <a:lnTo>
                  <a:pt x="9186244" y="3339315"/>
                </a:lnTo>
                <a:close/>
                <a:moveTo>
                  <a:pt x="6191504" y="3339315"/>
                </a:moveTo>
                <a:lnTo>
                  <a:pt x="6191504" y="3517303"/>
                </a:lnTo>
                <a:lnTo>
                  <a:pt x="8999466" y="3517303"/>
                </a:lnTo>
                <a:lnTo>
                  <a:pt x="8999466" y="3339315"/>
                </a:lnTo>
                <a:close/>
                <a:moveTo>
                  <a:pt x="6006316" y="3339315"/>
                </a:moveTo>
                <a:lnTo>
                  <a:pt x="6006316" y="3517303"/>
                </a:lnTo>
                <a:lnTo>
                  <a:pt x="6184304" y="3517303"/>
                </a:lnTo>
                <a:lnTo>
                  <a:pt x="6184304" y="3339315"/>
                </a:lnTo>
                <a:close/>
                <a:moveTo>
                  <a:pt x="3191152" y="3339315"/>
                </a:moveTo>
                <a:lnTo>
                  <a:pt x="3191152" y="3517303"/>
                </a:lnTo>
                <a:lnTo>
                  <a:pt x="5999116" y="3517303"/>
                </a:lnTo>
                <a:lnTo>
                  <a:pt x="5999116" y="3339315"/>
                </a:lnTo>
                <a:close/>
                <a:moveTo>
                  <a:pt x="3004803" y="3339315"/>
                </a:moveTo>
                <a:lnTo>
                  <a:pt x="3004803" y="3517303"/>
                </a:lnTo>
                <a:lnTo>
                  <a:pt x="3183952" y="3517303"/>
                </a:lnTo>
                <a:lnTo>
                  <a:pt x="3183952" y="3339315"/>
                </a:lnTo>
                <a:close/>
                <a:moveTo>
                  <a:pt x="190221" y="3339315"/>
                </a:moveTo>
                <a:lnTo>
                  <a:pt x="190221" y="3517303"/>
                </a:lnTo>
                <a:lnTo>
                  <a:pt x="2997602" y="3517303"/>
                </a:lnTo>
                <a:lnTo>
                  <a:pt x="2997602" y="3339315"/>
                </a:lnTo>
                <a:close/>
                <a:moveTo>
                  <a:pt x="9193444" y="1859240"/>
                </a:moveTo>
                <a:lnTo>
                  <a:pt x="9193444" y="3332115"/>
                </a:lnTo>
                <a:lnTo>
                  <a:pt x="12001406" y="3332115"/>
                </a:lnTo>
                <a:lnTo>
                  <a:pt x="12001406" y="1859240"/>
                </a:lnTo>
                <a:close/>
                <a:moveTo>
                  <a:pt x="9006666" y="1859240"/>
                </a:moveTo>
                <a:lnTo>
                  <a:pt x="9006666" y="3332115"/>
                </a:lnTo>
                <a:lnTo>
                  <a:pt x="9186244" y="3332115"/>
                </a:lnTo>
                <a:lnTo>
                  <a:pt x="9186244" y="1859240"/>
                </a:lnTo>
                <a:close/>
                <a:moveTo>
                  <a:pt x="6191504" y="1859240"/>
                </a:moveTo>
                <a:lnTo>
                  <a:pt x="6191504" y="3332115"/>
                </a:lnTo>
                <a:lnTo>
                  <a:pt x="8999466" y="3332115"/>
                </a:lnTo>
                <a:lnTo>
                  <a:pt x="8999466" y="1859240"/>
                </a:lnTo>
                <a:close/>
                <a:moveTo>
                  <a:pt x="6006316" y="1859240"/>
                </a:moveTo>
                <a:lnTo>
                  <a:pt x="6006316" y="3332115"/>
                </a:lnTo>
                <a:lnTo>
                  <a:pt x="6184304" y="3332115"/>
                </a:lnTo>
                <a:lnTo>
                  <a:pt x="6184304" y="1859240"/>
                </a:lnTo>
                <a:close/>
                <a:moveTo>
                  <a:pt x="3191152" y="1859240"/>
                </a:moveTo>
                <a:lnTo>
                  <a:pt x="3191152" y="3332115"/>
                </a:lnTo>
                <a:lnTo>
                  <a:pt x="5999116" y="3332115"/>
                </a:lnTo>
                <a:lnTo>
                  <a:pt x="5999116" y="1859240"/>
                </a:lnTo>
                <a:close/>
                <a:moveTo>
                  <a:pt x="3004803" y="1859240"/>
                </a:moveTo>
                <a:lnTo>
                  <a:pt x="3004803" y="3332115"/>
                </a:lnTo>
                <a:lnTo>
                  <a:pt x="3183952" y="3332115"/>
                </a:lnTo>
                <a:lnTo>
                  <a:pt x="3183952" y="1859240"/>
                </a:lnTo>
                <a:close/>
                <a:moveTo>
                  <a:pt x="190221" y="1859240"/>
                </a:moveTo>
                <a:lnTo>
                  <a:pt x="190221" y="3332115"/>
                </a:lnTo>
                <a:lnTo>
                  <a:pt x="2997602" y="3332115"/>
                </a:lnTo>
                <a:lnTo>
                  <a:pt x="2997602" y="1859240"/>
                </a:lnTo>
                <a:close/>
                <a:moveTo>
                  <a:pt x="9193444" y="1671302"/>
                </a:moveTo>
                <a:lnTo>
                  <a:pt x="9193444" y="1852040"/>
                </a:lnTo>
                <a:lnTo>
                  <a:pt x="12001406" y="1852040"/>
                </a:lnTo>
                <a:lnTo>
                  <a:pt x="12001406" y="1671302"/>
                </a:lnTo>
                <a:close/>
                <a:moveTo>
                  <a:pt x="9006666" y="1671302"/>
                </a:moveTo>
                <a:lnTo>
                  <a:pt x="9006666" y="1852040"/>
                </a:lnTo>
                <a:lnTo>
                  <a:pt x="9186244" y="1852040"/>
                </a:lnTo>
                <a:lnTo>
                  <a:pt x="9186244" y="1671302"/>
                </a:lnTo>
                <a:close/>
                <a:moveTo>
                  <a:pt x="6191504" y="1671302"/>
                </a:moveTo>
                <a:lnTo>
                  <a:pt x="6191504" y="1852040"/>
                </a:lnTo>
                <a:lnTo>
                  <a:pt x="8999466" y="1852040"/>
                </a:lnTo>
                <a:lnTo>
                  <a:pt x="8999466" y="1671302"/>
                </a:lnTo>
                <a:close/>
                <a:moveTo>
                  <a:pt x="6006316" y="1671302"/>
                </a:moveTo>
                <a:lnTo>
                  <a:pt x="6006316" y="1852040"/>
                </a:lnTo>
                <a:lnTo>
                  <a:pt x="6184304" y="1852040"/>
                </a:lnTo>
                <a:lnTo>
                  <a:pt x="6184304" y="1671302"/>
                </a:lnTo>
                <a:close/>
                <a:moveTo>
                  <a:pt x="3191152" y="1671302"/>
                </a:moveTo>
                <a:lnTo>
                  <a:pt x="3191152" y="1852040"/>
                </a:lnTo>
                <a:lnTo>
                  <a:pt x="5999116" y="1852040"/>
                </a:lnTo>
                <a:lnTo>
                  <a:pt x="5999116" y="1671302"/>
                </a:lnTo>
                <a:close/>
                <a:moveTo>
                  <a:pt x="3004803" y="1671302"/>
                </a:moveTo>
                <a:lnTo>
                  <a:pt x="3004803" y="1852040"/>
                </a:lnTo>
                <a:lnTo>
                  <a:pt x="3183952" y="1852040"/>
                </a:lnTo>
                <a:lnTo>
                  <a:pt x="3183952" y="1671302"/>
                </a:lnTo>
                <a:close/>
                <a:moveTo>
                  <a:pt x="190221" y="1671302"/>
                </a:moveTo>
                <a:lnTo>
                  <a:pt x="190221" y="1852040"/>
                </a:lnTo>
                <a:lnTo>
                  <a:pt x="2997602" y="1852040"/>
                </a:lnTo>
                <a:lnTo>
                  <a:pt x="2997602" y="1671302"/>
                </a:lnTo>
                <a:close/>
                <a:moveTo>
                  <a:pt x="9193444" y="190219"/>
                </a:moveTo>
                <a:lnTo>
                  <a:pt x="9193444" y="1664102"/>
                </a:lnTo>
                <a:lnTo>
                  <a:pt x="12001406" y="1664102"/>
                </a:lnTo>
                <a:lnTo>
                  <a:pt x="12001406" y="190219"/>
                </a:lnTo>
                <a:close/>
                <a:moveTo>
                  <a:pt x="9006666" y="190219"/>
                </a:moveTo>
                <a:lnTo>
                  <a:pt x="9006666" y="1664102"/>
                </a:lnTo>
                <a:lnTo>
                  <a:pt x="9186244" y="1664102"/>
                </a:lnTo>
                <a:lnTo>
                  <a:pt x="9186244" y="190219"/>
                </a:lnTo>
                <a:close/>
                <a:moveTo>
                  <a:pt x="6191504" y="190219"/>
                </a:moveTo>
                <a:lnTo>
                  <a:pt x="6191504" y="1664102"/>
                </a:lnTo>
                <a:lnTo>
                  <a:pt x="8999466" y="1664102"/>
                </a:lnTo>
                <a:lnTo>
                  <a:pt x="8999466" y="190219"/>
                </a:lnTo>
                <a:close/>
                <a:moveTo>
                  <a:pt x="6006316" y="190219"/>
                </a:moveTo>
                <a:lnTo>
                  <a:pt x="6006316" y="1664102"/>
                </a:lnTo>
                <a:lnTo>
                  <a:pt x="6184304" y="1664102"/>
                </a:lnTo>
                <a:lnTo>
                  <a:pt x="6184304" y="190219"/>
                </a:lnTo>
                <a:close/>
                <a:moveTo>
                  <a:pt x="3191152" y="190219"/>
                </a:moveTo>
                <a:lnTo>
                  <a:pt x="3191152" y="1664102"/>
                </a:lnTo>
                <a:lnTo>
                  <a:pt x="5999116" y="1664102"/>
                </a:lnTo>
                <a:lnTo>
                  <a:pt x="5999116" y="190219"/>
                </a:lnTo>
                <a:close/>
                <a:moveTo>
                  <a:pt x="3004803" y="190219"/>
                </a:moveTo>
                <a:lnTo>
                  <a:pt x="3004803" y="1664102"/>
                </a:lnTo>
                <a:lnTo>
                  <a:pt x="3183952" y="1664102"/>
                </a:lnTo>
                <a:lnTo>
                  <a:pt x="3183952" y="190219"/>
                </a:lnTo>
                <a:close/>
                <a:moveTo>
                  <a:pt x="190221" y="190219"/>
                </a:moveTo>
                <a:lnTo>
                  <a:pt x="190221" y="1664102"/>
                </a:lnTo>
                <a:lnTo>
                  <a:pt x="2997602" y="1664102"/>
                </a:lnTo>
                <a:lnTo>
                  <a:pt x="2997602" y="190219"/>
                </a:lnTo>
                <a:close/>
                <a:moveTo>
                  <a:pt x="183021" y="0"/>
                </a:moveTo>
                <a:lnTo>
                  <a:pt x="190221" y="0"/>
                </a:lnTo>
                <a:lnTo>
                  <a:pt x="190221" y="183019"/>
                </a:lnTo>
                <a:lnTo>
                  <a:pt x="2997602" y="183019"/>
                </a:lnTo>
                <a:lnTo>
                  <a:pt x="2997602" y="0"/>
                </a:lnTo>
                <a:lnTo>
                  <a:pt x="3004803" y="0"/>
                </a:lnTo>
                <a:lnTo>
                  <a:pt x="3004803" y="183019"/>
                </a:lnTo>
                <a:lnTo>
                  <a:pt x="3183952" y="183019"/>
                </a:lnTo>
                <a:lnTo>
                  <a:pt x="3183952" y="0"/>
                </a:lnTo>
                <a:lnTo>
                  <a:pt x="3191152" y="0"/>
                </a:lnTo>
                <a:lnTo>
                  <a:pt x="3191152" y="183019"/>
                </a:lnTo>
                <a:lnTo>
                  <a:pt x="5999116" y="183019"/>
                </a:lnTo>
                <a:lnTo>
                  <a:pt x="5999116" y="0"/>
                </a:lnTo>
                <a:lnTo>
                  <a:pt x="6006316" y="0"/>
                </a:lnTo>
                <a:lnTo>
                  <a:pt x="6006316" y="183019"/>
                </a:lnTo>
                <a:lnTo>
                  <a:pt x="6184304" y="183019"/>
                </a:lnTo>
                <a:lnTo>
                  <a:pt x="6184304" y="0"/>
                </a:lnTo>
                <a:lnTo>
                  <a:pt x="6191504" y="0"/>
                </a:lnTo>
                <a:lnTo>
                  <a:pt x="6191504" y="183019"/>
                </a:lnTo>
                <a:lnTo>
                  <a:pt x="8999466" y="183019"/>
                </a:lnTo>
                <a:lnTo>
                  <a:pt x="8999466" y="0"/>
                </a:lnTo>
                <a:lnTo>
                  <a:pt x="9006666" y="0"/>
                </a:lnTo>
                <a:lnTo>
                  <a:pt x="9006666" y="183019"/>
                </a:lnTo>
                <a:lnTo>
                  <a:pt x="9186244" y="183019"/>
                </a:lnTo>
                <a:lnTo>
                  <a:pt x="9186244" y="1"/>
                </a:lnTo>
                <a:lnTo>
                  <a:pt x="9193444" y="1"/>
                </a:lnTo>
                <a:lnTo>
                  <a:pt x="9193444" y="183019"/>
                </a:lnTo>
                <a:lnTo>
                  <a:pt x="12001406" y="183019"/>
                </a:lnTo>
                <a:lnTo>
                  <a:pt x="12001406" y="1"/>
                </a:lnTo>
                <a:lnTo>
                  <a:pt x="12008606" y="1"/>
                </a:lnTo>
                <a:lnTo>
                  <a:pt x="12008606" y="183019"/>
                </a:lnTo>
                <a:lnTo>
                  <a:pt x="12193200" y="183019"/>
                </a:lnTo>
                <a:lnTo>
                  <a:pt x="12193200" y="190219"/>
                </a:lnTo>
                <a:lnTo>
                  <a:pt x="12008606" y="190219"/>
                </a:lnTo>
                <a:lnTo>
                  <a:pt x="12008606" y="1664102"/>
                </a:lnTo>
                <a:lnTo>
                  <a:pt x="12193200" y="1664102"/>
                </a:lnTo>
                <a:lnTo>
                  <a:pt x="12193200" y="1671302"/>
                </a:lnTo>
                <a:lnTo>
                  <a:pt x="12008606" y="1671302"/>
                </a:lnTo>
                <a:lnTo>
                  <a:pt x="12008606" y="1852040"/>
                </a:lnTo>
                <a:lnTo>
                  <a:pt x="12193200" y="1852040"/>
                </a:lnTo>
                <a:lnTo>
                  <a:pt x="12193200" y="1859240"/>
                </a:lnTo>
                <a:lnTo>
                  <a:pt x="12008606" y="1859240"/>
                </a:lnTo>
                <a:lnTo>
                  <a:pt x="12008606" y="3332115"/>
                </a:lnTo>
                <a:lnTo>
                  <a:pt x="12193200" y="3332115"/>
                </a:lnTo>
                <a:lnTo>
                  <a:pt x="12193200" y="3339315"/>
                </a:lnTo>
                <a:lnTo>
                  <a:pt x="12008606" y="3339315"/>
                </a:lnTo>
                <a:lnTo>
                  <a:pt x="12008606" y="3517303"/>
                </a:lnTo>
                <a:lnTo>
                  <a:pt x="12193200" y="3517303"/>
                </a:lnTo>
                <a:lnTo>
                  <a:pt x="12193200" y="3524503"/>
                </a:lnTo>
                <a:lnTo>
                  <a:pt x="12008606" y="3524503"/>
                </a:lnTo>
                <a:lnTo>
                  <a:pt x="12008606" y="4998966"/>
                </a:lnTo>
                <a:lnTo>
                  <a:pt x="12193200" y="4998966"/>
                </a:lnTo>
                <a:lnTo>
                  <a:pt x="12193200" y="5006166"/>
                </a:lnTo>
                <a:lnTo>
                  <a:pt x="12008606" y="5006166"/>
                </a:lnTo>
                <a:lnTo>
                  <a:pt x="12008606" y="5185743"/>
                </a:lnTo>
                <a:lnTo>
                  <a:pt x="12193200" y="5185743"/>
                </a:lnTo>
                <a:lnTo>
                  <a:pt x="12193200" y="5192943"/>
                </a:lnTo>
                <a:lnTo>
                  <a:pt x="12008606" y="5192943"/>
                </a:lnTo>
                <a:lnTo>
                  <a:pt x="12008606" y="6668993"/>
                </a:lnTo>
                <a:lnTo>
                  <a:pt x="12193200" y="6668993"/>
                </a:lnTo>
                <a:lnTo>
                  <a:pt x="12193200" y="6676193"/>
                </a:lnTo>
                <a:lnTo>
                  <a:pt x="12008606" y="6676193"/>
                </a:lnTo>
                <a:lnTo>
                  <a:pt x="12008606" y="6857999"/>
                </a:lnTo>
                <a:lnTo>
                  <a:pt x="12001406" y="6857999"/>
                </a:lnTo>
                <a:lnTo>
                  <a:pt x="12001406" y="6676193"/>
                </a:lnTo>
                <a:lnTo>
                  <a:pt x="9193444" y="6676193"/>
                </a:lnTo>
                <a:lnTo>
                  <a:pt x="9193444" y="6857999"/>
                </a:lnTo>
                <a:lnTo>
                  <a:pt x="9186244" y="6857999"/>
                </a:lnTo>
                <a:lnTo>
                  <a:pt x="9186244" y="6676193"/>
                </a:lnTo>
                <a:lnTo>
                  <a:pt x="9006666" y="6676193"/>
                </a:lnTo>
                <a:lnTo>
                  <a:pt x="9006666" y="6857999"/>
                </a:lnTo>
                <a:lnTo>
                  <a:pt x="8999466" y="6857999"/>
                </a:lnTo>
                <a:lnTo>
                  <a:pt x="8999466" y="6676193"/>
                </a:lnTo>
                <a:lnTo>
                  <a:pt x="6191504" y="6676193"/>
                </a:lnTo>
                <a:lnTo>
                  <a:pt x="6191504" y="6857999"/>
                </a:lnTo>
                <a:lnTo>
                  <a:pt x="6184304" y="6857999"/>
                </a:lnTo>
                <a:lnTo>
                  <a:pt x="6184304" y="6676193"/>
                </a:lnTo>
                <a:lnTo>
                  <a:pt x="6006316" y="6676193"/>
                </a:lnTo>
                <a:lnTo>
                  <a:pt x="6006316" y="6857999"/>
                </a:lnTo>
                <a:lnTo>
                  <a:pt x="5999116" y="6857999"/>
                </a:lnTo>
                <a:lnTo>
                  <a:pt x="5999116" y="6676193"/>
                </a:lnTo>
                <a:lnTo>
                  <a:pt x="3191152" y="6676193"/>
                </a:lnTo>
                <a:lnTo>
                  <a:pt x="3191152" y="6857999"/>
                </a:lnTo>
                <a:lnTo>
                  <a:pt x="3183952" y="6857999"/>
                </a:lnTo>
                <a:lnTo>
                  <a:pt x="3183952" y="6676193"/>
                </a:lnTo>
                <a:lnTo>
                  <a:pt x="3004803" y="6676193"/>
                </a:lnTo>
                <a:lnTo>
                  <a:pt x="3004803" y="6857999"/>
                </a:lnTo>
                <a:lnTo>
                  <a:pt x="2997602" y="6857999"/>
                </a:lnTo>
                <a:lnTo>
                  <a:pt x="2997602" y="6676193"/>
                </a:lnTo>
                <a:lnTo>
                  <a:pt x="190221" y="6676193"/>
                </a:lnTo>
                <a:lnTo>
                  <a:pt x="190221" y="6857999"/>
                </a:lnTo>
                <a:lnTo>
                  <a:pt x="183021" y="6857999"/>
                </a:lnTo>
                <a:lnTo>
                  <a:pt x="183021" y="6676193"/>
                </a:lnTo>
                <a:lnTo>
                  <a:pt x="0" y="6676193"/>
                </a:lnTo>
                <a:lnTo>
                  <a:pt x="0" y="6668993"/>
                </a:lnTo>
                <a:lnTo>
                  <a:pt x="183021" y="6668993"/>
                </a:lnTo>
                <a:lnTo>
                  <a:pt x="183021" y="5192943"/>
                </a:lnTo>
                <a:lnTo>
                  <a:pt x="0" y="5192943"/>
                </a:lnTo>
                <a:lnTo>
                  <a:pt x="0" y="5185743"/>
                </a:lnTo>
                <a:lnTo>
                  <a:pt x="183021" y="5185743"/>
                </a:lnTo>
                <a:lnTo>
                  <a:pt x="183021" y="5006166"/>
                </a:lnTo>
                <a:lnTo>
                  <a:pt x="1" y="5006166"/>
                </a:lnTo>
                <a:lnTo>
                  <a:pt x="1" y="4998966"/>
                </a:lnTo>
                <a:lnTo>
                  <a:pt x="183021" y="4998966"/>
                </a:lnTo>
                <a:lnTo>
                  <a:pt x="183021" y="3524503"/>
                </a:lnTo>
                <a:lnTo>
                  <a:pt x="1" y="3524503"/>
                </a:lnTo>
                <a:lnTo>
                  <a:pt x="1" y="3517303"/>
                </a:lnTo>
                <a:lnTo>
                  <a:pt x="183021" y="3517303"/>
                </a:lnTo>
                <a:lnTo>
                  <a:pt x="183021" y="3339315"/>
                </a:lnTo>
                <a:lnTo>
                  <a:pt x="1" y="3339315"/>
                </a:lnTo>
                <a:lnTo>
                  <a:pt x="1" y="3332115"/>
                </a:lnTo>
                <a:lnTo>
                  <a:pt x="183021" y="3332115"/>
                </a:lnTo>
                <a:lnTo>
                  <a:pt x="183021" y="1859240"/>
                </a:lnTo>
                <a:lnTo>
                  <a:pt x="1" y="1859240"/>
                </a:lnTo>
                <a:lnTo>
                  <a:pt x="1" y="1852040"/>
                </a:lnTo>
                <a:lnTo>
                  <a:pt x="183021" y="1852040"/>
                </a:lnTo>
                <a:lnTo>
                  <a:pt x="183021" y="1671302"/>
                </a:lnTo>
                <a:lnTo>
                  <a:pt x="1" y="1671302"/>
                </a:lnTo>
                <a:lnTo>
                  <a:pt x="1" y="1664102"/>
                </a:lnTo>
                <a:lnTo>
                  <a:pt x="183021" y="1664102"/>
                </a:lnTo>
                <a:lnTo>
                  <a:pt x="183021" y="190219"/>
                </a:lnTo>
                <a:lnTo>
                  <a:pt x="1" y="190219"/>
                </a:lnTo>
                <a:lnTo>
                  <a:pt x="1" y="183019"/>
                </a:lnTo>
                <a:lnTo>
                  <a:pt x="183021" y="183019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9" name="Logo">
            <a:extLst>
              <a:ext uri="{FF2B5EF4-FFF2-40B4-BE49-F238E27FC236}">
                <a16:creationId xmlns:a16="http://schemas.microsoft.com/office/drawing/2014/main" id="{52AB567F-D7C7-D77C-D184-10CED8C1B424}"/>
              </a:ext>
            </a:extLst>
          </p:cNvPr>
          <p:cNvSpPr/>
          <p:nvPr userDrawn="1"/>
        </p:nvSpPr>
        <p:spPr>
          <a:xfrm>
            <a:off x="190502" y="6556701"/>
            <a:ext cx="936626" cy="142550"/>
          </a:xfrm>
          <a:custGeom>
            <a:avLst/>
            <a:gdLst>
              <a:gd name="connsiteX0" fmla="*/ 5882163 w 7505700"/>
              <a:gd name="connsiteY0" fmla="*/ 551211 h 1142333"/>
              <a:gd name="connsiteX1" fmla="*/ 5731859 w 7505700"/>
              <a:gd name="connsiteY1" fmla="*/ 611314 h 1142333"/>
              <a:gd name="connsiteX2" fmla="*/ 5541454 w 7505700"/>
              <a:gd name="connsiteY2" fmla="*/ 721518 h 1142333"/>
              <a:gd name="connsiteX3" fmla="*/ 5671756 w 7505700"/>
              <a:gd name="connsiteY3" fmla="*/ 821721 h 1142333"/>
              <a:gd name="connsiteX4" fmla="*/ 5882163 w 7505700"/>
              <a:gd name="connsiteY4" fmla="*/ 581215 h 1142333"/>
              <a:gd name="connsiteX5" fmla="*/ 1202531 w 7505700"/>
              <a:gd name="connsiteY5" fmla="*/ 280606 h 1142333"/>
              <a:gd name="connsiteX6" fmla="*/ 992124 w 7505700"/>
              <a:gd name="connsiteY6" fmla="*/ 491014 h 1142333"/>
              <a:gd name="connsiteX7" fmla="*/ 1402937 w 7505700"/>
              <a:gd name="connsiteY7" fmla="*/ 491014 h 1142333"/>
              <a:gd name="connsiteX8" fmla="*/ 1202531 w 7505700"/>
              <a:gd name="connsiteY8" fmla="*/ 280606 h 1142333"/>
              <a:gd name="connsiteX9" fmla="*/ 3106579 w 7505700"/>
              <a:gd name="connsiteY9" fmla="*/ 280511 h 1142333"/>
              <a:gd name="connsiteX10" fmla="*/ 2886075 w 7505700"/>
              <a:gd name="connsiteY10" fmla="*/ 551116 h 1142333"/>
              <a:gd name="connsiteX11" fmla="*/ 3106579 w 7505700"/>
              <a:gd name="connsiteY11" fmla="*/ 821721 h 1142333"/>
              <a:gd name="connsiteX12" fmla="*/ 3316986 w 7505700"/>
              <a:gd name="connsiteY12" fmla="*/ 551116 h 1142333"/>
              <a:gd name="connsiteX13" fmla="*/ 3106579 w 7505700"/>
              <a:gd name="connsiteY13" fmla="*/ 280511 h 1142333"/>
              <a:gd name="connsiteX14" fmla="*/ 5020532 w 7505700"/>
              <a:gd name="connsiteY14" fmla="*/ 270509 h 1142333"/>
              <a:gd name="connsiteX15" fmla="*/ 4800028 w 7505700"/>
              <a:gd name="connsiteY15" fmla="*/ 551116 h 1142333"/>
              <a:gd name="connsiteX16" fmla="*/ 5020532 w 7505700"/>
              <a:gd name="connsiteY16" fmla="*/ 821721 h 1142333"/>
              <a:gd name="connsiteX17" fmla="*/ 5220938 w 7505700"/>
              <a:gd name="connsiteY17" fmla="*/ 541115 h 1142333"/>
              <a:gd name="connsiteX18" fmla="*/ 5020532 w 7505700"/>
              <a:gd name="connsiteY18" fmla="*/ 270509 h 1142333"/>
              <a:gd name="connsiteX19" fmla="*/ 6824376 w 7505700"/>
              <a:gd name="connsiteY19" fmla="*/ 190404 h 1142333"/>
              <a:gd name="connsiteX20" fmla="*/ 6964680 w 7505700"/>
              <a:gd name="connsiteY20" fmla="*/ 190404 h 1142333"/>
              <a:gd name="connsiteX21" fmla="*/ 7135082 w 7505700"/>
              <a:gd name="connsiteY21" fmla="*/ 661415 h 1142333"/>
              <a:gd name="connsiteX22" fmla="*/ 7165181 w 7505700"/>
              <a:gd name="connsiteY22" fmla="*/ 791717 h 1142333"/>
              <a:gd name="connsiteX23" fmla="*/ 7175182 w 7505700"/>
              <a:gd name="connsiteY23" fmla="*/ 791717 h 1142333"/>
              <a:gd name="connsiteX24" fmla="*/ 7205281 w 7505700"/>
              <a:gd name="connsiteY24" fmla="*/ 661415 h 1142333"/>
              <a:gd name="connsiteX25" fmla="*/ 7375683 w 7505700"/>
              <a:gd name="connsiteY25" fmla="*/ 190404 h 1142333"/>
              <a:gd name="connsiteX26" fmla="*/ 7505700 w 7505700"/>
              <a:gd name="connsiteY26" fmla="*/ 190404 h 1142333"/>
              <a:gd name="connsiteX27" fmla="*/ 7245191 w 7505700"/>
              <a:gd name="connsiteY27" fmla="*/ 881824 h 1142333"/>
              <a:gd name="connsiteX28" fmla="*/ 6954583 w 7505700"/>
              <a:gd name="connsiteY28" fmla="*/ 1142333 h 1142333"/>
              <a:gd name="connsiteX29" fmla="*/ 6864381 w 7505700"/>
              <a:gd name="connsiteY29" fmla="*/ 1122330 h 1142333"/>
              <a:gd name="connsiteX30" fmla="*/ 6864381 w 7505700"/>
              <a:gd name="connsiteY30" fmla="*/ 1022127 h 1142333"/>
              <a:gd name="connsiteX31" fmla="*/ 6944582 w 7505700"/>
              <a:gd name="connsiteY31" fmla="*/ 1042130 h 1142333"/>
              <a:gd name="connsiteX32" fmla="*/ 7114984 w 7505700"/>
              <a:gd name="connsiteY32" fmla="*/ 921924 h 1142333"/>
              <a:gd name="connsiteX33" fmla="*/ 6533769 w 7505700"/>
              <a:gd name="connsiteY33" fmla="*/ 180403 h 1142333"/>
              <a:gd name="connsiteX34" fmla="*/ 6774275 w 7505700"/>
              <a:gd name="connsiteY34" fmla="*/ 420909 h 1142333"/>
              <a:gd name="connsiteX35" fmla="*/ 6774180 w 7505700"/>
              <a:gd name="connsiteY35" fmla="*/ 420909 h 1142333"/>
              <a:gd name="connsiteX36" fmla="*/ 6774180 w 7505700"/>
              <a:gd name="connsiteY36" fmla="*/ 901922 h 1142333"/>
              <a:gd name="connsiteX37" fmla="*/ 6653974 w 7505700"/>
              <a:gd name="connsiteY37" fmla="*/ 901922 h 1142333"/>
              <a:gd name="connsiteX38" fmla="*/ 6653974 w 7505700"/>
              <a:gd name="connsiteY38" fmla="*/ 451008 h 1142333"/>
              <a:gd name="connsiteX39" fmla="*/ 6503669 w 7505700"/>
              <a:gd name="connsiteY39" fmla="*/ 280606 h 1142333"/>
              <a:gd name="connsiteX40" fmla="*/ 6303263 w 7505700"/>
              <a:gd name="connsiteY40" fmla="*/ 541115 h 1142333"/>
              <a:gd name="connsiteX41" fmla="*/ 6303263 w 7505700"/>
              <a:gd name="connsiteY41" fmla="*/ 901827 h 1142333"/>
              <a:gd name="connsiteX42" fmla="*/ 6183058 w 7505700"/>
              <a:gd name="connsiteY42" fmla="*/ 901827 h 1142333"/>
              <a:gd name="connsiteX43" fmla="*/ 6183058 w 7505700"/>
              <a:gd name="connsiteY43" fmla="*/ 190404 h 1142333"/>
              <a:gd name="connsiteX44" fmla="*/ 6303263 w 7505700"/>
              <a:gd name="connsiteY44" fmla="*/ 190404 h 1142333"/>
              <a:gd name="connsiteX45" fmla="*/ 6303263 w 7505700"/>
              <a:gd name="connsiteY45" fmla="*/ 360807 h 1142333"/>
              <a:gd name="connsiteX46" fmla="*/ 6533769 w 7505700"/>
              <a:gd name="connsiteY46" fmla="*/ 180403 h 1142333"/>
              <a:gd name="connsiteX47" fmla="*/ 5731859 w 7505700"/>
              <a:gd name="connsiteY47" fmla="*/ 180403 h 1142333"/>
              <a:gd name="connsiteX48" fmla="*/ 6012465 w 7505700"/>
              <a:gd name="connsiteY48" fmla="*/ 420909 h 1142333"/>
              <a:gd name="connsiteX49" fmla="*/ 6012465 w 7505700"/>
              <a:gd name="connsiteY49" fmla="*/ 741616 h 1142333"/>
              <a:gd name="connsiteX50" fmla="*/ 6062566 w 7505700"/>
              <a:gd name="connsiteY50" fmla="*/ 821817 h 1142333"/>
              <a:gd name="connsiteX51" fmla="*/ 6122669 w 7505700"/>
              <a:gd name="connsiteY51" fmla="*/ 811815 h 1142333"/>
              <a:gd name="connsiteX52" fmla="*/ 6122765 w 7505700"/>
              <a:gd name="connsiteY52" fmla="*/ 811720 h 1142333"/>
              <a:gd name="connsiteX53" fmla="*/ 6122765 w 7505700"/>
              <a:gd name="connsiteY53" fmla="*/ 901922 h 1142333"/>
              <a:gd name="connsiteX54" fmla="*/ 6032563 w 7505700"/>
              <a:gd name="connsiteY54" fmla="*/ 911923 h 1142333"/>
              <a:gd name="connsiteX55" fmla="*/ 5892259 w 7505700"/>
              <a:gd name="connsiteY55" fmla="*/ 771620 h 1142333"/>
              <a:gd name="connsiteX56" fmla="*/ 5892259 w 7505700"/>
              <a:gd name="connsiteY56" fmla="*/ 741521 h 1142333"/>
              <a:gd name="connsiteX57" fmla="*/ 5882258 w 7505700"/>
              <a:gd name="connsiteY57" fmla="*/ 741521 h 1142333"/>
              <a:gd name="connsiteX58" fmla="*/ 5641752 w 7505700"/>
              <a:gd name="connsiteY58" fmla="*/ 921924 h 1142333"/>
              <a:gd name="connsiteX59" fmla="*/ 5421248 w 7505700"/>
              <a:gd name="connsiteY59" fmla="*/ 731520 h 1142333"/>
              <a:gd name="connsiteX60" fmla="*/ 5711856 w 7505700"/>
              <a:gd name="connsiteY60" fmla="*/ 521112 h 1142333"/>
              <a:gd name="connsiteX61" fmla="*/ 5882258 w 7505700"/>
              <a:gd name="connsiteY61" fmla="*/ 390810 h 1142333"/>
              <a:gd name="connsiteX62" fmla="*/ 5731954 w 7505700"/>
              <a:gd name="connsiteY62" fmla="*/ 270605 h 1142333"/>
              <a:gd name="connsiteX63" fmla="*/ 5561552 w 7505700"/>
              <a:gd name="connsiteY63" fmla="*/ 430911 h 1142333"/>
              <a:gd name="connsiteX64" fmla="*/ 5431250 w 7505700"/>
              <a:gd name="connsiteY64" fmla="*/ 430911 h 1142333"/>
              <a:gd name="connsiteX65" fmla="*/ 5731859 w 7505700"/>
              <a:gd name="connsiteY65" fmla="*/ 180403 h 1142333"/>
              <a:gd name="connsiteX66" fmla="*/ 5050631 w 7505700"/>
              <a:gd name="connsiteY66" fmla="*/ 180403 h 1142333"/>
              <a:gd name="connsiteX67" fmla="*/ 5351240 w 7505700"/>
              <a:gd name="connsiteY67" fmla="*/ 541115 h 1142333"/>
              <a:gd name="connsiteX68" fmla="*/ 5050631 w 7505700"/>
              <a:gd name="connsiteY68" fmla="*/ 921924 h 1142333"/>
              <a:gd name="connsiteX69" fmla="*/ 4810125 w 7505700"/>
              <a:gd name="connsiteY69" fmla="*/ 741521 h 1142333"/>
              <a:gd name="connsiteX70" fmla="*/ 4800124 w 7505700"/>
              <a:gd name="connsiteY70" fmla="*/ 741521 h 1142333"/>
              <a:gd name="connsiteX71" fmla="*/ 4800124 w 7505700"/>
              <a:gd name="connsiteY71" fmla="*/ 1142333 h 1142333"/>
              <a:gd name="connsiteX72" fmla="*/ 4679918 w 7505700"/>
              <a:gd name="connsiteY72" fmla="*/ 1142333 h 1142333"/>
              <a:gd name="connsiteX73" fmla="*/ 4679918 w 7505700"/>
              <a:gd name="connsiteY73" fmla="*/ 190404 h 1142333"/>
              <a:gd name="connsiteX74" fmla="*/ 4800124 w 7505700"/>
              <a:gd name="connsiteY74" fmla="*/ 190404 h 1142333"/>
              <a:gd name="connsiteX75" fmla="*/ 4800124 w 7505700"/>
              <a:gd name="connsiteY75" fmla="*/ 360807 h 1142333"/>
              <a:gd name="connsiteX76" fmla="*/ 4810125 w 7505700"/>
              <a:gd name="connsiteY76" fmla="*/ 360807 h 1142333"/>
              <a:gd name="connsiteX77" fmla="*/ 5050631 w 7505700"/>
              <a:gd name="connsiteY77" fmla="*/ 180403 h 1142333"/>
              <a:gd name="connsiteX78" fmla="*/ 3888010 w 7505700"/>
              <a:gd name="connsiteY78" fmla="*/ 180403 h 1142333"/>
              <a:gd name="connsiteX79" fmla="*/ 4108513 w 7505700"/>
              <a:gd name="connsiteY79" fmla="*/ 360807 h 1142333"/>
              <a:gd name="connsiteX80" fmla="*/ 4329017 w 7505700"/>
              <a:gd name="connsiteY80" fmla="*/ 180403 h 1142333"/>
              <a:gd name="connsiteX81" fmla="*/ 4569523 w 7505700"/>
              <a:gd name="connsiteY81" fmla="*/ 420909 h 1142333"/>
              <a:gd name="connsiteX82" fmla="*/ 4569523 w 7505700"/>
              <a:gd name="connsiteY82" fmla="*/ 901922 h 1142333"/>
              <a:gd name="connsiteX83" fmla="*/ 4439221 w 7505700"/>
              <a:gd name="connsiteY83" fmla="*/ 901922 h 1142333"/>
              <a:gd name="connsiteX84" fmla="*/ 4439221 w 7505700"/>
              <a:gd name="connsiteY84" fmla="*/ 430911 h 1142333"/>
              <a:gd name="connsiteX85" fmla="*/ 4298918 w 7505700"/>
              <a:gd name="connsiteY85" fmla="*/ 280606 h 1142333"/>
              <a:gd name="connsiteX86" fmla="*/ 4118515 w 7505700"/>
              <a:gd name="connsiteY86" fmla="*/ 541115 h 1142333"/>
              <a:gd name="connsiteX87" fmla="*/ 4118515 w 7505700"/>
              <a:gd name="connsiteY87" fmla="*/ 901827 h 1142333"/>
              <a:gd name="connsiteX88" fmla="*/ 3988212 w 7505700"/>
              <a:gd name="connsiteY88" fmla="*/ 901827 h 1142333"/>
              <a:gd name="connsiteX89" fmla="*/ 3988212 w 7505700"/>
              <a:gd name="connsiteY89" fmla="*/ 430815 h 1142333"/>
              <a:gd name="connsiteX90" fmla="*/ 3847909 w 7505700"/>
              <a:gd name="connsiteY90" fmla="*/ 280511 h 1142333"/>
              <a:gd name="connsiteX91" fmla="*/ 3657504 w 7505700"/>
              <a:gd name="connsiteY91" fmla="*/ 541020 h 1142333"/>
              <a:gd name="connsiteX92" fmla="*/ 3657504 w 7505700"/>
              <a:gd name="connsiteY92" fmla="*/ 901731 h 1142333"/>
              <a:gd name="connsiteX93" fmla="*/ 3537299 w 7505700"/>
              <a:gd name="connsiteY93" fmla="*/ 901731 h 1142333"/>
              <a:gd name="connsiteX94" fmla="*/ 3537299 w 7505700"/>
              <a:gd name="connsiteY94" fmla="*/ 190404 h 1142333"/>
              <a:gd name="connsiteX95" fmla="*/ 3657504 w 7505700"/>
              <a:gd name="connsiteY95" fmla="*/ 190404 h 1142333"/>
              <a:gd name="connsiteX96" fmla="*/ 3657504 w 7505700"/>
              <a:gd name="connsiteY96" fmla="*/ 360807 h 1142333"/>
              <a:gd name="connsiteX97" fmla="*/ 3888010 w 7505700"/>
              <a:gd name="connsiteY97" fmla="*/ 180403 h 1142333"/>
              <a:gd name="connsiteX98" fmla="*/ 3106484 w 7505700"/>
              <a:gd name="connsiteY98" fmla="*/ 180308 h 1142333"/>
              <a:gd name="connsiteX99" fmla="*/ 3447193 w 7505700"/>
              <a:gd name="connsiteY99" fmla="*/ 551116 h 1142333"/>
              <a:gd name="connsiteX100" fmla="*/ 3106484 w 7505700"/>
              <a:gd name="connsiteY100" fmla="*/ 921925 h 1142333"/>
              <a:gd name="connsiteX101" fmla="*/ 2755773 w 7505700"/>
              <a:gd name="connsiteY101" fmla="*/ 551116 h 1142333"/>
              <a:gd name="connsiteX102" fmla="*/ 3106484 w 7505700"/>
              <a:gd name="connsiteY102" fmla="*/ 180308 h 1142333"/>
              <a:gd name="connsiteX103" fmla="*/ 2354865 w 7505700"/>
              <a:gd name="connsiteY103" fmla="*/ 180308 h 1142333"/>
              <a:gd name="connsiteX104" fmla="*/ 2675572 w 7505700"/>
              <a:gd name="connsiteY104" fmla="*/ 460915 h 1142333"/>
              <a:gd name="connsiteX105" fmla="*/ 2545270 w 7505700"/>
              <a:gd name="connsiteY105" fmla="*/ 460915 h 1142333"/>
              <a:gd name="connsiteX106" fmla="*/ 2354865 w 7505700"/>
              <a:gd name="connsiteY106" fmla="*/ 280511 h 1142333"/>
              <a:gd name="connsiteX107" fmla="*/ 2134361 w 7505700"/>
              <a:gd name="connsiteY107" fmla="*/ 551116 h 1142333"/>
              <a:gd name="connsiteX108" fmla="*/ 2354865 w 7505700"/>
              <a:gd name="connsiteY108" fmla="*/ 821721 h 1142333"/>
              <a:gd name="connsiteX109" fmla="*/ 2555271 w 7505700"/>
              <a:gd name="connsiteY109" fmla="*/ 631317 h 1142333"/>
              <a:gd name="connsiteX110" fmla="*/ 2675476 w 7505700"/>
              <a:gd name="connsiteY110" fmla="*/ 631317 h 1142333"/>
              <a:gd name="connsiteX111" fmla="*/ 2354770 w 7505700"/>
              <a:gd name="connsiteY111" fmla="*/ 921925 h 1142333"/>
              <a:gd name="connsiteX112" fmla="*/ 2004059 w 7505700"/>
              <a:gd name="connsiteY112" fmla="*/ 551116 h 1142333"/>
              <a:gd name="connsiteX113" fmla="*/ 2004154 w 7505700"/>
              <a:gd name="connsiteY113" fmla="*/ 551116 h 1142333"/>
              <a:gd name="connsiteX114" fmla="*/ 2354865 w 7505700"/>
              <a:gd name="connsiteY114" fmla="*/ 180308 h 1142333"/>
              <a:gd name="connsiteX115" fmla="*/ 1202721 w 7505700"/>
              <a:gd name="connsiteY115" fmla="*/ 180308 h 1142333"/>
              <a:gd name="connsiteX116" fmla="*/ 1533429 w 7505700"/>
              <a:gd name="connsiteY116" fmla="*/ 561118 h 1142333"/>
              <a:gd name="connsiteX117" fmla="*/ 1533429 w 7505700"/>
              <a:gd name="connsiteY117" fmla="*/ 581120 h 1142333"/>
              <a:gd name="connsiteX118" fmla="*/ 1533239 w 7505700"/>
              <a:gd name="connsiteY118" fmla="*/ 581215 h 1142333"/>
              <a:gd name="connsiteX119" fmla="*/ 992124 w 7505700"/>
              <a:gd name="connsiteY119" fmla="*/ 581215 h 1142333"/>
              <a:gd name="connsiteX120" fmla="*/ 1212627 w 7505700"/>
              <a:gd name="connsiteY120" fmla="*/ 821721 h 1142333"/>
              <a:gd name="connsiteX121" fmla="*/ 1393031 w 7505700"/>
              <a:gd name="connsiteY121" fmla="*/ 691419 h 1142333"/>
              <a:gd name="connsiteX122" fmla="*/ 1523333 w 7505700"/>
              <a:gd name="connsiteY122" fmla="*/ 691419 h 1142333"/>
              <a:gd name="connsiteX123" fmla="*/ 1212723 w 7505700"/>
              <a:gd name="connsiteY123" fmla="*/ 921925 h 1142333"/>
              <a:gd name="connsiteX124" fmla="*/ 862012 w 7505700"/>
              <a:gd name="connsiteY124" fmla="*/ 551116 h 1142333"/>
              <a:gd name="connsiteX125" fmla="*/ 1202721 w 7505700"/>
              <a:gd name="connsiteY125" fmla="*/ 180308 h 1142333"/>
              <a:gd name="connsiteX126" fmla="*/ 1673447 w 7505700"/>
              <a:gd name="connsiteY126" fmla="*/ 0 h 1142333"/>
              <a:gd name="connsiteX127" fmla="*/ 1803749 w 7505700"/>
              <a:gd name="connsiteY127" fmla="*/ 0 h 1142333"/>
              <a:gd name="connsiteX128" fmla="*/ 1803749 w 7505700"/>
              <a:gd name="connsiteY128" fmla="*/ 190405 h 1142333"/>
              <a:gd name="connsiteX129" fmla="*/ 1954053 w 7505700"/>
              <a:gd name="connsiteY129" fmla="*/ 190405 h 1142333"/>
              <a:gd name="connsiteX130" fmla="*/ 1954053 w 7505700"/>
              <a:gd name="connsiteY130" fmla="*/ 290608 h 1142333"/>
              <a:gd name="connsiteX131" fmla="*/ 1803749 w 7505700"/>
              <a:gd name="connsiteY131" fmla="*/ 290608 h 1142333"/>
              <a:gd name="connsiteX132" fmla="*/ 1803749 w 7505700"/>
              <a:gd name="connsiteY132" fmla="*/ 711518 h 1142333"/>
              <a:gd name="connsiteX133" fmla="*/ 1883949 w 7505700"/>
              <a:gd name="connsiteY133" fmla="*/ 821722 h 1142333"/>
              <a:gd name="connsiteX134" fmla="*/ 1954053 w 7505700"/>
              <a:gd name="connsiteY134" fmla="*/ 801719 h 1142333"/>
              <a:gd name="connsiteX135" fmla="*/ 1954053 w 7505700"/>
              <a:gd name="connsiteY135" fmla="*/ 901922 h 1142333"/>
              <a:gd name="connsiteX136" fmla="*/ 1873853 w 7505700"/>
              <a:gd name="connsiteY136" fmla="*/ 921925 h 1142333"/>
              <a:gd name="connsiteX137" fmla="*/ 1673447 w 7505700"/>
              <a:gd name="connsiteY137" fmla="*/ 721519 h 1142333"/>
              <a:gd name="connsiteX138" fmla="*/ 1673447 w 7505700"/>
              <a:gd name="connsiteY138" fmla="*/ 290608 h 1142333"/>
              <a:gd name="connsiteX139" fmla="*/ 1573244 w 7505700"/>
              <a:gd name="connsiteY139" fmla="*/ 290608 h 1142333"/>
              <a:gd name="connsiteX140" fmla="*/ 1573244 w 7505700"/>
              <a:gd name="connsiteY140" fmla="*/ 190405 h 1142333"/>
              <a:gd name="connsiteX141" fmla="*/ 1673447 w 7505700"/>
              <a:gd name="connsiteY141" fmla="*/ 190405 h 1142333"/>
              <a:gd name="connsiteX142" fmla="*/ 0 w 7505700"/>
              <a:gd name="connsiteY142" fmla="*/ 0 h 1142333"/>
              <a:gd name="connsiteX143" fmla="*/ 160306 w 7505700"/>
              <a:gd name="connsiteY143" fmla="*/ 0 h 1142333"/>
              <a:gd name="connsiteX144" fmla="*/ 561118 w 7505700"/>
              <a:gd name="connsiteY144" fmla="*/ 621316 h 1142333"/>
              <a:gd name="connsiteX145" fmla="*/ 641318 w 7505700"/>
              <a:gd name="connsiteY145" fmla="*/ 761619 h 1142333"/>
              <a:gd name="connsiteX146" fmla="*/ 641318 w 7505700"/>
              <a:gd name="connsiteY146" fmla="*/ 0 h 1142333"/>
              <a:gd name="connsiteX147" fmla="*/ 761524 w 7505700"/>
              <a:gd name="connsiteY147" fmla="*/ 0 h 1142333"/>
              <a:gd name="connsiteX148" fmla="*/ 761524 w 7505700"/>
              <a:gd name="connsiteY148" fmla="*/ 901922 h 1142333"/>
              <a:gd name="connsiteX149" fmla="*/ 601218 w 7505700"/>
              <a:gd name="connsiteY149" fmla="*/ 901922 h 1142333"/>
              <a:gd name="connsiteX150" fmla="*/ 200406 w 7505700"/>
              <a:gd name="connsiteY150" fmla="*/ 290608 h 1142333"/>
              <a:gd name="connsiteX151" fmla="*/ 130302 w 7505700"/>
              <a:gd name="connsiteY151" fmla="*/ 150305 h 1142333"/>
              <a:gd name="connsiteX152" fmla="*/ 120302 w 7505700"/>
              <a:gd name="connsiteY152" fmla="*/ 150305 h 1142333"/>
              <a:gd name="connsiteX153" fmla="*/ 130302 w 7505700"/>
              <a:gd name="connsiteY153" fmla="*/ 310610 h 1142333"/>
              <a:gd name="connsiteX154" fmla="*/ 130302 w 7505700"/>
              <a:gd name="connsiteY154" fmla="*/ 901827 h 1142333"/>
              <a:gd name="connsiteX155" fmla="*/ 0 w 7505700"/>
              <a:gd name="connsiteY155" fmla="*/ 901827 h 1142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</a:cxnLst>
            <a:rect l="l" t="t" r="r" b="b"/>
            <a:pathLst>
              <a:path w="7505700" h="1142333">
                <a:moveTo>
                  <a:pt x="5882163" y="551211"/>
                </a:moveTo>
                <a:cubicBezTo>
                  <a:pt x="5842063" y="581310"/>
                  <a:pt x="5781960" y="601313"/>
                  <a:pt x="5731859" y="611314"/>
                </a:cubicBezTo>
                <a:cubicBezTo>
                  <a:pt x="5641657" y="631316"/>
                  <a:pt x="5541454" y="641413"/>
                  <a:pt x="5541454" y="721518"/>
                </a:cubicBezTo>
                <a:cubicBezTo>
                  <a:pt x="5541454" y="791622"/>
                  <a:pt x="5601557" y="821721"/>
                  <a:pt x="5671756" y="821721"/>
                </a:cubicBezTo>
                <a:cubicBezTo>
                  <a:pt x="5812059" y="821721"/>
                  <a:pt x="5882163" y="721518"/>
                  <a:pt x="5882163" y="581215"/>
                </a:cubicBezTo>
                <a:close/>
                <a:moveTo>
                  <a:pt x="1202531" y="280606"/>
                </a:moveTo>
                <a:cubicBezTo>
                  <a:pt x="1092327" y="280606"/>
                  <a:pt x="1012126" y="350710"/>
                  <a:pt x="992124" y="491014"/>
                </a:cubicBezTo>
                <a:lnTo>
                  <a:pt x="1402937" y="491014"/>
                </a:lnTo>
                <a:cubicBezTo>
                  <a:pt x="1392937" y="350710"/>
                  <a:pt x="1312735" y="280606"/>
                  <a:pt x="1202531" y="280606"/>
                </a:cubicBezTo>
                <a:close/>
                <a:moveTo>
                  <a:pt x="3106579" y="280511"/>
                </a:moveTo>
                <a:cubicBezTo>
                  <a:pt x="2966276" y="280511"/>
                  <a:pt x="2886075" y="380714"/>
                  <a:pt x="2886075" y="551116"/>
                </a:cubicBezTo>
                <a:cubicBezTo>
                  <a:pt x="2886075" y="711422"/>
                  <a:pt x="2966276" y="821721"/>
                  <a:pt x="3106579" y="821721"/>
                </a:cubicBezTo>
                <a:cubicBezTo>
                  <a:pt x="3236881" y="821721"/>
                  <a:pt x="3316986" y="711517"/>
                  <a:pt x="3316986" y="551116"/>
                </a:cubicBezTo>
                <a:cubicBezTo>
                  <a:pt x="3316986" y="380714"/>
                  <a:pt x="3236786" y="280511"/>
                  <a:pt x="3106579" y="280511"/>
                </a:cubicBezTo>
                <a:close/>
                <a:moveTo>
                  <a:pt x="5020532" y="270509"/>
                </a:moveTo>
                <a:cubicBezTo>
                  <a:pt x="4890230" y="270509"/>
                  <a:pt x="4800028" y="400812"/>
                  <a:pt x="4800028" y="551116"/>
                </a:cubicBezTo>
                <a:cubicBezTo>
                  <a:pt x="4800028" y="701421"/>
                  <a:pt x="4890230" y="821721"/>
                  <a:pt x="5020532" y="821721"/>
                </a:cubicBezTo>
                <a:cubicBezTo>
                  <a:pt x="5140738" y="821721"/>
                  <a:pt x="5220938" y="711517"/>
                  <a:pt x="5220938" y="541115"/>
                </a:cubicBezTo>
                <a:cubicBezTo>
                  <a:pt x="5220938" y="380809"/>
                  <a:pt x="5140738" y="270509"/>
                  <a:pt x="5020532" y="270509"/>
                </a:cubicBezTo>
                <a:close/>
                <a:moveTo>
                  <a:pt x="6824376" y="190404"/>
                </a:moveTo>
                <a:lnTo>
                  <a:pt x="6964680" y="190404"/>
                </a:lnTo>
                <a:lnTo>
                  <a:pt x="7135082" y="661415"/>
                </a:lnTo>
                <a:cubicBezTo>
                  <a:pt x="7145083" y="701516"/>
                  <a:pt x="7155084" y="741616"/>
                  <a:pt x="7165181" y="791717"/>
                </a:cubicBezTo>
                <a:lnTo>
                  <a:pt x="7175182" y="791717"/>
                </a:lnTo>
                <a:cubicBezTo>
                  <a:pt x="7185183" y="741616"/>
                  <a:pt x="7195185" y="701516"/>
                  <a:pt x="7205281" y="661415"/>
                </a:cubicBezTo>
                <a:lnTo>
                  <a:pt x="7375683" y="190404"/>
                </a:lnTo>
                <a:lnTo>
                  <a:pt x="7505700" y="190404"/>
                </a:lnTo>
                <a:lnTo>
                  <a:pt x="7245191" y="881824"/>
                </a:lnTo>
                <a:cubicBezTo>
                  <a:pt x="7205091" y="982027"/>
                  <a:pt x="7114889" y="1142333"/>
                  <a:pt x="6954583" y="1142333"/>
                </a:cubicBezTo>
                <a:cubicBezTo>
                  <a:pt x="6904482" y="1142333"/>
                  <a:pt x="6874382" y="1132331"/>
                  <a:pt x="6864381" y="1122330"/>
                </a:cubicBezTo>
                <a:lnTo>
                  <a:pt x="6864381" y="1022127"/>
                </a:lnTo>
                <a:cubicBezTo>
                  <a:pt x="6884384" y="1032128"/>
                  <a:pt x="6914483" y="1042130"/>
                  <a:pt x="6944582" y="1042130"/>
                </a:cubicBezTo>
                <a:cubicBezTo>
                  <a:pt x="7034784" y="1042130"/>
                  <a:pt x="7084885" y="982027"/>
                  <a:pt x="7114984" y="921924"/>
                </a:cubicBezTo>
                <a:close/>
                <a:moveTo>
                  <a:pt x="6533769" y="180403"/>
                </a:moveTo>
                <a:cubicBezTo>
                  <a:pt x="6674072" y="180403"/>
                  <a:pt x="6774275" y="280606"/>
                  <a:pt x="6774275" y="420909"/>
                </a:cubicBezTo>
                <a:lnTo>
                  <a:pt x="6774180" y="420909"/>
                </a:lnTo>
                <a:lnTo>
                  <a:pt x="6774180" y="901922"/>
                </a:lnTo>
                <a:lnTo>
                  <a:pt x="6653974" y="901922"/>
                </a:lnTo>
                <a:lnTo>
                  <a:pt x="6653974" y="451008"/>
                </a:lnTo>
                <a:cubicBezTo>
                  <a:pt x="6653974" y="340804"/>
                  <a:pt x="6593871" y="280606"/>
                  <a:pt x="6503669" y="280606"/>
                </a:cubicBezTo>
                <a:cubicBezTo>
                  <a:pt x="6383464" y="280606"/>
                  <a:pt x="6303263" y="370808"/>
                  <a:pt x="6303263" y="541115"/>
                </a:cubicBezTo>
                <a:lnTo>
                  <a:pt x="6303263" y="901827"/>
                </a:lnTo>
                <a:lnTo>
                  <a:pt x="6183058" y="901827"/>
                </a:lnTo>
                <a:lnTo>
                  <a:pt x="6183058" y="190404"/>
                </a:lnTo>
                <a:lnTo>
                  <a:pt x="6303263" y="190404"/>
                </a:lnTo>
                <a:lnTo>
                  <a:pt x="6303263" y="360807"/>
                </a:lnTo>
                <a:cubicBezTo>
                  <a:pt x="6323266" y="240601"/>
                  <a:pt x="6423469" y="180403"/>
                  <a:pt x="6533769" y="180403"/>
                </a:cubicBezTo>
                <a:close/>
                <a:moveTo>
                  <a:pt x="5731859" y="180403"/>
                </a:moveTo>
                <a:cubicBezTo>
                  <a:pt x="5912262" y="180403"/>
                  <a:pt x="6012465" y="260604"/>
                  <a:pt x="6012465" y="420909"/>
                </a:cubicBezTo>
                <a:lnTo>
                  <a:pt x="6012465" y="741616"/>
                </a:lnTo>
                <a:cubicBezTo>
                  <a:pt x="6012465" y="811720"/>
                  <a:pt x="6042564" y="821817"/>
                  <a:pt x="6062566" y="821817"/>
                </a:cubicBezTo>
                <a:cubicBezTo>
                  <a:pt x="6082569" y="821817"/>
                  <a:pt x="6102667" y="811815"/>
                  <a:pt x="6122669" y="811815"/>
                </a:cubicBezTo>
                <a:lnTo>
                  <a:pt x="6122765" y="811720"/>
                </a:lnTo>
                <a:lnTo>
                  <a:pt x="6122765" y="901922"/>
                </a:lnTo>
                <a:cubicBezTo>
                  <a:pt x="6092666" y="911923"/>
                  <a:pt x="6062662" y="911923"/>
                  <a:pt x="6032563" y="911923"/>
                </a:cubicBezTo>
                <a:cubicBezTo>
                  <a:pt x="5932360" y="911923"/>
                  <a:pt x="5892259" y="851820"/>
                  <a:pt x="5892259" y="771620"/>
                </a:cubicBezTo>
                <a:lnTo>
                  <a:pt x="5892259" y="741521"/>
                </a:lnTo>
                <a:lnTo>
                  <a:pt x="5882258" y="741521"/>
                </a:lnTo>
                <a:cubicBezTo>
                  <a:pt x="5852160" y="851725"/>
                  <a:pt x="5762053" y="921924"/>
                  <a:pt x="5641752" y="921924"/>
                </a:cubicBezTo>
                <a:cubicBezTo>
                  <a:pt x="5521451" y="921924"/>
                  <a:pt x="5421248" y="861822"/>
                  <a:pt x="5421248" y="731520"/>
                </a:cubicBezTo>
                <a:cubicBezTo>
                  <a:pt x="5421248" y="561117"/>
                  <a:pt x="5571553" y="541115"/>
                  <a:pt x="5711856" y="521112"/>
                </a:cubicBezTo>
                <a:cubicBezTo>
                  <a:pt x="5822060" y="501110"/>
                  <a:pt x="5882258" y="481012"/>
                  <a:pt x="5882258" y="390810"/>
                </a:cubicBezTo>
                <a:cubicBezTo>
                  <a:pt x="5882258" y="330708"/>
                  <a:pt x="5842158" y="270605"/>
                  <a:pt x="5731954" y="270605"/>
                </a:cubicBezTo>
                <a:cubicBezTo>
                  <a:pt x="5621750" y="270605"/>
                  <a:pt x="5561552" y="320706"/>
                  <a:pt x="5561552" y="430911"/>
                </a:cubicBezTo>
                <a:lnTo>
                  <a:pt x="5431250" y="430911"/>
                </a:lnTo>
                <a:cubicBezTo>
                  <a:pt x="5441251" y="270605"/>
                  <a:pt x="5541454" y="180403"/>
                  <a:pt x="5731859" y="180403"/>
                </a:cubicBezTo>
                <a:close/>
                <a:moveTo>
                  <a:pt x="5050631" y="180403"/>
                </a:moveTo>
                <a:cubicBezTo>
                  <a:pt x="5231035" y="180403"/>
                  <a:pt x="5351240" y="330708"/>
                  <a:pt x="5351240" y="541115"/>
                </a:cubicBezTo>
                <a:cubicBezTo>
                  <a:pt x="5351240" y="761619"/>
                  <a:pt x="5220938" y="921924"/>
                  <a:pt x="5050631" y="921924"/>
                </a:cubicBezTo>
                <a:cubicBezTo>
                  <a:pt x="4940427" y="921924"/>
                  <a:pt x="4840224" y="861822"/>
                  <a:pt x="4810125" y="741521"/>
                </a:cubicBezTo>
                <a:lnTo>
                  <a:pt x="4800124" y="741521"/>
                </a:lnTo>
                <a:lnTo>
                  <a:pt x="4800124" y="1142333"/>
                </a:lnTo>
                <a:lnTo>
                  <a:pt x="4679918" y="1142333"/>
                </a:lnTo>
                <a:lnTo>
                  <a:pt x="4679918" y="190404"/>
                </a:lnTo>
                <a:lnTo>
                  <a:pt x="4800124" y="190404"/>
                </a:lnTo>
                <a:lnTo>
                  <a:pt x="4800124" y="360807"/>
                </a:lnTo>
                <a:lnTo>
                  <a:pt x="4810125" y="360807"/>
                </a:lnTo>
                <a:cubicBezTo>
                  <a:pt x="4840224" y="240601"/>
                  <a:pt x="4940427" y="180403"/>
                  <a:pt x="5050631" y="180403"/>
                </a:cubicBezTo>
                <a:close/>
                <a:moveTo>
                  <a:pt x="3888010" y="180403"/>
                </a:moveTo>
                <a:cubicBezTo>
                  <a:pt x="3988212" y="180403"/>
                  <a:pt x="4078414" y="240506"/>
                  <a:pt x="4108513" y="360807"/>
                </a:cubicBezTo>
                <a:cubicBezTo>
                  <a:pt x="4138612" y="230505"/>
                  <a:pt x="4238815" y="180403"/>
                  <a:pt x="4329017" y="180403"/>
                </a:cubicBezTo>
                <a:cubicBezTo>
                  <a:pt x="4459319" y="180403"/>
                  <a:pt x="4569523" y="270605"/>
                  <a:pt x="4569523" y="420909"/>
                </a:cubicBezTo>
                <a:lnTo>
                  <a:pt x="4569523" y="901922"/>
                </a:lnTo>
                <a:lnTo>
                  <a:pt x="4439221" y="901922"/>
                </a:lnTo>
                <a:lnTo>
                  <a:pt x="4439221" y="430911"/>
                </a:lnTo>
                <a:cubicBezTo>
                  <a:pt x="4439221" y="340709"/>
                  <a:pt x="4379119" y="280606"/>
                  <a:pt x="4298918" y="280606"/>
                </a:cubicBezTo>
                <a:cubicBezTo>
                  <a:pt x="4188714" y="280606"/>
                  <a:pt x="4118515" y="370808"/>
                  <a:pt x="4118515" y="541115"/>
                </a:cubicBezTo>
                <a:lnTo>
                  <a:pt x="4118515" y="901827"/>
                </a:lnTo>
                <a:lnTo>
                  <a:pt x="3988212" y="901827"/>
                </a:lnTo>
                <a:lnTo>
                  <a:pt x="3988212" y="430815"/>
                </a:lnTo>
                <a:cubicBezTo>
                  <a:pt x="3988212" y="340613"/>
                  <a:pt x="3928110" y="280511"/>
                  <a:pt x="3847909" y="280511"/>
                </a:cubicBezTo>
                <a:cubicBezTo>
                  <a:pt x="3737705" y="280511"/>
                  <a:pt x="3657504" y="390715"/>
                  <a:pt x="3657504" y="541020"/>
                </a:cubicBezTo>
                <a:lnTo>
                  <a:pt x="3657504" y="901731"/>
                </a:lnTo>
                <a:lnTo>
                  <a:pt x="3537299" y="901731"/>
                </a:lnTo>
                <a:lnTo>
                  <a:pt x="3537299" y="190404"/>
                </a:lnTo>
                <a:lnTo>
                  <a:pt x="3657504" y="190404"/>
                </a:lnTo>
                <a:lnTo>
                  <a:pt x="3657504" y="360807"/>
                </a:lnTo>
                <a:cubicBezTo>
                  <a:pt x="3687603" y="240601"/>
                  <a:pt x="3777710" y="180403"/>
                  <a:pt x="3888010" y="180403"/>
                </a:cubicBezTo>
                <a:close/>
                <a:moveTo>
                  <a:pt x="3106484" y="180308"/>
                </a:moveTo>
                <a:cubicBezTo>
                  <a:pt x="3326892" y="180308"/>
                  <a:pt x="3447193" y="330612"/>
                  <a:pt x="3447193" y="551116"/>
                </a:cubicBezTo>
                <a:cubicBezTo>
                  <a:pt x="3447193" y="771620"/>
                  <a:pt x="3316891" y="921925"/>
                  <a:pt x="3106484" y="921925"/>
                </a:cubicBezTo>
                <a:cubicBezTo>
                  <a:pt x="2896076" y="921925"/>
                  <a:pt x="2755773" y="771620"/>
                  <a:pt x="2755773" y="551116"/>
                </a:cubicBezTo>
                <a:cubicBezTo>
                  <a:pt x="2755773" y="330612"/>
                  <a:pt x="2886075" y="180308"/>
                  <a:pt x="3106484" y="180308"/>
                </a:cubicBezTo>
                <a:close/>
                <a:moveTo>
                  <a:pt x="2354865" y="180308"/>
                </a:moveTo>
                <a:cubicBezTo>
                  <a:pt x="2535268" y="180308"/>
                  <a:pt x="2665475" y="290512"/>
                  <a:pt x="2675572" y="460915"/>
                </a:cubicBezTo>
                <a:lnTo>
                  <a:pt x="2545270" y="460915"/>
                </a:lnTo>
                <a:cubicBezTo>
                  <a:pt x="2535268" y="360711"/>
                  <a:pt x="2485167" y="280511"/>
                  <a:pt x="2354865" y="280511"/>
                </a:cubicBezTo>
                <a:cubicBezTo>
                  <a:pt x="2224563" y="280511"/>
                  <a:pt x="2134361" y="390715"/>
                  <a:pt x="2134361" y="551116"/>
                </a:cubicBezTo>
                <a:cubicBezTo>
                  <a:pt x="2134361" y="711517"/>
                  <a:pt x="2224563" y="821721"/>
                  <a:pt x="2354865" y="821721"/>
                </a:cubicBezTo>
                <a:cubicBezTo>
                  <a:pt x="2465069" y="821721"/>
                  <a:pt x="2535268" y="751618"/>
                  <a:pt x="2555271" y="631317"/>
                </a:cubicBezTo>
                <a:lnTo>
                  <a:pt x="2675476" y="631317"/>
                </a:lnTo>
                <a:cubicBezTo>
                  <a:pt x="2665475" y="811720"/>
                  <a:pt x="2535173" y="921925"/>
                  <a:pt x="2354770" y="921925"/>
                </a:cubicBezTo>
                <a:cubicBezTo>
                  <a:pt x="2154363" y="921925"/>
                  <a:pt x="2004059" y="771620"/>
                  <a:pt x="2004059" y="551116"/>
                </a:cubicBezTo>
                <a:lnTo>
                  <a:pt x="2004154" y="551116"/>
                </a:lnTo>
                <a:cubicBezTo>
                  <a:pt x="2004154" y="330612"/>
                  <a:pt x="2144458" y="180308"/>
                  <a:pt x="2354865" y="180308"/>
                </a:cubicBezTo>
                <a:close/>
                <a:moveTo>
                  <a:pt x="1202721" y="180308"/>
                </a:moveTo>
                <a:cubicBezTo>
                  <a:pt x="1413129" y="180308"/>
                  <a:pt x="1533429" y="340614"/>
                  <a:pt x="1533429" y="561118"/>
                </a:cubicBezTo>
                <a:lnTo>
                  <a:pt x="1533429" y="581120"/>
                </a:lnTo>
                <a:lnTo>
                  <a:pt x="1533239" y="581215"/>
                </a:lnTo>
                <a:lnTo>
                  <a:pt x="992124" y="581215"/>
                </a:lnTo>
                <a:cubicBezTo>
                  <a:pt x="1002126" y="731520"/>
                  <a:pt x="1092327" y="821721"/>
                  <a:pt x="1212627" y="821721"/>
                </a:cubicBezTo>
                <a:cubicBezTo>
                  <a:pt x="1302829" y="821721"/>
                  <a:pt x="1383029" y="771620"/>
                  <a:pt x="1393031" y="691419"/>
                </a:cubicBezTo>
                <a:lnTo>
                  <a:pt x="1523333" y="691419"/>
                </a:lnTo>
                <a:cubicBezTo>
                  <a:pt x="1503330" y="831723"/>
                  <a:pt x="1373028" y="921925"/>
                  <a:pt x="1212723" y="921925"/>
                </a:cubicBezTo>
                <a:cubicBezTo>
                  <a:pt x="1002315" y="921925"/>
                  <a:pt x="862012" y="781621"/>
                  <a:pt x="862012" y="551116"/>
                </a:cubicBezTo>
                <a:cubicBezTo>
                  <a:pt x="862012" y="340709"/>
                  <a:pt x="992314" y="180308"/>
                  <a:pt x="1202721" y="180308"/>
                </a:cubicBezTo>
                <a:close/>
                <a:moveTo>
                  <a:pt x="1673447" y="0"/>
                </a:moveTo>
                <a:lnTo>
                  <a:pt x="1803749" y="0"/>
                </a:lnTo>
                <a:lnTo>
                  <a:pt x="1803749" y="190405"/>
                </a:lnTo>
                <a:lnTo>
                  <a:pt x="1954053" y="190405"/>
                </a:lnTo>
                <a:lnTo>
                  <a:pt x="1954053" y="290608"/>
                </a:lnTo>
                <a:lnTo>
                  <a:pt x="1803749" y="290608"/>
                </a:lnTo>
                <a:lnTo>
                  <a:pt x="1803749" y="711518"/>
                </a:lnTo>
                <a:cubicBezTo>
                  <a:pt x="1803749" y="791718"/>
                  <a:pt x="1833848" y="821722"/>
                  <a:pt x="1883949" y="821722"/>
                </a:cubicBezTo>
                <a:cubicBezTo>
                  <a:pt x="1914049" y="821722"/>
                  <a:pt x="1934051" y="811721"/>
                  <a:pt x="1954053" y="801719"/>
                </a:cubicBezTo>
                <a:lnTo>
                  <a:pt x="1954053" y="901922"/>
                </a:lnTo>
                <a:cubicBezTo>
                  <a:pt x="1934051" y="911924"/>
                  <a:pt x="1903952" y="921925"/>
                  <a:pt x="1873853" y="921925"/>
                </a:cubicBezTo>
                <a:cubicBezTo>
                  <a:pt x="1753648" y="921925"/>
                  <a:pt x="1673447" y="861822"/>
                  <a:pt x="1673447" y="721519"/>
                </a:cubicBezTo>
                <a:lnTo>
                  <a:pt x="1673447" y="290608"/>
                </a:lnTo>
                <a:lnTo>
                  <a:pt x="1573244" y="290608"/>
                </a:lnTo>
                <a:lnTo>
                  <a:pt x="1573244" y="190405"/>
                </a:lnTo>
                <a:lnTo>
                  <a:pt x="1673447" y="190405"/>
                </a:lnTo>
                <a:close/>
                <a:moveTo>
                  <a:pt x="0" y="0"/>
                </a:moveTo>
                <a:lnTo>
                  <a:pt x="160306" y="0"/>
                </a:lnTo>
                <a:lnTo>
                  <a:pt x="561118" y="621316"/>
                </a:lnTo>
                <a:cubicBezTo>
                  <a:pt x="591217" y="671417"/>
                  <a:pt x="621221" y="721519"/>
                  <a:pt x="641318" y="761619"/>
                </a:cubicBezTo>
                <a:lnTo>
                  <a:pt x="641318" y="0"/>
                </a:lnTo>
                <a:lnTo>
                  <a:pt x="761524" y="0"/>
                </a:lnTo>
                <a:lnTo>
                  <a:pt x="761524" y="901922"/>
                </a:lnTo>
                <a:lnTo>
                  <a:pt x="601218" y="901922"/>
                </a:lnTo>
                <a:lnTo>
                  <a:pt x="200406" y="290608"/>
                </a:lnTo>
                <a:cubicBezTo>
                  <a:pt x="170307" y="240506"/>
                  <a:pt x="140304" y="190405"/>
                  <a:pt x="130302" y="150305"/>
                </a:cubicBezTo>
                <a:lnTo>
                  <a:pt x="120302" y="150305"/>
                </a:lnTo>
                <a:cubicBezTo>
                  <a:pt x="130302" y="190405"/>
                  <a:pt x="130302" y="250508"/>
                  <a:pt x="130302" y="310610"/>
                </a:cubicBezTo>
                <a:lnTo>
                  <a:pt x="130302" y="901827"/>
                </a:lnTo>
                <a:lnTo>
                  <a:pt x="0" y="901827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13" name="Agenda title">
            <a:extLst>
              <a:ext uri="{FF2B5EF4-FFF2-40B4-BE49-F238E27FC236}">
                <a16:creationId xmlns:a16="http://schemas.microsoft.com/office/drawing/2014/main" id="{C2632451-B23C-4B02-C331-037EDD532064}"/>
              </a:ext>
            </a:extLst>
          </p:cNvPr>
          <p:cNvSpPr txBox="1"/>
          <p:nvPr userDrawn="1"/>
        </p:nvSpPr>
        <p:spPr>
          <a:xfrm>
            <a:off x="185738" y="1807369"/>
            <a:ext cx="1019175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2000" dirty="0">
                <a:solidFill>
                  <a:schemeClr val="tx1"/>
                </a:solidFill>
              </a:rPr>
              <a:t>Agenda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6BF71D63-C597-5855-FF01-7A48890671A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84FE6EAD-778E-BDF2-9D68-D1D6108541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175667" y="1609890"/>
            <a:ext cx="8816975" cy="4054476"/>
          </a:xfrm>
        </p:spPr>
        <p:txBody>
          <a:bodyPr tIns="180000"/>
          <a:lstStyle>
            <a:lvl1pPr marL="252000" indent="-252000">
              <a:lnSpc>
                <a:spcPct val="110000"/>
              </a:lnSpc>
              <a:spcBef>
                <a:spcPts val="0"/>
              </a:spcBef>
              <a:buClr>
                <a:schemeClr val="accent5"/>
              </a:buClr>
              <a:buSzPct val="75000"/>
              <a:buFont typeface="Wingdings" panose="05000000000000000000" pitchFamily="2" charset="2"/>
              <a:buChar char="n"/>
              <a:defRPr sz="2000" b="0">
                <a:solidFill>
                  <a:schemeClr val="tx1"/>
                </a:solidFill>
              </a:defRPr>
            </a:lvl1pPr>
            <a:lvl2pPr marL="486000" indent="-234000">
              <a:lnSpc>
                <a:spcPct val="110000"/>
              </a:lnSpc>
              <a:spcBef>
                <a:spcPts val="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n"/>
              <a:defRPr sz="1600" b="0">
                <a:solidFill>
                  <a:schemeClr val="tx1"/>
                </a:solidFill>
              </a:defRPr>
            </a:lvl2pPr>
            <a:lvl3pPr marL="666000" indent="-198000">
              <a:lnSpc>
                <a:spcPct val="110000"/>
              </a:lnSpc>
              <a:spcBef>
                <a:spcPts val="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n"/>
              <a:defRPr sz="1400" b="0">
                <a:solidFill>
                  <a:schemeClr val="tx1"/>
                </a:solidFill>
              </a:defRPr>
            </a:lvl3pPr>
            <a:lvl4pPr marL="216000" indent="-2160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SzPct val="75000"/>
              <a:buFont typeface="Wingdings" panose="05000000000000000000" pitchFamily="2" charset="2"/>
              <a:buChar char="n"/>
              <a:defRPr sz="2000" b="0">
                <a:solidFill>
                  <a:schemeClr val="tx1"/>
                </a:solidFill>
              </a:defRPr>
            </a:lvl4pPr>
            <a:lvl5pPr marL="432000" indent="-2160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n"/>
              <a:defRPr sz="1600" b="0">
                <a:solidFill>
                  <a:schemeClr val="tx1"/>
                </a:solidFill>
              </a:defRPr>
            </a:lvl5pPr>
            <a:lvl6pPr marL="648000" indent="-216000">
              <a:lnSpc>
                <a:spcPct val="110000"/>
              </a:lnSpc>
              <a:spcBef>
                <a:spcPts val="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n"/>
              <a:defRPr sz="1400" b="0">
                <a:solidFill>
                  <a:schemeClr val="tx1"/>
                </a:solidFill>
              </a:defRPr>
            </a:lvl6pPr>
            <a:lvl7pPr marL="216000" indent="-2160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SzPct val="75000"/>
              <a:buFont typeface="Wingdings" panose="05000000000000000000" pitchFamily="2" charset="2"/>
              <a:buChar char="n"/>
              <a:defRPr sz="2000" b="0">
                <a:solidFill>
                  <a:schemeClr val="tx1"/>
                </a:solidFill>
              </a:defRPr>
            </a:lvl7pPr>
            <a:lvl8pPr marL="432000" indent="-216000">
              <a:lnSpc>
                <a:spcPct val="110000"/>
              </a:lnSpc>
              <a:spcBef>
                <a:spcPts val="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n"/>
              <a:defRPr sz="1600" b="0">
                <a:solidFill>
                  <a:schemeClr val="tx1"/>
                </a:solidFill>
              </a:defRPr>
            </a:lvl8pPr>
            <a:lvl9pPr marL="648000" indent="-2160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n"/>
              <a:defRPr sz="1400" b="0">
                <a:solidFill>
                  <a:schemeClr val="tx1"/>
                </a:solidFill>
              </a:defRPr>
            </a:lvl9pPr>
          </a:lstStyle>
          <a:p>
            <a:pPr lvl="0"/>
            <a:r>
              <a:rPr lang="en-GB" noProof="0" dirty="0"/>
              <a:t>Click to add agenda point                                                                            </a:t>
            </a:r>
            <a:r>
              <a:rPr lang="en-US" noProof="0" dirty="0"/>
              <a:t>Enter &amp; TAB for next text level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44878747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short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6" hidden="1">
            <a:extLst>
              <a:ext uri="{FF2B5EF4-FFF2-40B4-BE49-F238E27FC236}">
                <a16:creationId xmlns:a16="http://schemas.microsoft.com/office/drawing/2014/main" id="{C7E0A942-D894-37F6-9975-D587E8BE4E3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dt" sz="half" idx="15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r>
              <a:rPr lang="en-GB"/>
              <a:t>21 June, 2023</a:t>
            </a:r>
            <a:endParaRPr lang="en-GB" dirty="0"/>
          </a:p>
        </p:txBody>
      </p:sp>
      <p:sp>
        <p:nvSpPr>
          <p:cNvPr id="10" name="Footer Placeholder 8" hidden="1">
            <a:extLst>
              <a:ext uri="{FF2B5EF4-FFF2-40B4-BE49-F238E27FC236}">
                <a16:creationId xmlns:a16="http://schemas.microsoft.com/office/drawing/2014/main" id="{19ED4D96-19E6-F329-EA5A-675F296424A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17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endParaRPr lang="en-GB" dirty="0"/>
          </a:p>
        </p:txBody>
      </p:sp>
      <p:sp>
        <p:nvSpPr>
          <p:cNvPr id="3" name="Backgrounds">
            <a:extLst>
              <a:ext uri="{FF2B5EF4-FFF2-40B4-BE49-F238E27FC236}">
                <a16:creationId xmlns:a16="http://schemas.microsoft.com/office/drawing/2014/main" id="{852A952B-76EF-4C8C-8C7B-140D4588A85A}"/>
              </a:ext>
            </a:extLst>
          </p:cNvPr>
          <p:cNvSpPr/>
          <p:nvPr userDrawn="1"/>
        </p:nvSpPr>
        <p:spPr>
          <a:xfrm>
            <a:off x="0" y="0"/>
            <a:ext cx="12193200" cy="6861600"/>
          </a:xfrm>
          <a:prstGeom prst="rect">
            <a:avLst/>
          </a:prstGeom>
          <a:solidFill>
            <a:srgbClr val="E7EB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 noProof="0" dirty="0" err="1"/>
          </a:p>
        </p:txBody>
      </p:sp>
      <p:sp>
        <p:nvSpPr>
          <p:cNvPr id="5" name="Grid">
            <a:extLst>
              <a:ext uri="{FF2B5EF4-FFF2-40B4-BE49-F238E27FC236}">
                <a16:creationId xmlns:a16="http://schemas.microsoft.com/office/drawing/2014/main" id="{86B312DF-9E04-8EC7-BF7D-380A73D1E276}"/>
              </a:ext>
            </a:extLst>
          </p:cNvPr>
          <p:cNvSpPr/>
          <p:nvPr userDrawn="1"/>
        </p:nvSpPr>
        <p:spPr>
          <a:xfrm>
            <a:off x="0" y="2"/>
            <a:ext cx="12193200" cy="6857999"/>
          </a:xfrm>
          <a:custGeom>
            <a:avLst/>
            <a:gdLst>
              <a:gd name="connsiteX0" fmla="*/ 9193444 w 12193200"/>
              <a:gd name="connsiteY0" fmla="*/ 5192943 h 6857999"/>
              <a:gd name="connsiteX1" fmla="*/ 9193444 w 12193200"/>
              <a:gd name="connsiteY1" fmla="*/ 6668993 h 6857999"/>
              <a:gd name="connsiteX2" fmla="*/ 12001406 w 12193200"/>
              <a:gd name="connsiteY2" fmla="*/ 6668993 h 6857999"/>
              <a:gd name="connsiteX3" fmla="*/ 12001406 w 12193200"/>
              <a:gd name="connsiteY3" fmla="*/ 5192943 h 6857999"/>
              <a:gd name="connsiteX4" fmla="*/ 9006666 w 12193200"/>
              <a:gd name="connsiteY4" fmla="*/ 5192943 h 6857999"/>
              <a:gd name="connsiteX5" fmla="*/ 9006666 w 12193200"/>
              <a:gd name="connsiteY5" fmla="*/ 6668993 h 6857999"/>
              <a:gd name="connsiteX6" fmla="*/ 9186244 w 12193200"/>
              <a:gd name="connsiteY6" fmla="*/ 6668993 h 6857999"/>
              <a:gd name="connsiteX7" fmla="*/ 9186244 w 12193200"/>
              <a:gd name="connsiteY7" fmla="*/ 5192943 h 6857999"/>
              <a:gd name="connsiteX8" fmla="*/ 6191504 w 12193200"/>
              <a:gd name="connsiteY8" fmla="*/ 5192943 h 6857999"/>
              <a:gd name="connsiteX9" fmla="*/ 6191504 w 12193200"/>
              <a:gd name="connsiteY9" fmla="*/ 6668993 h 6857999"/>
              <a:gd name="connsiteX10" fmla="*/ 8999466 w 12193200"/>
              <a:gd name="connsiteY10" fmla="*/ 6668993 h 6857999"/>
              <a:gd name="connsiteX11" fmla="*/ 8999466 w 12193200"/>
              <a:gd name="connsiteY11" fmla="*/ 5192943 h 6857999"/>
              <a:gd name="connsiteX12" fmla="*/ 6006316 w 12193200"/>
              <a:gd name="connsiteY12" fmla="*/ 5192943 h 6857999"/>
              <a:gd name="connsiteX13" fmla="*/ 6006316 w 12193200"/>
              <a:gd name="connsiteY13" fmla="*/ 6668993 h 6857999"/>
              <a:gd name="connsiteX14" fmla="*/ 6184304 w 12193200"/>
              <a:gd name="connsiteY14" fmla="*/ 6668993 h 6857999"/>
              <a:gd name="connsiteX15" fmla="*/ 6184304 w 12193200"/>
              <a:gd name="connsiteY15" fmla="*/ 5192943 h 6857999"/>
              <a:gd name="connsiteX16" fmla="*/ 3191152 w 12193200"/>
              <a:gd name="connsiteY16" fmla="*/ 5192943 h 6857999"/>
              <a:gd name="connsiteX17" fmla="*/ 3191152 w 12193200"/>
              <a:gd name="connsiteY17" fmla="*/ 6668993 h 6857999"/>
              <a:gd name="connsiteX18" fmla="*/ 5999116 w 12193200"/>
              <a:gd name="connsiteY18" fmla="*/ 6668993 h 6857999"/>
              <a:gd name="connsiteX19" fmla="*/ 5999116 w 12193200"/>
              <a:gd name="connsiteY19" fmla="*/ 5192943 h 6857999"/>
              <a:gd name="connsiteX20" fmla="*/ 3004803 w 12193200"/>
              <a:gd name="connsiteY20" fmla="*/ 5192943 h 6857999"/>
              <a:gd name="connsiteX21" fmla="*/ 3004803 w 12193200"/>
              <a:gd name="connsiteY21" fmla="*/ 6668993 h 6857999"/>
              <a:gd name="connsiteX22" fmla="*/ 3183952 w 12193200"/>
              <a:gd name="connsiteY22" fmla="*/ 6668993 h 6857999"/>
              <a:gd name="connsiteX23" fmla="*/ 3183952 w 12193200"/>
              <a:gd name="connsiteY23" fmla="*/ 5192943 h 6857999"/>
              <a:gd name="connsiteX24" fmla="*/ 190221 w 12193200"/>
              <a:gd name="connsiteY24" fmla="*/ 5192943 h 6857999"/>
              <a:gd name="connsiteX25" fmla="*/ 190221 w 12193200"/>
              <a:gd name="connsiteY25" fmla="*/ 6668993 h 6857999"/>
              <a:gd name="connsiteX26" fmla="*/ 2997602 w 12193200"/>
              <a:gd name="connsiteY26" fmla="*/ 6668993 h 6857999"/>
              <a:gd name="connsiteX27" fmla="*/ 2997602 w 12193200"/>
              <a:gd name="connsiteY27" fmla="*/ 5192943 h 6857999"/>
              <a:gd name="connsiteX28" fmla="*/ 9193444 w 12193200"/>
              <a:gd name="connsiteY28" fmla="*/ 5006166 h 6857999"/>
              <a:gd name="connsiteX29" fmla="*/ 9193444 w 12193200"/>
              <a:gd name="connsiteY29" fmla="*/ 5185743 h 6857999"/>
              <a:gd name="connsiteX30" fmla="*/ 12001406 w 12193200"/>
              <a:gd name="connsiteY30" fmla="*/ 5185743 h 6857999"/>
              <a:gd name="connsiteX31" fmla="*/ 12001406 w 12193200"/>
              <a:gd name="connsiteY31" fmla="*/ 5006166 h 6857999"/>
              <a:gd name="connsiteX32" fmla="*/ 9006666 w 12193200"/>
              <a:gd name="connsiteY32" fmla="*/ 5006166 h 6857999"/>
              <a:gd name="connsiteX33" fmla="*/ 9006666 w 12193200"/>
              <a:gd name="connsiteY33" fmla="*/ 5185743 h 6857999"/>
              <a:gd name="connsiteX34" fmla="*/ 9186244 w 12193200"/>
              <a:gd name="connsiteY34" fmla="*/ 5185743 h 6857999"/>
              <a:gd name="connsiteX35" fmla="*/ 9186244 w 12193200"/>
              <a:gd name="connsiteY35" fmla="*/ 5006166 h 6857999"/>
              <a:gd name="connsiteX36" fmla="*/ 6191504 w 12193200"/>
              <a:gd name="connsiteY36" fmla="*/ 5006166 h 6857999"/>
              <a:gd name="connsiteX37" fmla="*/ 6191504 w 12193200"/>
              <a:gd name="connsiteY37" fmla="*/ 5185743 h 6857999"/>
              <a:gd name="connsiteX38" fmla="*/ 8999466 w 12193200"/>
              <a:gd name="connsiteY38" fmla="*/ 5185743 h 6857999"/>
              <a:gd name="connsiteX39" fmla="*/ 8999466 w 12193200"/>
              <a:gd name="connsiteY39" fmla="*/ 5006166 h 6857999"/>
              <a:gd name="connsiteX40" fmla="*/ 6006316 w 12193200"/>
              <a:gd name="connsiteY40" fmla="*/ 5006166 h 6857999"/>
              <a:gd name="connsiteX41" fmla="*/ 6006316 w 12193200"/>
              <a:gd name="connsiteY41" fmla="*/ 5185743 h 6857999"/>
              <a:gd name="connsiteX42" fmla="*/ 6184304 w 12193200"/>
              <a:gd name="connsiteY42" fmla="*/ 5185743 h 6857999"/>
              <a:gd name="connsiteX43" fmla="*/ 6184304 w 12193200"/>
              <a:gd name="connsiteY43" fmla="*/ 5006166 h 6857999"/>
              <a:gd name="connsiteX44" fmla="*/ 3191152 w 12193200"/>
              <a:gd name="connsiteY44" fmla="*/ 5006166 h 6857999"/>
              <a:gd name="connsiteX45" fmla="*/ 3191152 w 12193200"/>
              <a:gd name="connsiteY45" fmla="*/ 5185743 h 6857999"/>
              <a:gd name="connsiteX46" fmla="*/ 5999116 w 12193200"/>
              <a:gd name="connsiteY46" fmla="*/ 5185743 h 6857999"/>
              <a:gd name="connsiteX47" fmla="*/ 5999116 w 12193200"/>
              <a:gd name="connsiteY47" fmla="*/ 5006166 h 6857999"/>
              <a:gd name="connsiteX48" fmla="*/ 3004803 w 12193200"/>
              <a:gd name="connsiteY48" fmla="*/ 5006166 h 6857999"/>
              <a:gd name="connsiteX49" fmla="*/ 3004803 w 12193200"/>
              <a:gd name="connsiteY49" fmla="*/ 5185743 h 6857999"/>
              <a:gd name="connsiteX50" fmla="*/ 3183952 w 12193200"/>
              <a:gd name="connsiteY50" fmla="*/ 5185743 h 6857999"/>
              <a:gd name="connsiteX51" fmla="*/ 3183952 w 12193200"/>
              <a:gd name="connsiteY51" fmla="*/ 5006166 h 6857999"/>
              <a:gd name="connsiteX52" fmla="*/ 190221 w 12193200"/>
              <a:gd name="connsiteY52" fmla="*/ 5006166 h 6857999"/>
              <a:gd name="connsiteX53" fmla="*/ 190221 w 12193200"/>
              <a:gd name="connsiteY53" fmla="*/ 5185743 h 6857999"/>
              <a:gd name="connsiteX54" fmla="*/ 2997602 w 12193200"/>
              <a:gd name="connsiteY54" fmla="*/ 5185743 h 6857999"/>
              <a:gd name="connsiteX55" fmla="*/ 2997602 w 12193200"/>
              <a:gd name="connsiteY55" fmla="*/ 5006166 h 6857999"/>
              <a:gd name="connsiteX56" fmla="*/ 9193444 w 12193200"/>
              <a:gd name="connsiteY56" fmla="*/ 3524503 h 6857999"/>
              <a:gd name="connsiteX57" fmla="*/ 9193444 w 12193200"/>
              <a:gd name="connsiteY57" fmla="*/ 4998966 h 6857999"/>
              <a:gd name="connsiteX58" fmla="*/ 12001406 w 12193200"/>
              <a:gd name="connsiteY58" fmla="*/ 4998966 h 6857999"/>
              <a:gd name="connsiteX59" fmla="*/ 12001406 w 12193200"/>
              <a:gd name="connsiteY59" fmla="*/ 3524503 h 6857999"/>
              <a:gd name="connsiteX60" fmla="*/ 9006666 w 12193200"/>
              <a:gd name="connsiteY60" fmla="*/ 3524503 h 6857999"/>
              <a:gd name="connsiteX61" fmla="*/ 9006666 w 12193200"/>
              <a:gd name="connsiteY61" fmla="*/ 4998966 h 6857999"/>
              <a:gd name="connsiteX62" fmla="*/ 9186244 w 12193200"/>
              <a:gd name="connsiteY62" fmla="*/ 4998966 h 6857999"/>
              <a:gd name="connsiteX63" fmla="*/ 9186244 w 12193200"/>
              <a:gd name="connsiteY63" fmla="*/ 3524503 h 6857999"/>
              <a:gd name="connsiteX64" fmla="*/ 6191504 w 12193200"/>
              <a:gd name="connsiteY64" fmla="*/ 3524503 h 6857999"/>
              <a:gd name="connsiteX65" fmla="*/ 6191504 w 12193200"/>
              <a:gd name="connsiteY65" fmla="*/ 4998966 h 6857999"/>
              <a:gd name="connsiteX66" fmla="*/ 8999466 w 12193200"/>
              <a:gd name="connsiteY66" fmla="*/ 4998966 h 6857999"/>
              <a:gd name="connsiteX67" fmla="*/ 8999466 w 12193200"/>
              <a:gd name="connsiteY67" fmla="*/ 3524503 h 6857999"/>
              <a:gd name="connsiteX68" fmla="*/ 6006316 w 12193200"/>
              <a:gd name="connsiteY68" fmla="*/ 3524503 h 6857999"/>
              <a:gd name="connsiteX69" fmla="*/ 6006316 w 12193200"/>
              <a:gd name="connsiteY69" fmla="*/ 4998966 h 6857999"/>
              <a:gd name="connsiteX70" fmla="*/ 6184304 w 12193200"/>
              <a:gd name="connsiteY70" fmla="*/ 4998966 h 6857999"/>
              <a:gd name="connsiteX71" fmla="*/ 6184304 w 12193200"/>
              <a:gd name="connsiteY71" fmla="*/ 3524503 h 6857999"/>
              <a:gd name="connsiteX72" fmla="*/ 3191152 w 12193200"/>
              <a:gd name="connsiteY72" fmla="*/ 3524503 h 6857999"/>
              <a:gd name="connsiteX73" fmla="*/ 3191152 w 12193200"/>
              <a:gd name="connsiteY73" fmla="*/ 4998966 h 6857999"/>
              <a:gd name="connsiteX74" fmla="*/ 5999116 w 12193200"/>
              <a:gd name="connsiteY74" fmla="*/ 4998966 h 6857999"/>
              <a:gd name="connsiteX75" fmla="*/ 5999116 w 12193200"/>
              <a:gd name="connsiteY75" fmla="*/ 3524503 h 6857999"/>
              <a:gd name="connsiteX76" fmla="*/ 3004803 w 12193200"/>
              <a:gd name="connsiteY76" fmla="*/ 3524503 h 6857999"/>
              <a:gd name="connsiteX77" fmla="*/ 3004803 w 12193200"/>
              <a:gd name="connsiteY77" fmla="*/ 4998966 h 6857999"/>
              <a:gd name="connsiteX78" fmla="*/ 3183952 w 12193200"/>
              <a:gd name="connsiteY78" fmla="*/ 4998966 h 6857999"/>
              <a:gd name="connsiteX79" fmla="*/ 3183952 w 12193200"/>
              <a:gd name="connsiteY79" fmla="*/ 3524503 h 6857999"/>
              <a:gd name="connsiteX80" fmla="*/ 190221 w 12193200"/>
              <a:gd name="connsiteY80" fmla="*/ 3524503 h 6857999"/>
              <a:gd name="connsiteX81" fmla="*/ 190221 w 12193200"/>
              <a:gd name="connsiteY81" fmla="*/ 4998966 h 6857999"/>
              <a:gd name="connsiteX82" fmla="*/ 2997602 w 12193200"/>
              <a:gd name="connsiteY82" fmla="*/ 4998966 h 6857999"/>
              <a:gd name="connsiteX83" fmla="*/ 2997602 w 12193200"/>
              <a:gd name="connsiteY83" fmla="*/ 3524503 h 6857999"/>
              <a:gd name="connsiteX84" fmla="*/ 9193444 w 12193200"/>
              <a:gd name="connsiteY84" fmla="*/ 3339315 h 6857999"/>
              <a:gd name="connsiteX85" fmla="*/ 9193444 w 12193200"/>
              <a:gd name="connsiteY85" fmla="*/ 3517303 h 6857999"/>
              <a:gd name="connsiteX86" fmla="*/ 12001406 w 12193200"/>
              <a:gd name="connsiteY86" fmla="*/ 3517303 h 6857999"/>
              <a:gd name="connsiteX87" fmla="*/ 12001406 w 12193200"/>
              <a:gd name="connsiteY87" fmla="*/ 3339315 h 6857999"/>
              <a:gd name="connsiteX88" fmla="*/ 9006666 w 12193200"/>
              <a:gd name="connsiteY88" fmla="*/ 3339315 h 6857999"/>
              <a:gd name="connsiteX89" fmla="*/ 9006666 w 12193200"/>
              <a:gd name="connsiteY89" fmla="*/ 3517303 h 6857999"/>
              <a:gd name="connsiteX90" fmla="*/ 9186244 w 12193200"/>
              <a:gd name="connsiteY90" fmla="*/ 3517303 h 6857999"/>
              <a:gd name="connsiteX91" fmla="*/ 9186244 w 12193200"/>
              <a:gd name="connsiteY91" fmla="*/ 3339315 h 6857999"/>
              <a:gd name="connsiteX92" fmla="*/ 6191504 w 12193200"/>
              <a:gd name="connsiteY92" fmla="*/ 3339315 h 6857999"/>
              <a:gd name="connsiteX93" fmla="*/ 6191504 w 12193200"/>
              <a:gd name="connsiteY93" fmla="*/ 3517303 h 6857999"/>
              <a:gd name="connsiteX94" fmla="*/ 8999466 w 12193200"/>
              <a:gd name="connsiteY94" fmla="*/ 3517303 h 6857999"/>
              <a:gd name="connsiteX95" fmla="*/ 8999466 w 12193200"/>
              <a:gd name="connsiteY95" fmla="*/ 3339315 h 6857999"/>
              <a:gd name="connsiteX96" fmla="*/ 6006316 w 12193200"/>
              <a:gd name="connsiteY96" fmla="*/ 3339315 h 6857999"/>
              <a:gd name="connsiteX97" fmla="*/ 6006316 w 12193200"/>
              <a:gd name="connsiteY97" fmla="*/ 3517303 h 6857999"/>
              <a:gd name="connsiteX98" fmla="*/ 6184304 w 12193200"/>
              <a:gd name="connsiteY98" fmla="*/ 3517303 h 6857999"/>
              <a:gd name="connsiteX99" fmla="*/ 6184304 w 12193200"/>
              <a:gd name="connsiteY99" fmla="*/ 3339315 h 6857999"/>
              <a:gd name="connsiteX100" fmla="*/ 3191152 w 12193200"/>
              <a:gd name="connsiteY100" fmla="*/ 3339315 h 6857999"/>
              <a:gd name="connsiteX101" fmla="*/ 3191152 w 12193200"/>
              <a:gd name="connsiteY101" fmla="*/ 3517303 h 6857999"/>
              <a:gd name="connsiteX102" fmla="*/ 5999116 w 12193200"/>
              <a:gd name="connsiteY102" fmla="*/ 3517303 h 6857999"/>
              <a:gd name="connsiteX103" fmla="*/ 5999116 w 12193200"/>
              <a:gd name="connsiteY103" fmla="*/ 3339315 h 6857999"/>
              <a:gd name="connsiteX104" fmla="*/ 3004803 w 12193200"/>
              <a:gd name="connsiteY104" fmla="*/ 3339315 h 6857999"/>
              <a:gd name="connsiteX105" fmla="*/ 3004803 w 12193200"/>
              <a:gd name="connsiteY105" fmla="*/ 3517303 h 6857999"/>
              <a:gd name="connsiteX106" fmla="*/ 3183952 w 12193200"/>
              <a:gd name="connsiteY106" fmla="*/ 3517303 h 6857999"/>
              <a:gd name="connsiteX107" fmla="*/ 3183952 w 12193200"/>
              <a:gd name="connsiteY107" fmla="*/ 3339315 h 6857999"/>
              <a:gd name="connsiteX108" fmla="*/ 190221 w 12193200"/>
              <a:gd name="connsiteY108" fmla="*/ 3339315 h 6857999"/>
              <a:gd name="connsiteX109" fmla="*/ 190221 w 12193200"/>
              <a:gd name="connsiteY109" fmla="*/ 3517303 h 6857999"/>
              <a:gd name="connsiteX110" fmla="*/ 2997602 w 12193200"/>
              <a:gd name="connsiteY110" fmla="*/ 3517303 h 6857999"/>
              <a:gd name="connsiteX111" fmla="*/ 2997602 w 12193200"/>
              <a:gd name="connsiteY111" fmla="*/ 3339315 h 6857999"/>
              <a:gd name="connsiteX112" fmla="*/ 9193444 w 12193200"/>
              <a:gd name="connsiteY112" fmla="*/ 1859240 h 6857999"/>
              <a:gd name="connsiteX113" fmla="*/ 9193444 w 12193200"/>
              <a:gd name="connsiteY113" fmla="*/ 3332115 h 6857999"/>
              <a:gd name="connsiteX114" fmla="*/ 12001406 w 12193200"/>
              <a:gd name="connsiteY114" fmla="*/ 3332115 h 6857999"/>
              <a:gd name="connsiteX115" fmla="*/ 12001406 w 12193200"/>
              <a:gd name="connsiteY115" fmla="*/ 1859240 h 6857999"/>
              <a:gd name="connsiteX116" fmla="*/ 9006666 w 12193200"/>
              <a:gd name="connsiteY116" fmla="*/ 1859240 h 6857999"/>
              <a:gd name="connsiteX117" fmla="*/ 9006666 w 12193200"/>
              <a:gd name="connsiteY117" fmla="*/ 3332115 h 6857999"/>
              <a:gd name="connsiteX118" fmla="*/ 9186244 w 12193200"/>
              <a:gd name="connsiteY118" fmla="*/ 3332115 h 6857999"/>
              <a:gd name="connsiteX119" fmla="*/ 9186244 w 12193200"/>
              <a:gd name="connsiteY119" fmla="*/ 1859240 h 6857999"/>
              <a:gd name="connsiteX120" fmla="*/ 6191504 w 12193200"/>
              <a:gd name="connsiteY120" fmla="*/ 1859240 h 6857999"/>
              <a:gd name="connsiteX121" fmla="*/ 6191504 w 12193200"/>
              <a:gd name="connsiteY121" fmla="*/ 3332115 h 6857999"/>
              <a:gd name="connsiteX122" fmla="*/ 8999466 w 12193200"/>
              <a:gd name="connsiteY122" fmla="*/ 3332115 h 6857999"/>
              <a:gd name="connsiteX123" fmla="*/ 8999466 w 12193200"/>
              <a:gd name="connsiteY123" fmla="*/ 1859240 h 6857999"/>
              <a:gd name="connsiteX124" fmla="*/ 6006316 w 12193200"/>
              <a:gd name="connsiteY124" fmla="*/ 1859240 h 6857999"/>
              <a:gd name="connsiteX125" fmla="*/ 6006316 w 12193200"/>
              <a:gd name="connsiteY125" fmla="*/ 3332115 h 6857999"/>
              <a:gd name="connsiteX126" fmla="*/ 6184304 w 12193200"/>
              <a:gd name="connsiteY126" fmla="*/ 3332115 h 6857999"/>
              <a:gd name="connsiteX127" fmla="*/ 6184304 w 12193200"/>
              <a:gd name="connsiteY127" fmla="*/ 1859240 h 6857999"/>
              <a:gd name="connsiteX128" fmla="*/ 3191152 w 12193200"/>
              <a:gd name="connsiteY128" fmla="*/ 1859240 h 6857999"/>
              <a:gd name="connsiteX129" fmla="*/ 3191152 w 12193200"/>
              <a:gd name="connsiteY129" fmla="*/ 3332115 h 6857999"/>
              <a:gd name="connsiteX130" fmla="*/ 5999116 w 12193200"/>
              <a:gd name="connsiteY130" fmla="*/ 3332115 h 6857999"/>
              <a:gd name="connsiteX131" fmla="*/ 5999116 w 12193200"/>
              <a:gd name="connsiteY131" fmla="*/ 1859240 h 6857999"/>
              <a:gd name="connsiteX132" fmla="*/ 3004803 w 12193200"/>
              <a:gd name="connsiteY132" fmla="*/ 1859240 h 6857999"/>
              <a:gd name="connsiteX133" fmla="*/ 3004803 w 12193200"/>
              <a:gd name="connsiteY133" fmla="*/ 3332115 h 6857999"/>
              <a:gd name="connsiteX134" fmla="*/ 3183952 w 12193200"/>
              <a:gd name="connsiteY134" fmla="*/ 3332115 h 6857999"/>
              <a:gd name="connsiteX135" fmla="*/ 3183952 w 12193200"/>
              <a:gd name="connsiteY135" fmla="*/ 1859240 h 6857999"/>
              <a:gd name="connsiteX136" fmla="*/ 190221 w 12193200"/>
              <a:gd name="connsiteY136" fmla="*/ 1859240 h 6857999"/>
              <a:gd name="connsiteX137" fmla="*/ 190221 w 12193200"/>
              <a:gd name="connsiteY137" fmla="*/ 3332115 h 6857999"/>
              <a:gd name="connsiteX138" fmla="*/ 2997602 w 12193200"/>
              <a:gd name="connsiteY138" fmla="*/ 3332115 h 6857999"/>
              <a:gd name="connsiteX139" fmla="*/ 2997602 w 12193200"/>
              <a:gd name="connsiteY139" fmla="*/ 1859240 h 6857999"/>
              <a:gd name="connsiteX140" fmla="*/ 9193444 w 12193200"/>
              <a:gd name="connsiteY140" fmla="*/ 1671302 h 6857999"/>
              <a:gd name="connsiteX141" fmla="*/ 9193444 w 12193200"/>
              <a:gd name="connsiteY141" fmla="*/ 1852040 h 6857999"/>
              <a:gd name="connsiteX142" fmla="*/ 12001406 w 12193200"/>
              <a:gd name="connsiteY142" fmla="*/ 1852040 h 6857999"/>
              <a:gd name="connsiteX143" fmla="*/ 12001406 w 12193200"/>
              <a:gd name="connsiteY143" fmla="*/ 1671302 h 6857999"/>
              <a:gd name="connsiteX144" fmla="*/ 9006666 w 12193200"/>
              <a:gd name="connsiteY144" fmla="*/ 1671302 h 6857999"/>
              <a:gd name="connsiteX145" fmla="*/ 9006666 w 12193200"/>
              <a:gd name="connsiteY145" fmla="*/ 1852040 h 6857999"/>
              <a:gd name="connsiteX146" fmla="*/ 9186244 w 12193200"/>
              <a:gd name="connsiteY146" fmla="*/ 1852040 h 6857999"/>
              <a:gd name="connsiteX147" fmla="*/ 9186244 w 12193200"/>
              <a:gd name="connsiteY147" fmla="*/ 1671302 h 6857999"/>
              <a:gd name="connsiteX148" fmla="*/ 6191504 w 12193200"/>
              <a:gd name="connsiteY148" fmla="*/ 1671302 h 6857999"/>
              <a:gd name="connsiteX149" fmla="*/ 6191504 w 12193200"/>
              <a:gd name="connsiteY149" fmla="*/ 1852040 h 6857999"/>
              <a:gd name="connsiteX150" fmla="*/ 8999466 w 12193200"/>
              <a:gd name="connsiteY150" fmla="*/ 1852040 h 6857999"/>
              <a:gd name="connsiteX151" fmla="*/ 8999466 w 12193200"/>
              <a:gd name="connsiteY151" fmla="*/ 1671302 h 6857999"/>
              <a:gd name="connsiteX152" fmla="*/ 6006316 w 12193200"/>
              <a:gd name="connsiteY152" fmla="*/ 1671302 h 6857999"/>
              <a:gd name="connsiteX153" fmla="*/ 6006316 w 12193200"/>
              <a:gd name="connsiteY153" fmla="*/ 1852040 h 6857999"/>
              <a:gd name="connsiteX154" fmla="*/ 6184304 w 12193200"/>
              <a:gd name="connsiteY154" fmla="*/ 1852040 h 6857999"/>
              <a:gd name="connsiteX155" fmla="*/ 6184304 w 12193200"/>
              <a:gd name="connsiteY155" fmla="*/ 1671302 h 6857999"/>
              <a:gd name="connsiteX156" fmla="*/ 3191152 w 12193200"/>
              <a:gd name="connsiteY156" fmla="*/ 1671302 h 6857999"/>
              <a:gd name="connsiteX157" fmla="*/ 3191152 w 12193200"/>
              <a:gd name="connsiteY157" fmla="*/ 1852040 h 6857999"/>
              <a:gd name="connsiteX158" fmla="*/ 5999116 w 12193200"/>
              <a:gd name="connsiteY158" fmla="*/ 1852040 h 6857999"/>
              <a:gd name="connsiteX159" fmla="*/ 5999116 w 12193200"/>
              <a:gd name="connsiteY159" fmla="*/ 1671302 h 6857999"/>
              <a:gd name="connsiteX160" fmla="*/ 3004803 w 12193200"/>
              <a:gd name="connsiteY160" fmla="*/ 1671302 h 6857999"/>
              <a:gd name="connsiteX161" fmla="*/ 3004803 w 12193200"/>
              <a:gd name="connsiteY161" fmla="*/ 1852040 h 6857999"/>
              <a:gd name="connsiteX162" fmla="*/ 3183952 w 12193200"/>
              <a:gd name="connsiteY162" fmla="*/ 1852040 h 6857999"/>
              <a:gd name="connsiteX163" fmla="*/ 3183952 w 12193200"/>
              <a:gd name="connsiteY163" fmla="*/ 1671302 h 6857999"/>
              <a:gd name="connsiteX164" fmla="*/ 190221 w 12193200"/>
              <a:gd name="connsiteY164" fmla="*/ 1671302 h 6857999"/>
              <a:gd name="connsiteX165" fmla="*/ 190221 w 12193200"/>
              <a:gd name="connsiteY165" fmla="*/ 1852040 h 6857999"/>
              <a:gd name="connsiteX166" fmla="*/ 2997602 w 12193200"/>
              <a:gd name="connsiteY166" fmla="*/ 1852040 h 6857999"/>
              <a:gd name="connsiteX167" fmla="*/ 2997602 w 12193200"/>
              <a:gd name="connsiteY167" fmla="*/ 1671302 h 6857999"/>
              <a:gd name="connsiteX168" fmla="*/ 9193444 w 12193200"/>
              <a:gd name="connsiteY168" fmla="*/ 190219 h 6857999"/>
              <a:gd name="connsiteX169" fmla="*/ 9193444 w 12193200"/>
              <a:gd name="connsiteY169" fmla="*/ 1664102 h 6857999"/>
              <a:gd name="connsiteX170" fmla="*/ 12001406 w 12193200"/>
              <a:gd name="connsiteY170" fmla="*/ 1664102 h 6857999"/>
              <a:gd name="connsiteX171" fmla="*/ 12001406 w 12193200"/>
              <a:gd name="connsiteY171" fmla="*/ 190219 h 6857999"/>
              <a:gd name="connsiteX172" fmla="*/ 9006666 w 12193200"/>
              <a:gd name="connsiteY172" fmla="*/ 190219 h 6857999"/>
              <a:gd name="connsiteX173" fmla="*/ 9006666 w 12193200"/>
              <a:gd name="connsiteY173" fmla="*/ 1664102 h 6857999"/>
              <a:gd name="connsiteX174" fmla="*/ 9186244 w 12193200"/>
              <a:gd name="connsiteY174" fmla="*/ 1664102 h 6857999"/>
              <a:gd name="connsiteX175" fmla="*/ 9186244 w 12193200"/>
              <a:gd name="connsiteY175" fmla="*/ 190219 h 6857999"/>
              <a:gd name="connsiteX176" fmla="*/ 6191504 w 12193200"/>
              <a:gd name="connsiteY176" fmla="*/ 190219 h 6857999"/>
              <a:gd name="connsiteX177" fmla="*/ 6191504 w 12193200"/>
              <a:gd name="connsiteY177" fmla="*/ 1664102 h 6857999"/>
              <a:gd name="connsiteX178" fmla="*/ 8999466 w 12193200"/>
              <a:gd name="connsiteY178" fmla="*/ 1664102 h 6857999"/>
              <a:gd name="connsiteX179" fmla="*/ 8999466 w 12193200"/>
              <a:gd name="connsiteY179" fmla="*/ 190219 h 6857999"/>
              <a:gd name="connsiteX180" fmla="*/ 6006316 w 12193200"/>
              <a:gd name="connsiteY180" fmla="*/ 190219 h 6857999"/>
              <a:gd name="connsiteX181" fmla="*/ 6006316 w 12193200"/>
              <a:gd name="connsiteY181" fmla="*/ 1664102 h 6857999"/>
              <a:gd name="connsiteX182" fmla="*/ 6184304 w 12193200"/>
              <a:gd name="connsiteY182" fmla="*/ 1664102 h 6857999"/>
              <a:gd name="connsiteX183" fmla="*/ 6184304 w 12193200"/>
              <a:gd name="connsiteY183" fmla="*/ 190219 h 6857999"/>
              <a:gd name="connsiteX184" fmla="*/ 3191152 w 12193200"/>
              <a:gd name="connsiteY184" fmla="*/ 190219 h 6857999"/>
              <a:gd name="connsiteX185" fmla="*/ 3191152 w 12193200"/>
              <a:gd name="connsiteY185" fmla="*/ 1664102 h 6857999"/>
              <a:gd name="connsiteX186" fmla="*/ 5999116 w 12193200"/>
              <a:gd name="connsiteY186" fmla="*/ 1664102 h 6857999"/>
              <a:gd name="connsiteX187" fmla="*/ 5999116 w 12193200"/>
              <a:gd name="connsiteY187" fmla="*/ 190219 h 6857999"/>
              <a:gd name="connsiteX188" fmla="*/ 3004803 w 12193200"/>
              <a:gd name="connsiteY188" fmla="*/ 190219 h 6857999"/>
              <a:gd name="connsiteX189" fmla="*/ 3004803 w 12193200"/>
              <a:gd name="connsiteY189" fmla="*/ 1664102 h 6857999"/>
              <a:gd name="connsiteX190" fmla="*/ 3183952 w 12193200"/>
              <a:gd name="connsiteY190" fmla="*/ 1664102 h 6857999"/>
              <a:gd name="connsiteX191" fmla="*/ 3183952 w 12193200"/>
              <a:gd name="connsiteY191" fmla="*/ 190219 h 6857999"/>
              <a:gd name="connsiteX192" fmla="*/ 190221 w 12193200"/>
              <a:gd name="connsiteY192" fmla="*/ 190219 h 6857999"/>
              <a:gd name="connsiteX193" fmla="*/ 190221 w 12193200"/>
              <a:gd name="connsiteY193" fmla="*/ 1664102 h 6857999"/>
              <a:gd name="connsiteX194" fmla="*/ 2997602 w 12193200"/>
              <a:gd name="connsiteY194" fmla="*/ 1664102 h 6857999"/>
              <a:gd name="connsiteX195" fmla="*/ 2997602 w 12193200"/>
              <a:gd name="connsiteY195" fmla="*/ 190219 h 6857999"/>
              <a:gd name="connsiteX196" fmla="*/ 183021 w 12193200"/>
              <a:gd name="connsiteY196" fmla="*/ 0 h 6857999"/>
              <a:gd name="connsiteX197" fmla="*/ 190221 w 12193200"/>
              <a:gd name="connsiteY197" fmla="*/ 0 h 6857999"/>
              <a:gd name="connsiteX198" fmla="*/ 190221 w 12193200"/>
              <a:gd name="connsiteY198" fmla="*/ 183019 h 6857999"/>
              <a:gd name="connsiteX199" fmla="*/ 2997602 w 12193200"/>
              <a:gd name="connsiteY199" fmla="*/ 183019 h 6857999"/>
              <a:gd name="connsiteX200" fmla="*/ 2997602 w 12193200"/>
              <a:gd name="connsiteY200" fmla="*/ 0 h 6857999"/>
              <a:gd name="connsiteX201" fmla="*/ 3004803 w 12193200"/>
              <a:gd name="connsiteY201" fmla="*/ 0 h 6857999"/>
              <a:gd name="connsiteX202" fmla="*/ 3004803 w 12193200"/>
              <a:gd name="connsiteY202" fmla="*/ 183019 h 6857999"/>
              <a:gd name="connsiteX203" fmla="*/ 3183952 w 12193200"/>
              <a:gd name="connsiteY203" fmla="*/ 183019 h 6857999"/>
              <a:gd name="connsiteX204" fmla="*/ 3183952 w 12193200"/>
              <a:gd name="connsiteY204" fmla="*/ 0 h 6857999"/>
              <a:gd name="connsiteX205" fmla="*/ 3191152 w 12193200"/>
              <a:gd name="connsiteY205" fmla="*/ 0 h 6857999"/>
              <a:gd name="connsiteX206" fmla="*/ 3191152 w 12193200"/>
              <a:gd name="connsiteY206" fmla="*/ 183019 h 6857999"/>
              <a:gd name="connsiteX207" fmla="*/ 5999116 w 12193200"/>
              <a:gd name="connsiteY207" fmla="*/ 183019 h 6857999"/>
              <a:gd name="connsiteX208" fmla="*/ 5999116 w 12193200"/>
              <a:gd name="connsiteY208" fmla="*/ 0 h 6857999"/>
              <a:gd name="connsiteX209" fmla="*/ 6006316 w 12193200"/>
              <a:gd name="connsiteY209" fmla="*/ 0 h 6857999"/>
              <a:gd name="connsiteX210" fmla="*/ 6006316 w 12193200"/>
              <a:gd name="connsiteY210" fmla="*/ 183019 h 6857999"/>
              <a:gd name="connsiteX211" fmla="*/ 6184304 w 12193200"/>
              <a:gd name="connsiteY211" fmla="*/ 183019 h 6857999"/>
              <a:gd name="connsiteX212" fmla="*/ 6184304 w 12193200"/>
              <a:gd name="connsiteY212" fmla="*/ 0 h 6857999"/>
              <a:gd name="connsiteX213" fmla="*/ 6191504 w 12193200"/>
              <a:gd name="connsiteY213" fmla="*/ 0 h 6857999"/>
              <a:gd name="connsiteX214" fmla="*/ 6191504 w 12193200"/>
              <a:gd name="connsiteY214" fmla="*/ 183019 h 6857999"/>
              <a:gd name="connsiteX215" fmla="*/ 8999466 w 12193200"/>
              <a:gd name="connsiteY215" fmla="*/ 183019 h 6857999"/>
              <a:gd name="connsiteX216" fmla="*/ 8999466 w 12193200"/>
              <a:gd name="connsiteY216" fmla="*/ 0 h 6857999"/>
              <a:gd name="connsiteX217" fmla="*/ 9006666 w 12193200"/>
              <a:gd name="connsiteY217" fmla="*/ 0 h 6857999"/>
              <a:gd name="connsiteX218" fmla="*/ 9006666 w 12193200"/>
              <a:gd name="connsiteY218" fmla="*/ 183019 h 6857999"/>
              <a:gd name="connsiteX219" fmla="*/ 9186244 w 12193200"/>
              <a:gd name="connsiteY219" fmla="*/ 183019 h 6857999"/>
              <a:gd name="connsiteX220" fmla="*/ 9186244 w 12193200"/>
              <a:gd name="connsiteY220" fmla="*/ 1 h 6857999"/>
              <a:gd name="connsiteX221" fmla="*/ 9193444 w 12193200"/>
              <a:gd name="connsiteY221" fmla="*/ 1 h 6857999"/>
              <a:gd name="connsiteX222" fmla="*/ 9193444 w 12193200"/>
              <a:gd name="connsiteY222" fmla="*/ 183019 h 6857999"/>
              <a:gd name="connsiteX223" fmla="*/ 12001406 w 12193200"/>
              <a:gd name="connsiteY223" fmla="*/ 183019 h 6857999"/>
              <a:gd name="connsiteX224" fmla="*/ 12001406 w 12193200"/>
              <a:gd name="connsiteY224" fmla="*/ 1 h 6857999"/>
              <a:gd name="connsiteX225" fmla="*/ 12008606 w 12193200"/>
              <a:gd name="connsiteY225" fmla="*/ 1 h 6857999"/>
              <a:gd name="connsiteX226" fmla="*/ 12008606 w 12193200"/>
              <a:gd name="connsiteY226" fmla="*/ 183019 h 6857999"/>
              <a:gd name="connsiteX227" fmla="*/ 12193200 w 12193200"/>
              <a:gd name="connsiteY227" fmla="*/ 183019 h 6857999"/>
              <a:gd name="connsiteX228" fmla="*/ 12193200 w 12193200"/>
              <a:gd name="connsiteY228" fmla="*/ 190219 h 6857999"/>
              <a:gd name="connsiteX229" fmla="*/ 12008606 w 12193200"/>
              <a:gd name="connsiteY229" fmla="*/ 190219 h 6857999"/>
              <a:gd name="connsiteX230" fmla="*/ 12008606 w 12193200"/>
              <a:gd name="connsiteY230" fmla="*/ 1664102 h 6857999"/>
              <a:gd name="connsiteX231" fmla="*/ 12193200 w 12193200"/>
              <a:gd name="connsiteY231" fmla="*/ 1664102 h 6857999"/>
              <a:gd name="connsiteX232" fmla="*/ 12193200 w 12193200"/>
              <a:gd name="connsiteY232" fmla="*/ 1671302 h 6857999"/>
              <a:gd name="connsiteX233" fmla="*/ 12008606 w 12193200"/>
              <a:gd name="connsiteY233" fmla="*/ 1671302 h 6857999"/>
              <a:gd name="connsiteX234" fmla="*/ 12008606 w 12193200"/>
              <a:gd name="connsiteY234" fmla="*/ 1852040 h 6857999"/>
              <a:gd name="connsiteX235" fmla="*/ 12193200 w 12193200"/>
              <a:gd name="connsiteY235" fmla="*/ 1852040 h 6857999"/>
              <a:gd name="connsiteX236" fmla="*/ 12193200 w 12193200"/>
              <a:gd name="connsiteY236" fmla="*/ 1859240 h 6857999"/>
              <a:gd name="connsiteX237" fmla="*/ 12008606 w 12193200"/>
              <a:gd name="connsiteY237" fmla="*/ 1859240 h 6857999"/>
              <a:gd name="connsiteX238" fmla="*/ 12008606 w 12193200"/>
              <a:gd name="connsiteY238" fmla="*/ 3332115 h 6857999"/>
              <a:gd name="connsiteX239" fmla="*/ 12193200 w 12193200"/>
              <a:gd name="connsiteY239" fmla="*/ 3332115 h 6857999"/>
              <a:gd name="connsiteX240" fmla="*/ 12193200 w 12193200"/>
              <a:gd name="connsiteY240" fmla="*/ 3339315 h 6857999"/>
              <a:gd name="connsiteX241" fmla="*/ 12008606 w 12193200"/>
              <a:gd name="connsiteY241" fmla="*/ 3339315 h 6857999"/>
              <a:gd name="connsiteX242" fmla="*/ 12008606 w 12193200"/>
              <a:gd name="connsiteY242" fmla="*/ 3517303 h 6857999"/>
              <a:gd name="connsiteX243" fmla="*/ 12193200 w 12193200"/>
              <a:gd name="connsiteY243" fmla="*/ 3517303 h 6857999"/>
              <a:gd name="connsiteX244" fmla="*/ 12193200 w 12193200"/>
              <a:gd name="connsiteY244" fmla="*/ 3524503 h 6857999"/>
              <a:gd name="connsiteX245" fmla="*/ 12008606 w 12193200"/>
              <a:gd name="connsiteY245" fmla="*/ 3524503 h 6857999"/>
              <a:gd name="connsiteX246" fmla="*/ 12008606 w 12193200"/>
              <a:gd name="connsiteY246" fmla="*/ 4998966 h 6857999"/>
              <a:gd name="connsiteX247" fmla="*/ 12193200 w 12193200"/>
              <a:gd name="connsiteY247" fmla="*/ 4998966 h 6857999"/>
              <a:gd name="connsiteX248" fmla="*/ 12193200 w 12193200"/>
              <a:gd name="connsiteY248" fmla="*/ 5006166 h 6857999"/>
              <a:gd name="connsiteX249" fmla="*/ 12008606 w 12193200"/>
              <a:gd name="connsiteY249" fmla="*/ 5006166 h 6857999"/>
              <a:gd name="connsiteX250" fmla="*/ 12008606 w 12193200"/>
              <a:gd name="connsiteY250" fmla="*/ 5185743 h 6857999"/>
              <a:gd name="connsiteX251" fmla="*/ 12193200 w 12193200"/>
              <a:gd name="connsiteY251" fmla="*/ 5185743 h 6857999"/>
              <a:gd name="connsiteX252" fmla="*/ 12193200 w 12193200"/>
              <a:gd name="connsiteY252" fmla="*/ 5192943 h 6857999"/>
              <a:gd name="connsiteX253" fmla="*/ 12008606 w 12193200"/>
              <a:gd name="connsiteY253" fmla="*/ 5192943 h 6857999"/>
              <a:gd name="connsiteX254" fmla="*/ 12008606 w 12193200"/>
              <a:gd name="connsiteY254" fmla="*/ 6668993 h 6857999"/>
              <a:gd name="connsiteX255" fmla="*/ 12193200 w 12193200"/>
              <a:gd name="connsiteY255" fmla="*/ 6668993 h 6857999"/>
              <a:gd name="connsiteX256" fmla="*/ 12193200 w 12193200"/>
              <a:gd name="connsiteY256" fmla="*/ 6676193 h 6857999"/>
              <a:gd name="connsiteX257" fmla="*/ 12008606 w 12193200"/>
              <a:gd name="connsiteY257" fmla="*/ 6676193 h 6857999"/>
              <a:gd name="connsiteX258" fmla="*/ 12008606 w 12193200"/>
              <a:gd name="connsiteY258" fmla="*/ 6857999 h 6857999"/>
              <a:gd name="connsiteX259" fmla="*/ 12001406 w 12193200"/>
              <a:gd name="connsiteY259" fmla="*/ 6857999 h 6857999"/>
              <a:gd name="connsiteX260" fmla="*/ 12001406 w 12193200"/>
              <a:gd name="connsiteY260" fmla="*/ 6676193 h 6857999"/>
              <a:gd name="connsiteX261" fmla="*/ 9193444 w 12193200"/>
              <a:gd name="connsiteY261" fmla="*/ 6676193 h 6857999"/>
              <a:gd name="connsiteX262" fmla="*/ 9193444 w 12193200"/>
              <a:gd name="connsiteY262" fmla="*/ 6857999 h 6857999"/>
              <a:gd name="connsiteX263" fmla="*/ 9186244 w 12193200"/>
              <a:gd name="connsiteY263" fmla="*/ 6857999 h 6857999"/>
              <a:gd name="connsiteX264" fmla="*/ 9186244 w 12193200"/>
              <a:gd name="connsiteY264" fmla="*/ 6676193 h 6857999"/>
              <a:gd name="connsiteX265" fmla="*/ 9006666 w 12193200"/>
              <a:gd name="connsiteY265" fmla="*/ 6676193 h 6857999"/>
              <a:gd name="connsiteX266" fmla="*/ 9006666 w 12193200"/>
              <a:gd name="connsiteY266" fmla="*/ 6857999 h 6857999"/>
              <a:gd name="connsiteX267" fmla="*/ 8999466 w 12193200"/>
              <a:gd name="connsiteY267" fmla="*/ 6857999 h 6857999"/>
              <a:gd name="connsiteX268" fmla="*/ 8999466 w 12193200"/>
              <a:gd name="connsiteY268" fmla="*/ 6676193 h 6857999"/>
              <a:gd name="connsiteX269" fmla="*/ 6191504 w 12193200"/>
              <a:gd name="connsiteY269" fmla="*/ 6676193 h 6857999"/>
              <a:gd name="connsiteX270" fmla="*/ 6191504 w 12193200"/>
              <a:gd name="connsiteY270" fmla="*/ 6857999 h 6857999"/>
              <a:gd name="connsiteX271" fmla="*/ 6184304 w 12193200"/>
              <a:gd name="connsiteY271" fmla="*/ 6857999 h 6857999"/>
              <a:gd name="connsiteX272" fmla="*/ 6184304 w 12193200"/>
              <a:gd name="connsiteY272" fmla="*/ 6676193 h 6857999"/>
              <a:gd name="connsiteX273" fmla="*/ 6006316 w 12193200"/>
              <a:gd name="connsiteY273" fmla="*/ 6676193 h 6857999"/>
              <a:gd name="connsiteX274" fmla="*/ 6006316 w 12193200"/>
              <a:gd name="connsiteY274" fmla="*/ 6857999 h 6857999"/>
              <a:gd name="connsiteX275" fmla="*/ 5999116 w 12193200"/>
              <a:gd name="connsiteY275" fmla="*/ 6857999 h 6857999"/>
              <a:gd name="connsiteX276" fmla="*/ 5999116 w 12193200"/>
              <a:gd name="connsiteY276" fmla="*/ 6676193 h 6857999"/>
              <a:gd name="connsiteX277" fmla="*/ 3191152 w 12193200"/>
              <a:gd name="connsiteY277" fmla="*/ 6676193 h 6857999"/>
              <a:gd name="connsiteX278" fmla="*/ 3191152 w 12193200"/>
              <a:gd name="connsiteY278" fmla="*/ 6857999 h 6857999"/>
              <a:gd name="connsiteX279" fmla="*/ 3183952 w 12193200"/>
              <a:gd name="connsiteY279" fmla="*/ 6857999 h 6857999"/>
              <a:gd name="connsiteX280" fmla="*/ 3183952 w 12193200"/>
              <a:gd name="connsiteY280" fmla="*/ 6676193 h 6857999"/>
              <a:gd name="connsiteX281" fmla="*/ 3004803 w 12193200"/>
              <a:gd name="connsiteY281" fmla="*/ 6676193 h 6857999"/>
              <a:gd name="connsiteX282" fmla="*/ 3004803 w 12193200"/>
              <a:gd name="connsiteY282" fmla="*/ 6857999 h 6857999"/>
              <a:gd name="connsiteX283" fmla="*/ 2997602 w 12193200"/>
              <a:gd name="connsiteY283" fmla="*/ 6857999 h 6857999"/>
              <a:gd name="connsiteX284" fmla="*/ 2997602 w 12193200"/>
              <a:gd name="connsiteY284" fmla="*/ 6676193 h 6857999"/>
              <a:gd name="connsiteX285" fmla="*/ 190221 w 12193200"/>
              <a:gd name="connsiteY285" fmla="*/ 6676193 h 6857999"/>
              <a:gd name="connsiteX286" fmla="*/ 190221 w 12193200"/>
              <a:gd name="connsiteY286" fmla="*/ 6857999 h 6857999"/>
              <a:gd name="connsiteX287" fmla="*/ 183021 w 12193200"/>
              <a:gd name="connsiteY287" fmla="*/ 6857999 h 6857999"/>
              <a:gd name="connsiteX288" fmla="*/ 183021 w 12193200"/>
              <a:gd name="connsiteY288" fmla="*/ 6676193 h 6857999"/>
              <a:gd name="connsiteX289" fmla="*/ 0 w 12193200"/>
              <a:gd name="connsiteY289" fmla="*/ 6676193 h 6857999"/>
              <a:gd name="connsiteX290" fmla="*/ 0 w 12193200"/>
              <a:gd name="connsiteY290" fmla="*/ 6668993 h 6857999"/>
              <a:gd name="connsiteX291" fmla="*/ 183021 w 12193200"/>
              <a:gd name="connsiteY291" fmla="*/ 6668993 h 6857999"/>
              <a:gd name="connsiteX292" fmla="*/ 183021 w 12193200"/>
              <a:gd name="connsiteY292" fmla="*/ 5192943 h 6857999"/>
              <a:gd name="connsiteX293" fmla="*/ 0 w 12193200"/>
              <a:gd name="connsiteY293" fmla="*/ 5192943 h 6857999"/>
              <a:gd name="connsiteX294" fmla="*/ 0 w 12193200"/>
              <a:gd name="connsiteY294" fmla="*/ 5185743 h 6857999"/>
              <a:gd name="connsiteX295" fmla="*/ 183021 w 12193200"/>
              <a:gd name="connsiteY295" fmla="*/ 5185743 h 6857999"/>
              <a:gd name="connsiteX296" fmla="*/ 183021 w 12193200"/>
              <a:gd name="connsiteY296" fmla="*/ 5006166 h 6857999"/>
              <a:gd name="connsiteX297" fmla="*/ 1 w 12193200"/>
              <a:gd name="connsiteY297" fmla="*/ 5006166 h 6857999"/>
              <a:gd name="connsiteX298" fmla="*/ 1 w 12193200"/>
              <a:gd name="connsiteY298" fmla="*/ 4998966 h 6857999"/>
              <a:gd name="connsiteX299" fmla="*/ 183021 w 12193200"/>
              <a:gd name="connsiteY299" fmla="*/ 4998966 h 6857999"/>
              <a:gd name="connsiteX300" fmla="*/ 183021 w 12193200"/>
              <a:gd name="connsiteY300" fmla="*/ 3524503 h 6857999"/>
              <a:gd name="connsiteX301" fmla="*/ 1 w 12193200"/>
              <a:gd name="connsiteY301" fmla="*/ 3524503 h 6857999"/>
              <a:gd name="connsiteX302" fmla="*/ 1 w 12193200"/>
              <a:gd name="connsiteY302" fmla="*/ 3517303 h 6857999"/>
              <a:gd name="connsiteX303" fmla="*/ 183021 w 12193200"/>
              <a:gd name="connsiteY303" fmla="*/ 3517303 h 6857999"/>
              <a:gd name="connsiteX304" fmla="*/ 183021 w 12193200"/>
              <a:gd name="connsiteY304" fmla="*/ 3339315 h 6857999"/>
              <a:gd name="connsiteX305" fmla="*/ 1 w 12193200"/>
              <a:gd name="connsiteY305" fmla="*/ 3339315 h 6857999"/>
              <a:gd name="connsiteX306" fmla="*/ 1 w 12193200"/>
              <a:gd name="connsiteY306" fmla="*/ 3332115 h 6857999"/>
              <a:gd name="connsiteX307" fmla="*/ 183021 w 12193200"/>
              <a:gd name="connsiteY307" fmla="*/ 3332115 h 6857999"/>
              <a:gd name="connsiteX308" fmla="*/ 183021 w 12193200"/>
              <a:gd name="connsiteY308" fmla="*/ 1859240 h 6857999"/>
              <a:gd name="connsiteX309" fmla="*/ 1 w 12193200"/>
              <a:gd name="connsiteY309" fmla="*/ 1859240 h 6857999"/>
              <a:gd name="connsiteX310" fmla="*/ 1 w 12193200"/>
              <a:gd name="connsiteY310" fmla="*/ 1852040 h 6857999"/>
              <a:gd name="connsiteX311" fmla="*/ 183021 w 12193200"/>
              <a:gd name="connsiteY311" fmla="*/ 1852040 h 6857999"/>
              <a:gd name="connsiteX312" fmla="*/ 183021 w 12193200"/>
              <a:gd name="connsiteY312" fmla="*/ 1671302 h 6857999"/>
              <a:gd name="connsiteX313" fmla="*/ 1 w 12193200"/>
              <a:gd name="connsiteY313" fmla="*/ 1671302 h 6857999"/>
              <a:gd name="connsiteX314" fmla="*/ 1 w 12193200"/>
              <a:gd name="connsiteY314" fmla="*/ 1664102 h 6857999"/>
              <a:gd name="connsiteX315" fmla="*/ 183021 w 12193200"/>
              <a:gd name="connsiteY315" fmla="*/ 1664102 h 6857999"/>
              <a:gd name="connsiteX316" fmla="*/ 183021 w 12193200"/>
              <a:gd name="connsiteY316" fmla="*/ 190219 h 6857999"/>
              <a:gd name="connsiteX317" fmla="*/ 1 w 12193200"/>
              <a:gd name="connsiteY317" fmla="*/ 190219 h 6857999"/>
              <a:gd name="connsiteX318" fmla="*/ 1 w 12193200"/>
              <a:gd name="connsiteY318" fmla="*/ 183019 h 6857999"/>
              <a:gd name="connsiteX319" fmla="*/ 183021 w 12193200"/>
              <a:gd name="connsiteY319" fmla="*/ 18301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</a:cxnLst>
            <a:rect l="l" t="t" r="r" b="b"/>
            <a:pathLst>
              <a:path w="12193200" h="6857999">
                <a:moveTo>
                  <a:pt x="9193444" y="5192943"/>
                </a:moveTo>
                <a:lnTo>
                  <a:pt x="9193444" y="6668993"/>
                </a:lnTo>
                <a:lnTo>
                  <a:pt x="12001406" y="6668993"/>
                </a:lnTo>
                <a:lnTo>
                  <a:pt x="12001406" y="5192943"/>
                </a:lnTo>
                <a:close/>
                <a:moveTo>
                  <a:pt x="9006666" y="5192943"/>
                </a:moveTo>
                <a:lnTo>
                  <a:pt x="9006666" y="6668993"/>
                </a:lnTo>
                <a:lnTo>
                  <a:pt x="9186244" y="6668993"/>
                </a:lnTo>
                <a:lnTo>
                  <a:pt x="9186244" y="5192943"/>
                </a:lnTo>
                <a:close/>
                <a:moveTo>
                  <a:pt x="6191504" y="5192943"/>
                </a:moveTo>
                <a:lnTo>
                  <a:pt x="6191504" y="6668993"/>
                </a:lnTo>
                <a:lnTo>
                  <a:pt x="8999466" y="6668993"/>
                </a:lnTo>
                <a:lnTo>
                  <a:pt x="8999466" y="5192943"/>
                </a:lnTo>
                <a:close/>
                <a:moveTo>
                  <a:pt x="6006316" y="5192943"/>
                </a:moveTo>
                <a:lnTo>
                  <a:pt x="6006316" y="6668993"/>
                </a:lnTo>
                <a:lnTo>
                  <a:pt x="6184304" y="6668993"/>
                </a:lnTo>
                <a:lnTo>
                  <a:pt x="6184304" y="5192943"/>
                </a:lnTo>
                <a:close/>
                <a:moveTo>
                  <a:pt x="3191152" y="5192943"/>
                </a:moveTo>
                <a:lnTo>
                  <a:pt x="3191152" y="6668993"/>
                </a:lnTo>
                <a:lnTo>
                  <a:pt x="5999116" y="6668993"/>
                </a:lnTo>
                <a:lnTo>
                  <a:pt x="5999116" y="5192943"/>
                </a:lnTo>
                <a:close/>
                <a:moveTo>
                  <a:pt x="3004803" y="5192943"/>
                </a:moveTo>
                <a:lnTo>
                  <a:pt x="3004803" y="6668993"/>
                </a:lnTo>
                <a:lnTo>
                  <a:pt x="3183952" y="6668993"/>
                </a:lnTo>
                <a:lnTo>
                  <a:pt x="3183952" y="5192943"/>
                </a:lnTo>
                <a:close/>
                <a:moveTo>
                  <a:pt x="190221" y="5192943"/>
                </a:moveTo>
                <a:lnTo>
                  <a:pt x="190221" y="6668993"/>
                </a:lnTo>
                <a:lnTo>
                  <a:pt x="2997602" y="6668993"/>
                </a:lnTo>
                <a:lnTo>
                  <a:pt x="2997602" y="5192943"/>
                </a:lnTo>
                <a:close/>
                <a:moveTo>
                  <a:pt x="9193444" y="5006166"/>
                </a:moveTo>
                <a:lnTo>
                  <a:pt x="9193444" y="5185743"/>
                </a:lnTo>
                <a:lnTo>
                  <a:pt x="12001406" y="5185743"/>
                </a:lnTo>
                <a:lnTo>
                  <a:pt x="12001406" y="5006166"/>
                </a:lnTo>
                <a:close/>
                <a:moveTo>
                  <a:pt x="9006666" y="5006166"/>
                </a:moveTo>
                <a:lnTo>
                  <a:pt x="9006666" y="5185743"/>
                </a:lnTo>
                <a:lnTo>
                  <a:pt x="9186244" y="5185743"/>
                </a:lnTo>
                <a:lnTo>
                  <a:pt x="9186244" y="5006166"/>
                </a:lnTo>
                <a:close/>
                <a:moveTo>
                  <a:pt x="6191504" y="5006166"/>
                </a:moveTo>
                <a:lnTo>
                  <a:pt x="6191504" y="5185743"/>
                </a:lnTo>
                <a:lnTo>
                  <a:pt x="8999466" y="5185743"/>
                </a:lnTo>
                <a:lnTo>
                  <a:pt x="8999466" y="5006166"/>
                </a:lnTo>
                <a:close/>
                <a:moveTo>
                  <a:pt x="6006316" y="5006166"/>
                </a:moveTo>
                <a:lnTo>
                  <a:pt x="6006316" y="5185743"/>
                </a:lnTo>
                <a:lnTo>
                  <a:pt x="6184304" y="5185743"/>
                </a:lnTo>
                <a:lnTo>
                  <a:pt x="6184304" y="5006166"/>
                </a:lnTo>
                <a:close/>
                <a:moveTo>
                  <a:pt x="3191152" y="5006166"/>
                </a:moveTo>
                <a:lnTo>
                  <a:pt x="3191152" y="5185743"/>
                </a:lnTo>
                <a:lnTo>
                  <a:pt x="5999116" y="5185743"/>
                </a:lnTo>
                <a:lnTo>
                  <a:pt x="5999116" y="5006166"/>
                </a:lnTo>
                <a:close/>
                <a:moveTo>
                  <a:pt x="3004803" y="5006166"/>
                </a:moveTo>
                <a:lnTo>
                  <a:pt x="3004803" y="5185743"/>
                </a:lnTo>
                <a:lnTo>
                  <a:pt x="3183952" y="5185743"/>
                </a:lnTo>
                <a:lnTo>
                  <a:pt x="3183952" y="5006166"/>
                </a:lnTo>
                <a:close/>
                <a:moveTo>
                  <a:pt x="190221" y="5006166"/>
                </a:moveTo>
                <a:lnTo>
                  <a:pt x="190221" y="5185743"/>
                </a:lnTo>
                <a:lnTo>
                  <a:pt x="2997602" y="5185743"/>
                </a:lnTo>
                <a:lnTo>
                  <a:pt x="2997602" y="5006166"/>
                </a:lnTo>
                <a:close/>
                <a:moveTo>
                  <a:pt x="9193444" y="3524503"/>
                </a:moveTo>
                <a:lnTo>
                  <a:pt x="9193444" y="4998966"/>
                </a:lnTo>
                <a:lnTo>
                  <a:pt x="12001406" y="4998966"/>
                </a:lnTo>
                <a:lnTo>
                  <a:pt x="12001406" y="3524503"/>
                </a:lnTo>
                <a:close/>
                <a:moveTo>
                  <a:pt x="9006666" y="3524503"/>
                </a:moveTo>
                <a:lnTo>
                  <a:pt x="9006666" y="4998966"/>
                </a:lnTo>
                <a:lnTo>
                  <a:pt x="9186244" y="4998966"/>
                </a:lnTo>
                <a:lnTo>
                  <a:pt x="9186244" y="3524503"/>
                </a:lnTo>
                <a:close/>
                <a:moveTo>
                  <a:pt x="6191504" y="3524503"/>
                </a:moveTo>
                <a:lnTo>
                  <a:pt x="6191504" y="4998966"/>
                </a:lnTo>
                <a:lnTo>
                  <a:pt x="8999466" y="4998966"/>
                </a:lnTo>
                <a:lnTo>
                  <a:pt x="8999466" y="3524503"/>
                </a:lnTo>
                <a:close/>
                <a:moveTo>
                  <a:pt x="6006316" y="3524503"/>
                </a:moveTo>
                <a:lnTo>
                  <a:pt x="6006316" y="4998966"/>
                </a:lnTo>
                <a:lnTo>
                  <a:pt x="6184304" y="4998966"/>
                </a:lnTo>
                <a:lnTo>
                  <a:pt x="6184304" y="3524503"/>
                </a:lnTo>
                <a:close/>
                <a:moveTo>
                  <a:pt x="3191152" y="3524503"/>
                </a:moveTo>
                <a:lnTo>
                  <a:pt x="3191152" y="4998966"/>
                </a:lnTo>
                <a:lnTo>
                  <a:pt x="5999116" y="4998966"/>
                </a:lnTo>
                <a:lnTo>
                  <a:pt x="5999116" y="3524503"/>
                </a:lnTo>
                <a:close/>
                <a:moveTo>
                  <a:pt x="3004803" y="3524503"/>
                </a:moveTo>
                <a:lnTo>
                  <a:pt x="3004803" y="4998966"/>
                </a:lnTo>
                <a:lnTo>
                  <a:pt x="3183952" y="4998966"/>
                </a:lnTo>
                <a:lnTo>
                  <a:pt x="3183952" y="3524503"/>
                </a:lnTo>
                <a:close/>
                <a:moveTo>
                  <a:pt x="190221" y="3524503"/>
                </a:moveTo>
                <a:lnTo>
                  <a:pt x="190221" y="4998966"/>
                </a:lnTo>
                <a:lnTo>
                  <a:pt x="2997602" y="4998966"/>
                </a:lnTo>
                <a:lnTo>
                  <a:pt x="2997602" y="3524503"/>
                </a:lnTo>
                <a:close/>
                <a:moveTo>
                  <a:pt x="9193444" y="3339315"/>
                </a:moveTo>
                <a:lnTo>
                  <a:pt x="9193444" y="3517303"/>
                </a:lnTo>
                <a:lnTo>
                  <a:pt x="12001406" y="3517303"/>
                </a:lnTo>
                <a:lnTo>
                  <a:pt x="12001406" y="3339315"/>
                </a:lnTo>
                <a:close/>
                <a:moveTo>
                  <a:pt x="9006666" y="3339315"/>
                </a:moveTo>
                <a:lnTo>
                  <a:pt x="9006666" y="3517303"/>
                </a:lnTo>
                <a:lnTo>
                  <a:pt x="9186244" y="3517303"/>
                </a:lnTo>
                <a:lnTo>
                  <a:pt x="9186244" y="3339315"/>
                </a:lnTo>
                <a:close/>
                <a:moveTo>
                  <a:pt x="6191504" y="3339315"/>
                </a:moveTo>
                <a:lnTo>
                  <a:pt x="6191504" y="3517303"/>
                </a:lnTo>
                <a:lnTo>
                  <a:pt x="8999466" y="3517303"/>
                </a:lnTo>
                <a:lnTo>
                  <a:pt x="8999466" y="3339315"/>
                </a:lnTo>
                <a:close/>
                <a:moveTo>
                  <a:pt x="6006316" y="3339315"/>
                </a:moveTo>
                <a:lnTo>
                  <a:pt x="6006316" y="3517303"/>
                </a:lnTo>
                <a:lnTo>
                  <a:pt x="6184304" y="3517303"/>
                </a:lnTo>
                <a:lnTo>
                  <a:pt x="6184304" y="3339315"/>
                </a:lnTo>
                <a:close/>
                <a:moveTo>
                  <a:pt x="3191152" y="3339315"/>
                </a:moveTo>
                <a:lnTo>
                  <a:pt x="3191152" y="3517303"/>
                </a:lnTo>
                <a:lnTo>
                  <a:pt x="5999116" y="3517303"/>
                </a:lnTo>
                <a:lnTo>
                  <a:pt x="5999116" y="3339315"/>
                </a:lnTo>
                <a:close/>
                <a:moveTo>
                  <a:pt x="3004803" y="3339315"/>
                </a:moveTo>
                <a:lnTo>
                  <a:pt x="3004803" y="3517303"/>
                </a:lnTo>
                <a:lnTo>
                  <a:pt x="3183952" y="3517303"/>
                </a:lnTo>
                <a:lnTo>
                  <a:pt x="3183952" y="3339315"/>
                </a:lnTo>
                <a:close/>
                <a:moveTo>
                  <a:pt x="190221" y="3339315"/>
                </a:moveTo>
                <a:lnTo>
                  <a:pt x="190221" y="3517303"/>
                </a:lnTo>
                <a:lnTo>
                  <a:pt x="2997602" y="3517303"/>
                </a:lnTo>
                <a:lnTo>
                  <a:pt x="2997602" y="3339315"/>
                </a:lnTo>
                <a:close/>
                <a:moveTo>
                  <a:pt x="9193444" y="1859240"/>
                </a:moveTo>
                <a:lnTo>
                  <a:pt x="9193444" y="3332115"/>
                </a:lnTo>
                <a:lnTo>
                  <a:pt x="12001406" y="3332115"/>
                </a:lnTo>
                <a:lnTo>
                  <a:pt x="12001406" y="1859240"/>
                </a:lnTo>
                <a:close/>
                <a:moveTo>
                  <a:pt x="9006666" y="1859240"/>
                </a:moveTo>
                <a:lnTo>
                  <a:pt x="9006666" y="3332115"/>
                </a:lnTo>
                <a:lnTo>
                  <a:pt x="9186244" y="3332115"/>
                </a:lnTo>
                <a:lnTo>
                  <a:pt x="9186244" y="1859240"/>
                </a:lnTo>
                <a:close/>
                <a:moveTo>
                  <a:pt x="6191504" y="1859240"/>
                </a:moveTo>
                <a:lnTo>
                  <a:pt x="6191504" y="3332115"/>
                </a:lnTo>
                <a:lnTo>
                  <a:pt x="8999466" y="3332115"/>
                </a:lnTo>
                <a:lnTo>
                  <a:pt x="8999466" y="1859240"/>
                </a:lnTo>
                <a:close/>
                <a:moveTo>
                  <a:pt x="6006316" y="1859240"/>
                </a:moveTo>
                <a:lnTo>
                  <a:pt x="6006316" y="3332115"/>
                </a:lnTo>
                <a:lnTo>
                  <a:pt x="6184304" y="3332115"/>
                </a:lnTo>
                <a:lnTo>
                  <a:pt x="6184304" y="1859240"/>
                </a:lnTo>
                <a:close/>
                <a:moveTo>
                  <a:pt x="3191152" y="1859240"/>
                </a:moveTo>
                <a:lnTo>
                  <a:pt x="3191152" y="3332115"/>
                </a:lnTo>
                <a:lnTo>
                  <a:pt x="5999116" y="3332115"/>
                </a:lnTo>
                <a:lnTo>
                  <a:pt x="5999116" y="1859240"/>
                </a:lnTo>
                <a:close/>
                <a:moveTo>
                  <a:pt x="3004803" y="1859240"/>
                </a:moveTo>
                <a:lnTo>
                  <a:pt x="3004803" y="3332115"/>
                </a:lnTo>
                <a:lnTo>
                  <a:pt x="3183952" y="3332115"/>
                </a:lnTo>
                <a:lnTo>
                  <a:pt x="3183952" y="1859240"/>
                </a:lnTo>
                <a:close/>
                <a:moveTo>
                  <a:pt x="190221" y="1859240"/>
                </a:moveTo>
                <a:lnTo>
                  <a:pt x="190221" y="3332115"/>
                </a:lnTo>
                <a:lnTo>
                  <a:pt x="2997602" y="3332115"/>
                </a:lnTo>
                <a:lnTo>
                  <a:pt x="2997602" y="1859240"/>
                </a:lnTo>
                <a:close/>
                <a:moveTo>
                  <a:pt x="9193444" y="1671302"/>
                </a:moveTo>
                <a:lnTo>
                  <a:pt x="9193444" y="1852040"/>
                </a:lnTo>
                <a:lnTo>
                  <a:pt x="12001406" y="1852040"/>
                </a:lnTo>
                <a:lnTo>
                  <a:pt x="12001406" y="1671302"/>
                </a:lnTo>
                <a:close/>
                <a:moveTo>
                  <a:pt x="9006666" y="1671302"/>
                </a:moveTo>
                <a:lnTo>
                  <a:pt x="9006666" y="1852040"/>
                </a:lnTo>
                <a:lnTo>
                  <a:pt x="9186244" y="1852040"/>
                </a:lnTo>
                <a:lnTo>
                  <a:pt x="9186244" y="1671302"/>
                </a:lnTo>
                <a:close/>
                <a:moveTo>
                  <a:pt x="6191504" y="1671302"/>
                </a:moveTo>
                <a:lnTo>
                  <a:pt x="6191504" y="1852040"/>
                </a:lnTo>
                <a:lnTo>
                  <a:pt x="8999466" y="1852040"/>
                </a:lnTo>
                <a:lnTo>
                  <a:pt x="8999466" y="1671302"/>
                </a:lnTo>
                <a:close/>
                <a:moveTo>
                  <a:pt x="6006316" y="1671302"/>
                </a:moveTo>
                <a:lnTo>
                  <a:pt x="6006316" y="1852040"/>
                </a:lnTo>
                <a:lnTo>
                  <a:pt x="6184304" y="1852040"/>
                </a:lnTo>
                <a:lnTo>
                  <a:pt x="6184304" y="1671302"/>
                </a:lnTo>
                <a:close/>
                <a:moveTo>
                  <a:pt x="3191152" y="1671302"/>
                </a:moveTo>
                <a:lnTo>
                  <a:pt x="3191152" y="1852040"/>
                </a:lnTo>
                <a:lnTo>
                  <a:pt x="5999116" y="1852040"/>
                </a:lnTo>
                <a:lnTo>
                  <a:pt x="5999116" y="1671302"/>
                </a:lnTo>
                <a:close/>
                <a:moveTo>
                  <a:pt x="3004803" y="1671302"/>
                </a:moveTo>
                <a:lnTo>
                  <a:pt x="3004803" y="1852040"/>
                </a:lnTo>
                <a:lnTo>
                  <a:pt x="3183952" y="1852040"/>
                </a:lnTo>
                <a:lnTo>
                  <a:pt x="3183952" y="1671302"/>
                </a:lnTo>
                <a:close/>
                <a:moveTo>
                  <a:pt x="190221" y="1671302"/>
                </a:moveTo>
                <a:lnTo>
                  <a:pt x="190221" y="1852040"/>
                </a:lnTo>
                <a:lnTo>
                  <a:pt x="2997602" y="1852040"/>
                </a:lnTo>
                <a:lnTo>
                  <a:pt x="2997602" y="1671302"/>
                </a:lnTo>
                <a:close/>
                <a:moveTo>
                  <a:pt x="9193444" y="190219"/>
                </a:moveTo>
                <a:lnTo>
                  <a:pt x="9193444" y="1664102"/>
                </a:lnTo>
                <a:lnTo>
                  <a:pt x="12001406" y="1664102"/>
                </a:lnTo>
                <a:lnTo>
                  <a:pt x="12001406" y="190219"/>
                </a:lnTo>
                <a:close/>
                <a:moveTo>
                  <a:pt x="9006666" y="190219"/>
                </a:moveTo>
                <a:lnTo>
                  <a:pt x="9006666" y="1664102"/>
                </a:lnTo>
                <a:lnTo>
                  <a:pt x="9186244" y="1664102"/>
                </a:lnTo>
                <a:lnTo>
                  <a:pt x="9186244" y="190219"/>
                </a:lnTo>
                <a:close/>
                <a:moveTo>
                  <a:pt x="6191504" y="190219"/>
                </a:moveTo>
                <a:lnTo>
                  <a:pt x="6191504" y="1664102"/>
                </a:lnTo>
                <a:lnTo>
                  <a:pt x="8999466" y="1664102"/>
                </a:lnTo>
                <a:lnTo>
                  <a:pt x="8999466" y="190219"/>
                </a:lnTo>
                <a:close/>
                <a:moveTo>
                  <a:pt x="6006316" y="190219"/>
                </a:moveTo>
                <a:lnTo>
                  <a:pt x="6006316" y="1664102"/>
                </a:lnTo>
                <a:lnTo>
                  <a:pt x="6184304" y="1664102"/>
                </a:lnTo>
                <a:lnTo>
                  <a:pt x="6184304" y="190219"/>
                </a:lnTo>
                <a:close/>
                <a:moveTo>
                  <a:pt x="3191152" y="190219"/>
                </a:moveTo>
                <a:lnTo>
                  <a:pt x="3191152" y="1664102"/>
                </a:lnTo>
                <a:lnTo>
                  <a:pt x="5999116" y="1664102"/>
                </a:lnTo>
                <a:lnTo>
                  <a:pt x="5999116" y="190219"/>
                </a:lnTo>
                <a:close/>
                <a:moveTo>
                  <a:pt x="3004803" y="190219"/>
                </a:moveTo>
                <a:lnTo>
                  <a:pt x="3004803" y="1664102"/>
                </a:lnTo>
                <a:lnTo>
                  <a:pt x="3183952" y="1664102"/>
                </a:lnTo>
                <a:lnTo>
                  <a:pt x="3183952" y="190219"/>
                </a:lnTo>
                <a:close/>
                <a:moveTo>
                  <a:pt x="190221" y="190219"/>
                </a:moveTo>
                <a:lnTo>
                  <a:pt x="190221" y="1664102"/>
                </a:lnTo>
                <a:lnTo>
                  <a:pt x="2997602" y="1664102"/>
                </a:lnTo>
                <a:lnTo>
                  <a:pt x="2997602" y="190219"/>
                </a:lnTo>
                <a:close/>
                <a:moveTo>
                  <a:pt x="183021" y="0"/>
                </a:moveTo>
                <a:lnTo>
                  <a:pt x="190221" y="0"/>
                </a:lnTo>
                <a:lnTo>
                  <a:pt x="190221" y="183019"/>
                </a:lnTo>
                <a:lnTo>
                  <a:pt x="2997602" y="183019"/>
                </a:lnTo>
                <a:lnTo>
                  <a:pt x="2997602" y="0"/>
                </a:lnTo>
                <a:lnTo>
                  <a:pt x="3004803" y="0"/>
                </a:lnTo>
                <a:lnTo>
                  <a:pt x="3004803" y="183019"/>
                </a:lnTo>
                <a:lnTo>
                  <a:pt x="3183952" y="183019"/>
                </a:lnTo>
                <a:lnTo>
                  <a:pt x="3183952" y="0"/>
                </a:lnTo>
                <a:lnTo>
                  <a:pt x="3191152" y="0"/>
                </a:lnTo>
                <a:lnTo>
                  <a:pt x="3191152" y="183019"/>
                </a:lnTo>
                <a:lnTo>
                  <a:pt x="5999116" y="183019"/>
                </a:lnTo>
                <a:lnTo>
                  <a:pt x="5999116" y="0"/>
                </a:lnTo>
                <a:lnTo>
                  <a:pt x="6006316" y="0"/>
                </a:lnTo>
                <a:lnTo>
                  <a:pt x="6006316" y="183019"/>
                </a:lnTo>
                <a:lnTo>
                  <a:pt x="6184304" y="183019"/>
                </a:lnTo>
                <a:lnTo>
                  <a:pt x="6184304" y="0"/>
                </a:lnTo>
                <a:lnTo>
                  <a:pt x="6191504" y="0"/>
                </a:lnTo>
                <a:lnTo>
                  <a:pt x="6191504" y="183019"/>
                </a:lnTo>
                <a:lnTo>
                  <a:pt x="8999466" y="183019"/>
                </a:lnTo>
                <a:lnTo>
                  <a:pt x="8999466" y="0"/>
                </a:lnTo>
                <a:lnTo>
                  <a:pt x="9006666" y="0"/>
                </a:lnTo>
                <a:lnTo>
                  <a:pt x="9006666" y="183019"/>
                </a:lnTo>
                <a:lnTo>
                  <a:pt x="9186244" y="183019"/>
                </a:lnTo>
                <a:lnTo>
                  <a:pt x="9186244" y="1"/>
                </a:lnTo>
                <a:lnTo>
                  <a:pt x="9193444" y="1"/>
                </a:lnTo>
                <a:lnTo>
                  <a:pt x="9193444" y="183019"/>
                </a:lnTo>
                <a:lnTo>
                  <a:pt x="12001406" y="183019"/>
                </a:lnTo>
                <a:lnTo>
                  <a:pt x="12001406" y="1"/>
                </a:lnTo>
                <a:lnTo>
                  <a:pt x="12008606" y="1"/>
                </a:lnTo>
                <a:lnTo>
                  <a:pt x="12008606" y="183019"/>
                </a:lnTo>
                <a:lnTo>
                  <a:pt x="12193200" y="183019"/>
                </a:lnTo>
                <a:lnTo>
                  <a:pt x="12193200" y="190219"/>
                </a:lnTo>
                <a:lnTo>
                  <a:pt x="12008606" y="190219"/>
                </a:lnTo>
                <a:lnTo>
                  <a:pt x="12008606" y="1664102"/>
                </a:lnTo>
                <a:lnTo>
                  <a:pt x="12193200" y="1664102"/>
                </a:lnTo>
                <a:lnTo>
                  <a:pt x="12193200" y="1671302"/>
                </a:lnTo>
                <a:lnTo>
                  <a:pt x="12008606" y="1671302"/>
                </a:lnTo>
                <a:lnTo>
                  <a:pt x="12008606" y="1852040"/>
                </a:lnTo>
                <a:lnTo>
                  <a:pt x="12193200" y="1852040"/>
                </a:lnTo>
                <a:lnTo>
                  <a:pt x="12193200" y="1859240"/>
                </a:lnTo>
                <a:lnTo>
                  <a:pt x="12008606" y="1859240"/>
                </a:lnTo>
                <a:lnTo>
                  <a:pt x="12008606" y="3332115"/>
                </a:lnTo>
                <a:lnTo>
                  <a:pt x="12193200" y="3332115"/>
                </a:lnTo>
                <a:lnTo>
                  <a:pt x="12193200" y="3339315"/>
                </a:lnTo>
                <a:lnTo>
                  <a:pt x="12008606" y="3339315"/>
                </a:lnTo>
                <a:lnTo>
                  <a:pt x="12008606" y="3517303"/>
                </a:lnTo>
                <a:lnTo>
                  <a:pt x="12193200" y="3517303"/>
                </a:lnTo>
                <a:lnTo>
                  <a:pt x="12193200" y="3524503"/>
                </a:lnTo>
                <a:lnTo>
                  <a:pt x="12008606" y="3524503"/>
                </a:lnTo>
                <a:lnTo>
                  <a:pt x="12008606" y="4998966"/>
                </a:lnTo>
                <a:lnTo>
                  <a:pt x="12193200" y="4998966"/>
                </a:lnTo>
                <a:lnTo>
                  <a:pt x="12193200" y="5006166"/>
                </a:lnTo>
                <a:lnTo>
                  <a:pt x="12008606" y="5006166"/>
                </a:lnTo>
                <a:lnTo>
                  <a:pt x="12008606" y="5185743"/>
                </a:lnTo>
                <a:lnTo>
                  <a:pt x="12193200" y="5185743"/>
                </a:lnTo>
                <a:lnTo>
                  <a:pt x="12193200" y="5192943"/>
                </a:lnTo>
                <a:lnTo>
                  <a:pt x="12008606" y="5192943"/>
                </a:lnTo>
                <a:lnTo>
                  <a:pt x="12008606" y="6668993"/>
                </a:lnTo>
                <a:lnTo>
                  <a:pt x="12193200" y="6668993"/>
                </a:lnTo>
                <a:lnTo>
                  <a:pt x="12193200" y="6676193"/>
                </a:lnTo>
                <a:lnTo>
                  <a:pt x="12008606" y="6676193"/>
                </a:lnTo>
                <a:lnTo>
                  <a:pt x="12008606" y="6857999"/>
                </a:lnTo>
                <a:lnTo>
                  <a:pt x="12001406" y="6857999"/>
                </a:lnTo>
                <a:lnTo>
                  <a:pt x="12001406" y="6676193"/>
                </a:lnTo>
                <a:lnTo>
                  <a:pt x="9193444" y="6676193"/>
                </a:lnTo>
                <a:lnTo>
                  <a:pt x="9193444" y="6857999"/>
                </a:lnTo>
                <a:lnTo>
                  <a:pt x="9186244" y="6857999"/>
                </a:lnTo>
                <a:lnTo>
                  <a:pt x="9186244" y="6676193"/>
                </a:lnTo>
                <a:lnTo>
                  <a:pt x="9006666" y="6676193"/>
                </a:lnTo>
                <a:lnTo>
                  <a:pt x="9006666" y="6857999"/>
                </a:lnTo>
                <a:lnTo>
                  <a:pt x="8999466" y="6857999"/>
                </a:lnTo>
                <a:lnTo>
                  <a:pt x="8999466" y="6676193"/>
                </a:lnTo>
                <a:lnTo>
                  <a:pt x="6191504" y="6676193"/>
                </a:lnTo>
                <a:lnTo>
                  <a:pt x="6191504" y="6857999"/>
                </a:lnTo>
                <a:lnTo>
                  <a:pt x="6184304" y="6857999"/>
                </a:lnTo>
                <a:lnTo>
                  <a:pt x="6184304" y="6676193"/>
                </a:lnTo>
                <a:lnTo>
                  <a:pt x="6006316" y="6676193"/>
                </a:lnTo>
                <a:lnTo>
                  <a:pt x="6006316" y="6857999"/>
                </a:lnTo>
                <a:lnTo>
                  <a:pt x="5999116" y="6857999"/>
                </a:lnTo>
                <a:lnTo>
                  <a:pt x="5999116" y="6676193"/>
                </a:lnTo>
                <a:lnTo>
                  <a:pt x="3191152" y="6676193"/>
                </a:lnTo>
                <a:lnTo>
                  <a:pt x="3191152" y="6857999"/>
                </a:lnTo>
                <a:lnTo>
                  <a:pt x="3183952" y="6857999"/>
                </a:lnTo>
                <a:lnTo>
                  <a:pt x="3183952" y="6676193"/>
                </a:lnTo>
                <a:lnTo>
                  <a:pt x="3004803" y="6676193"/>
                </a:lnTo>
                <a:lnTo>
                  <a:pt x="3004803" y="6857999"/>
                </a:lnTo>
                <a:lnTo>
                  <a:pt x="2997602" y="6857999"/>
                </a:lnTo>
                <a:lnTo>
                  <a:pt x="2997602" y="6676193"/>
                </a:lnTo>
                <a:lnTo>
                  <a:pt x="190221" y="6676193"/>
                </a:lnTo>
                <a:lnTo>
                  <a:pt x="190221" y="6857999"/>
                </a:lnTo>
                <a:lnTo>
                  <a:pt x="183021" y="6857999"/>
                </a:lnTo>
                <a:lnTo>
                  <a:pt x="183021" y="6676193"/>
                </a:lnTo>
                <a:lnTo>
                  <a:pt x="0" y="6676193"/>
                </a:lnTo>
                <a:lnTo>
                  <a:pt x="0" y="6668993"/>
                </a:lnTo>
                <a:lnTo>
                  <a:pt x="183021" y="6668993"/>
                </a:lnTo>
                <a:lnTo>
                  <a:pt x="183021" y="5192943"/>
                </a:lnTo>
                <a:lnTo>
                  <a:pt x="0" y="5192943"/>
                </a:lnTo>
                <a:lnTo>
                  <a:pt x="0" y="5185743"/>
                </a:lnTo>
                <a:lnTo>
                  <a:pt x="183021" y="5185743"/>
                </a:lnTo>
                <a:lnTo>
                  <a:pt x="183021" y="5006166"/>
                </a:lnTo>
                <a:lnTo>
                  <a:pt x="1" y="5006166"/>
                </a:lnTo>
                <a:lnTo>
                  <a:pt x="1" y="4998966"/>
                </a:lnTo>
                <a:lnTo>
                  <a:pt x="183021" y="4998966"/>
                </a:lnTo>
                <a:lnTo>
                  <a:pt x="183021" y="3524503"/>
                </a:lnTo>
                <a:lnTo>
                  <a:pt x="1" y="3524503"/>
                </a:lnTo>
                <a:lnTo>
                  <a:pt x="1" y="3517303"/>
                </a:lnTo>
                <a:lnTo>
                  <a:pt x="183021" y="3517303"/>
                </a:lnTo>
                <a:lnTo>
                  <a:pt x="183021" y="3339315"/>
                </a:lnTo>
                <a:lnTo>
                  <a:pt x="1" y="3339315"/>
                </a:lnTo>
                <a:lnTo>
                  <a:pt x="1" y="3332115"/>
                </a:lnTo>
                <a:lnTo>
                  <a:pt x="183021" y="3332115"/>
                </a:lnTo>
                <a:lnTo>
                  <a:pt x="183021" y="1859240"/>
                </a:lnTo>
                <a:lnTo>
                  <a:pt x="1" y="1859240"/>
                </a:lnTo>
                <a:lnTo>
                  <a:pt x="1" y="1852040"/>
                </a:lnTo>
                <a:lnTo>
                  <a:pt x="183021" y="1852040"/>
                </a:lnTo>
                <a:lnTo>
                  <a:pt x="183021" y="1671302"/>
                </a:lnTo>
                <a:lnTo>
                  <a:pt x="1" y="1671302"/>
                </a:lnTo>
                <a:lnTo>
                  <a:pt x="1" y="1664102"/>
                </a:lnTo>
                <a:lnTo>
                  <a:pt x="183021" y="1664102"/>
                </a:lnTo>
                <a:lnTo>
                  <a:pt x="183021" y="190219"/>
                </a:lnTo>
                <a:lnTo>
                  <a:pt x="1" y="190219"/>
                </a:lnTo>
                <a:lnTo>
                  <a:pt x="1" y="183019"/>
                </a:lnTo>
                <a:lnTo>
                  <a:pt x="183021" y="183019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9" name="Logo">
            <a:extLst>
              <a:ext uri="{FF2B5EF4-FFF2-40B4-BE49-F238E27FC236}">
                <a16:creationId xmlns:a16="http://schemas.microsoft.com/office/drawing/2014/main" id="{52AB567F-D7C7-D77C-D184-10CED8C1B424}"/>
              </a:ext>
            </a:extLst>
          </p:cNvPr>
          <p:cNvSpPr/>
          <p:nvPr userDrawn="1"/>
        </p:nvSpPr>
        <p:spPr>
          <a:xfrm>
            <a:off x="190502" y="6556701"/>
            <a:ext cx="936626" cy="142550"/>
          </a:xfrm>
          <a:custGeom>
            <a:avLst/>
            <a:gdLst>
              <a:gd name="connsiteX0" fmla="*/ 5882163 w 7505700"/>
              <a:gd name="connsiteY0" fmla="*/ 551211 h 1142333"/>
              <a:gd name="connsiteX1" fmla="*/ 5731859 w 7505700"/>
              <a:gd name="connsiteY1" fmla="*/ 611314 h 1142333"/>
              <a:gd name="connsiteX2" fmla="*/ 5541454 w 7505700"/>
              <a:gd name="connsiteY2" fmla="*/ 721518 h 1142333"/>
              <a:gd name="connsiteX3" fmla="*/ 5671756 w 7505700"/>
              <a:gd name="connsiteY3" fmla="*/ 821721 h 1142333"/>
              <a:gd name="connsiteX4" fmla="*/ 5882163 w 7505700"/>
              <a:gd name="connsiteY4" fmla="*/ 581215 h 1142333"/>
              <a:gd name="connsiteX5" fmla="*/ 1202531 w 7505700"/>
              <a:gd name="connsiteY5" fmla="*/ 280606 h 1142333"/>
              <a:gd name="connsiteX6" fmla="*/ 992124 w 7505700"/>
              <a:gd name="connsiteY6" fmla="*/ 491014 h 1142333"/>
              <a:gd name="connsiteX7" fmla="*/ 1402937 w 7505700"/>
              <a:gd name="connsiteY7" fmla="*/ 491014 h 1142333"/>
              <a:gd name="connsiteX8" fmla="*/ 1202531 w 7505700"/>
              <a:gd name="connsiteY8" fmla="*/ 280606 h 1142333"/>
              <a:gd name="connsiteX9" fmla="*/ 3106579 w 7505700"/>
              <a:gd name="connsiteY9" fmla="*/ 280511 h 1142333"/>
              <a:gd name="connsiteX10" fmla="*/ 2886075 w 7505700"/>
              <a:gd name="connsiteY10" fmla="*/ 551116 h 1142333"/>
              <a:gd name="connsiteX11" fmla="*/ 3106579 w 7505700"/>
              <a:gd name="connsiteY11" fmla="*/ 821721 h 1142333"/>
              <a:gd name="connsiteX12" fmla="*/ 3316986 w 7505700"/>
              <a:gd name="connsiteY12" fmla="*/ 551116 h 1142333"/>
              <a:gd name="connsiteX13" fmla="*/ 3106579 w 7505700"/>
              <a:gd name="connsiteY13" fmla="*/ 280511 h 1142333"/>
              <a:gd name="connsiteX14" fmla="*/ 5020532 w 7505700"/>
              <a:gd name="connsiteY14" fmla="*/ 270509 h 1142333"/>
              <a:gd name="connsiteX15" fmla="*/ 4800028 w 7505700"/>
              <a:gd name="connsiteY15" fmla="*/ 551116 h 1142333"/>
              <a:gd name="connsiteX16" fmla="*/ 5020532 w 7505700"/>
              <a:gd name="connsiteY16" fmla="*/ 821721 h 1142333"/>
              <a:gd name="connsiteX17" fmla="*/ 5220938 w 7505700"/>
              <a:gd name="connsiteY17" fmla="*/ 541115 h 1142333"/>
              <a:gd name="connsiteX18" fmla="*/ 5020532 w 7505700"/>
              <a:gd name="connsiteY18" fmla="*/ 270509 h 1142333"/>
              <a:gd name="connsiteX19" fmla="*/ 6824376 w 7505700"/>
              <a:gd name="connsiteY19" fmla="*/ 190404 h 1142333"/>
              <a:gd name="connsiteX20" fmla="*/ 6964680 w 7505700"/>
              <a:gd name="connsiteY20" fmla="*/ 190404 h 1142333"/>
              <a:gd name="connsiteX21" fmla="*/ 7135082 w 7505700"/>
              <a:gd name="connsiteY21" fmla="*/ 661415 h 1142333"/>
              <a:gd name="connsiteX22" fmla="*/ 7165181 w 7505700"/>
              <a:gd name="connsiteY22" fmla="*/ 791717 h 1142333"/>
              <a:gd name="connsiteX23" fmla="*/ 7175182 w 7505700"/>
              <a:gd name="connsiteY23" fmla="*/ 791717 h 1142333"/>
              <a:gd name="connsiteX24" fmla="*/ 7205281 w 7505700"/>
              <a:gd name="connsiteY24" fmla="*/ 661415 h 1142333"/>
              <a:gd name="connsiteX25" fmla="*/ 7375683 w 7505700"/>
              <a:gd name="connsiteY25" fmla="*/ 190404 h 1142333"/>
              <a:gd name="connsiteX26" fmla="*/ 7505700 w 7505700"/>
              <a:gd name="connsiteY26" fmla="*/ 190404 h 1142333"/>
              <a:gd name="connsiteX27" fmla="*/ 7245191 w 7505700"/>
              <a:gd name="connsiteY27" fmla="*/ 881824 h 1142333"/>
              <a:gd name="connsiteX28" fmla="*/ 6954583 w 7505700"/>
              <a:gd name="connsiteY28" fmla="*/ 1142333 h 1142333"/>
              <a:gd name="connsiteX29" fmla="*/ 6864381 w 7505700"/>
              <a:gd name="connsiteY29" fmla="*/ 1122330 h 1142333"/>
              <a:gd name="connsiteX30" fmla="*/ 6864381 w 7505700"/>
              <a:gd name="connsiteY30" fmla="*/ 1022127 h 1142333"/>
              <a:gd name="connsiteX31" fmla="*/ 6944582 w 7505700"/>
              <a:gd name="connsiteY31" fmla="*/ 1042130 h 1142333"/>
              <a:gd name="connsiteX32" fmla="*/ 7114984 w 7505700"/>
              <a:gd name="connsiteY32" fmla="*/ 921924 h 1142333"/>
              <a:gd name="connsiteX33" fmla="*/ 6533769 w 7505700"/>
              <a:gd name="connsiteY33" fmla="*/ 180403 h 1142333"/>
              <a:gd name="connsiteX34" fmla="*/ 6774275 w 7505700"/>
              <a:gd name="connsiteY34" fmla="*/ 420909 h 1142333"/>
              <a:gd name="connsiteX35" fmla="*/ 6774180 w 7505700"/>
              <a:gd name="connsiteY35" fmla="*/ 420909 h 1142333"/>
              <a:gd name="connsiteX36" fmla="*/ 6774180 w 7505700"/>
              <a:gd name="connsiteY36" fmla="*/ 901922 h 1142333"/>
              <a:gd name="connsiteX37" fmla="*/ 6653974 w 7505700"/>
              <a:gd name="connsiteY37" fmla="*/ 901922 h 1142333"/>
              <a:gd name="connsiteX38" fmla="*/ 6653974 w 7505700"/>
              <a:gd name="connsiteY38" fmla="*/ 451008 h 1142333"/>
              <a:gd name="connsiteX39" fmla="*/ 6503669 w 7505700"/>
              <a:gd name="connsiteY39" fmla="*/ 280606 h 1142333"/>
              <a:gd name="connsiteX40" fmla="*/ 6303263 w 7505700"/>
              <a:gd name="connsiteY40" fmla="*/ 541115 h 1142333"/>
              <a:gd name="connsiteX41" fmla="*/ 6303263 w 7505700"/>
              <a:gd name="connsiteY41" fmla="*/ 901827 h 1142333"/>
              <a:gd name="connsiteX42" fmla="*/ 6183058 w 7505700"/>
              <a:gd name="connsiteY42" fmla="*/ 901827 h 1142333"/>
              <a:gd name="connsiteX43" fmla="*/ 6183058 w 7505700"/>
              <a:gd name="connsiteY43" fmla="*/ 190404 h 1142333"/>
              <a:gd name="connsiteX44" fmla="*/ 6303263 w 7505700"/>
              <a:gd name="connsiteY44" fmla="*/ 190404 h 1142333"/>
              <a:gd name="connsiteX45" fmla="*/ 6303263 w 7505700"/>
              <a:gd name="connsiteY45" fmla="*/ 360807 h 1142333"/>
              <a:gd name="connsiteX46" fmla="*/ 6533769 w 7505700"/>
              <a:gd name="connsiteY46" fmla="*/ 180403 h 1142333"/>
              <a:gd name="connsiteX47" fmla="*/ 5731859 w 7505700"/>
              <a:gd name="connsiteY47" fmla="*/ 180403 h 1142333"/>
              <a:gd name="connsiteX48" fmla="*/ 6012465 w 7505700"/>
              <a:gd name="connsiteY48" fmla="*/ 420909 h 1142333"/>
              <a:gd name="connsiteX49" fmla="*/ 6012465 w 7505700"/>
              <a:gd name="connsiteY49" fmla="*/ 741616 h 1142333"/>
              <a:gd name="connsiteX50" fmla="*/ 6062566 w 7505700"/>
              <a:gd name="connsiteY50" fmla="*/ 821817 h 1142333"/>
              <a:gd name="connsiteX51" fmla="*/ 6122669 w 7505700"/>
              <a:gd name="connsiteY51" fmla="*/ 811815 h 1142333"/>
              <a:gd name="connsiteX52" fmla="*/ 6122765 w 7505700"/>
              <a:gd name="connsiteY52" fmla="*/ 811720 h 1142333"/>
              <a:gd name="connsiteX53" fmla="*/ 6122765 w 7505700"/>
              <a:gd name="connsiteY53" fmla="*/ 901922 h 1142333"/>
              <a:gd name="connsiteX54" fmla="*/ 6032563 w 7505700"/>
              <a:gd name="connsiteY54" fmla="*/ 911923 h 1142333"/>
              <a:gd name="connsiteX55" fmla="*/ 5892259 w 7505700"/>
              <a:gd name="connsiteY55" fmla="*/ 771620 h 1142333"/>
              <a:gd name="connsiteX56" fmla="*/ 5892259 w 7505700"/>
              <a:gd name="connsiteY56" fmla="*/ 741521 h 1142333"/>
              <a:gd name="connsiteX57" fmla="*/ 5882258 w 7505700"/>
              <a:gd name="connsiteY57" fmla="*/ 741521 h 1142333"/>
              <a:gd name="connsiteX58" fmla="*/ 5641752 w 7505700"/>
              <a:gd name="connsiteY58" fmla="*/ 921924 h 1142333"/>
              <a:gd name="connsiteX59" fmla="*/ 5421248 w 7505700"/>
              <a:gd name="connsiteY59" fmla="*/ 731520 h 1142333"/>
              <a:gd name="connsiteX60" fmla="*/ 5711856 w 7505700"/>
              <a:gd name="connsiteY60" fmla="*/ 521112 h 1142333"/>
              <a:gd name="connsiteX61" fmla="*/ 5882258 w 7505700"/>
              <a:gd name="connsiteY61" fmla="*/ 390810 h 1142333"/>
              <a:gd name="connsiteX62" fmla="*/ 5731954 w 7505700"/>
              <a:gd name="connsiteY62" fmla="*/ 270605 h 1142333"/>
              <a:gd name="connsiteX63" fmla="*/ 5561552 w 7505700"/>
              <a:gd name="connsiteY63" fmla="*/ 430911 h 1142333"/>
              <a:gd name="connsiteX64" fmla="*/ 5431250 w 7505700"/>
              <a:gd name="connsiteY64" fmla="*/ 430911 h 1142333"/>
              <a:gd name="connsiteX65" fmla="*/ 5731859 w 7505700"/>
              <a:gd name="connsiteY65" fmla="*/ 180403 h 1142333"/>
              <a:gd name="connsiteX66" fmla="*/ 5050631 w 7505700"/>
              <a:gd name="connsiteY66" fmla="*/ 180403 h 1142333"/>
              <a:gd name="connsiteX67" fmla="*/ 5351240 w 7505700"/>
              <a:gd name="connsiteY67" fmla="*/ 541115 h 1142333"/>
              <a:gd name="connsiteX68" fmla="*/ 5050631 w 7505700"/>
              <a:gd name="connsiteY68" fmla="*/ 921924 h 1142333"/>
              <a:gd name="connsiteX69" fmla="*/ 4810125 w 7505700"/>
              <a:gd name="connsiteY69" fmla="*/ 741521 h 1142333"/>
              <a:gd name="connsiteX70" fmla="*/ 4800124 w 7505700"/>
              <a:gd name="connsiteY70" fmla="*/ 741521 h 1142333"/>
              <a:gd name="connsiteX71" fmla="*/ 4800124 w 7505700"/>
              <a:gd name="connsiteY71" fmla="*/ 1142333 h 1142333"/>
              <a:gd name="connsiteX72" fmla="*/ 4679918 w 7505700"/>
              <a:gd name="connsiteY72" fmla="*/ 1142333 h 1142333"/>
              <a:gd name="connsiteX73" fmla="*/ 4679918 w 7505700"/>
              <a:gd name="connsiteY73" fmla="*/ 190404 h 1142333"/>
              <a:gd name="connsiteX74" fmla="*/ 4800124 w 7505700"/>
              <a:gd name="connsiteY74" fmla="*/ 190404 h 1142333"/>
              <a:gd name="connsiteX75" fmla="*/ 4800124 w 7505700"/>
              <a:gd name="connsiteY75" fmla="*/ 360807 h 1142333"/>
              <a:gd name="connsiteX76" fmla="*/ 4810125 w 7505700"/>
              <a:gd name="connsiteY76" fmla="*/ 360807 h 1142333"/>
              <a:gd name="connsiteX77" fmla="*/ 5050631 w 7505700"/>
              <a:gd name="connsiteY77" fmla="*/ 180403 h 1142333"/>
              <a:gd name="connsiteX78" fmla="*/ 3888010 w 7505700"/>
              <a:gd name="connsiteY78" fmla="*/ 180403 h 1142333"/>
              <a:gd name="connsiteX79" fmla="*/ 4108513 w 7505700"/>
              <a:gd name="connsiteY79" fmla="*/ 360807 h 1142333"/>
              <a:gd name="connsiteX80" fmla="*/ 4329017 w 7505700"/>
              <a:gd name="connsiteY80" fmla="*/ 180403 h 1142333"/>
              <a:gd name="connsiteX81" fmla="*/ 4569523 w 7505700"/>
              <a:gd name="connsiteY81" fmla="*/ 420909 h 1142333"/>
              <a:gd name="connsiteX82" fmla="*/ 4569523 w 7505700"/>
              <a:gd name="connsiteY82" fmla="*/ 901922 h 1142333"/>
              <a:gd name="connsiteX83" fmla="*/ 4439221 w 7505700"/>
              <a:gd name="connsiteY83" fmla="*/ 901922 h 1142333"/>
              <a:gd name="connsiteX84" fmla="*/ 4439221 w 7505700"/>
              <a:gd name="connsiteY84" fmla="*/ 430911 h 1142333"/>
              <a:gd name="connsiteX85" fmla="*/ 4298918 w 7505700"/>
              <a:gd name="connsiteY85" fmla="*/ 280606 h 1142333"/>
              <a:gd name="connsiteX86" fmla="*/ 4118515 w 7505700"/>
              <a:gd name="connsiteY86" fmla="*/ 541115 h 1142333"/>
              <a:gd name="connsiteX87" fmla="*/ 4118515 w 7505700"/>
              <a:gd name="connsiteY87" fmla="*/ 901827 h 1142333"/>
              <a:gd name="connsiteX88" fmla="*/ 3988212 w 7505700"/>
              <a:gd name="connsiteY88" fmla="*/ 901827 h 1142333"/>
              <a:gd name="connsiteX89" fmla="*/ 3988212 w 7505700"/>
              <a:gd name="connsiteY89" fmla="*/ 430815 h 1142333"/>
              <a:gd name="connsiteX90" fmla="*/ 3847909 w 7505700"/>
              <a:gd name="connsiteY90" fmla="*/ 280511 h 1142333"/>
              <a:gd name="connsiteX91" fmla="*/ 3657504 w 7505700"/>
              <a:gd name="connsiteY91" fmla="*/ 541020 h 1142333"/>
              <a:gd name="connsiteX92" fmla="*/ 3657504 w 7505700"/>
              <a:gd name="connsiteY92" fmla="*/ 901731 h 1142333"/>
              <a:gd name="connsiteX93" fmla="*/ 3537299 w 7505700"/>
              <a:gd name="connsiteY93" fmla="*/ 901731 h 1142333"/>
              <a:gd name="connsiteX94" fmla="*/ 3537299 w 7505700"/>
              <a:gd name="connsiteY94" fmla="*/ 190404 h 1142333"/>
              <a:gd name="connsiteX95" fmla="*/ 3657504 w 7505700"/>
              <a:gd name="connsiteY95" fmla="*/ 190404 h 1142333"/>
              <a:gd name="connsiteX96" fmla="*/ 3657504 w 7505700"/>
              <a:gd name="connsiteY96" fmla="*/ 360807 h 1142333"/>
              <a:gd name="connsiteX97" fmla="*/ 3888010 w 7505700"/>
              <a:gd name="connsiteY97" fmla="*/ 180403 h 1142333"/>
              <a:gd name="connsiteX98" fmla="*/ 3106484 w 7505700"/>
              <a:gd name="connsiteY98" fmla="*/ 180308 h 1142333"/>
              <a:gd name="connsiteX99" fmla="*/ 3447193 w 7505700"/>
              <a:gd name="connsiteY99" fmla="*/ 551116 h 1142333"/>
              <a:gd name="connsiteX100" fmla="*/ 3106484 w 7505700"/>
              <a:gd name="connsiteY100" fmla="*/ 921925 h 1142333"/>
              <a:gd name="connsiteX101" fmla="*/ 2755773 w 7505700"/>
              <a:gd name="connsiteY101" fmla="*/ 551116 h 1142333"/>
              <a:gd name="connsiteX102" fmla="*/ 3106484 w 7505700"/>
              <a:gd name="connsiteY102" fmla="*/ 180308 h 1142333"/>
              <a:gd name="connsiteX103" fmla="*/ 2354865 w 7505700"/>
              <a:gd name="connsiteY103" fmla="*/ 180308 h 1142333"/>
              <a:gd name="connsiteX104" fmla="*/ 2675572 w 7505700"/>
              <a:gd name="connsiteY104" fmla="*/ 460915 h 1142333"/>
              <a:gd name="connsiteX105" fmla="*/ 2545270 w 7505700"/>
              <a:gd name="connsiteY105" fmla="*/ 460915 h 1142333"/>
              <a:gd name="connsiteX106" fmla="*/ 2354865 w 7505700"/>
              <a:gd name="connsiteY106" fmla="*/ 280511 h 1142333"/>
              <a:gd name="connsiteX107" fmla="*/ 2134361 w 7505700"/>
              <a:gd name="connsiteY107" fmla="*/ 551116 h 1142333"/>
              <a:gd name="connsiteX108" fmla="*/ 2354865 w 7505700"/>
              <a:gd name="connsiteY108" fmla="*/ 821721 h 1142333"/>
              <a:gd name="connsiteX109" fmla="*/ 2555271 w 7505700"/>
              <a:gd name="connsiteY109" fmla="*/ 631317 h 1142333"/>
              <a:gd name="connsiteX110" fmla="*/ 2675476 w 7505700"/>
              <a:gd name="connsiteY110" fmla="*/ 631317 h 1142333"/>
              <a:gd name="connsiteX111" fmla="*/ 2354770 w 7505700"/>
              <a:gd name="connsiteY111" fmla="*/ 921925 h 1142333"/>
              <a:gd name="connsiteX112" fmla="*/ 2004059 w 7505700"/>
              <a:gd name="connsiteY112" fmla="*/ 551116 h 1142333"/>
              <a:gd name="connsiteX113" fmla="*/ 2004154 w 7505700"/>
              <a:gd name="connsiteY113" fmla="*/ 551116 h 1142333"/>
              <a:gd name="connsiteX114" fmla="*/ 2354865 w 7505700"/>
              <a:gd name="connsiteY114" fmla="*/ 180308 h 1142333"/>
              <a:gd name="connsiteX115" fmla="*/ 1202721 w 7505700"/>
              <a:gd name="connsiteY115" fmla="*/ 180308 h 1142333"/>
              <a:gd name="connsiteX116" fmla="*/ 1533429 w 7505700"/>
              <a:gd name="connsiteY116" fmla="*/ 561118 h 1142333"/>
              <a:gd name="connsiteX117" fmla="*/ 1533429 w 7505700"/>
              <a:gd name="connsiteY117" fmla="*/ 581120 h 1142333"/>
              <a:gd name="connsiteX118" fmla="*/ 1533239 w 7505700"/>
              <a:gd name="connsiteY118" fmla="*/ 581215 h 1142333"/>
              <a:gd name="connsiteX119" fmla="*/ 992124 w 7505700"/>
              <a:gd name="connsiteY119" fmla="*/ 581215 h 1142333"/>
              <a:gd name="connsiteX120" fmla="*/ 1212627 w 7505700"/>
              <a:gd name="connsiteY120" fmla="*/ 821721 h 1142333"/>
              <a:gd name="connsiteX121" fmla="*/ 1393031 w 7505700"/>
              <a:gd name="connsiteY121" fmla="*/ 691419 h 1142333"/>
              <a:gd name="connsiteX122" fmla="*/ 1523333 w 7505700"/>
              <a:gd name="connsiteY122" fmla="*/ 691419 h 1142333"/>
              <a:gd name="connsiteX123" fmla="*/ 1212723 w 7505700"/>
              <a:gd name="connsiteY123" fmla="*/ 921925 h 1142333"/>
              <a:gd name="connsiteX124" fmla="*/ 862012 w 7505700"/>
              <a:gd name="connsiteY124" fmla="*/ 551116 h 1142333"/>
              <a:gd name="connsiteX125" fmla="*/ 1202721 w 7505700"/>
              <a:gd name="connsiteY125" fmla="*/ 180308 h 1142333"/>
              <a:gd name="connsiteX126" fmla="*/ 1673447 w 7505700"/>
              <a:gd name="connsiteY126" fmla="*/ 0 h 1142333"/>
              <a:gd name="connsiteX127" fmla="*/ 1803749 w 7505700"/>
              <a:gd name="connsiteY127" fmla="*/ 0 h 1142333"/>
              <a:gd name="connsiteX128" fmla="*/ 1803749 w 7505700"/>
              <a:gd name="connsiteY128" fmla="*/ 190405 h 1142333"/>
              <a:gd name="connsiteX129" fmla="*/ 1954053 w 7505700"/>
              <a:gd name="connsiteY129" fmla="*/ 190405 h 1142333"/>
              <a:gd name="connsiteX130" fmla="*/ 1954053 w 7505700"/>
              <a:gd name="connsiteY130" fmla="*/ 290608 h 1142333"/>
              <a:gd name="connsiteX131" fmla="*/ 1803749 w 7505700"/>
              <a:gd name="connsiteY131" fmla="*/ 290608 h 1142333"/>
              <a:gd name="connsiteX132" fmla="*/ 1803749 w 7505700"/>
              <a:gd name="connsiteY132" fmla="*/ 711518 h 1142333"/>
              <a:gd name="connsiteX133" fmla="*/ 1883949 w 7505700"/>
              <a:gd name="connsiteY133" fmla="*/ 821722 h 1142333"/>
              <a:gd name="connsiteX134" fmla="*/ 1954053 w 7505700"/>
              <a:gd name="connsiteY134" fmla="*/ 801719 h 1142333"/>
              <a:gd name="connsiteX135" fmla="*/ 1954053 w 7505700"/>
              <a:gd name="connsiteY135" fmla="*/ 901922 h 1142333"/>
              <a:gd name="connsiteX136" fmla="*/ 1873853 w 7505700"/>
              <a:gd name="connsiteY136" fmla="*/ 921925 h 1142333"/>
              <a:gd name="connsiteX137" fmla="*/ 1673447 w 7505700"/>
              <a:gd name="connsiteY137" fmla="*/ 721519 h 1142333"/>
              <a:gd name="connsiteX138" fmla="*/ 1673447 w 7505700"/>
              <a:gd name="connsiteY138" fmla="*/ 290608 h 1142333"/>
              <a:gd name="connsiteX139" fmla="*/ 1573244 w 7505700"/>
              <a:gd name="connsiteY139" fmla="*/ 290608 h 1142333"/>
              <a:gd name="connsiteX140" fmla="*/ 1573244 w 7505700"/>
              <a:gd name="connsiteY140" fmla="*/ 190405 h 1142333"/>
              <a:gd name="connsiteX141" fmla="*/ 1673447 w 7505700"/>
              <a:gd name="connsiteY141" fmla="*/ 190405 h 1142333"/>
              <a:gd name="connsiteX142" fmla="*/ 0 w 7505700"/>
              <a:gd name="connsiteY142" fmla="*/ 0 h 1142333"/>
              <a:gd name="connsiteX143" fmla="*/ 160306 w 7505700"/>
              <a:gd name="connsiteY143" fmla="*/ 0 h 1142333"/>
              <a:gd name="connsiteX144" fmla="*/ 561118 w 7505700"/>
              <a:gd name="connsiteY144" fmla="*/ 621316 h 1142333"/>
              <a:gd name="connsiteX145" fmla="*/ 641318 w 7505700"/>
              <a:gd name="connsiteY145" fmla="*/ 761619 h 1142333"/>
              <a:gd name="connsiteX146" fmla="*/ 641318 w 7505700"/>
              <a:gd name="connsiteY146" fmla="*/ 0 h 1142333"/>
              <a:gd name="connsiteX147" fmla="*/ 761524 w 7505700"/>
              <a:gd name="connsiteY147" fmla="*/ 0 h 1142333"/>
              <a:gd name="connsiteX148" fmla="*/ 761524 w 7505700"/>
              <a:gd name="connsiteY148" fmla="*/ 901922 h 1142333"/>
              <a:gd name="connsiteX149" fmla="*/ 601218 w 7505700"/>
              <a:gd name="connsiteY149" fmla="*/ 901922 h 1142333"/>
              <a:gd name="connsiteX150" fmla="*/ 200406 w 7505700"/>
              <a:gd name="connsiteY150" fmla="*/ 290608 h 1142333"/>
              <a:gd name="connsiteX151" fmla="*/ 130302 w 7505700"/>
              <a:gd name="connsiteY151" fmla="*/ 150305 h 1142333"/>
              <a:gd name="connsiteX152" fmla="*/ 120302 w 7505700"/>
              <a:gd name="connsiteY152" fmla="*/ 150305 h 1142333"/>
              <a:gd name="connsiteX153" fmla="*/ 130302 w 7505700"/>
              <a:gd name="connsiteY153" fmla="*/ 310610 h 1142333"/>
              <a:gd name="connsiteX154" fmla="*/ 130302 w 7505700"/>
              <a:gd name="connsiteY154" fmla="*/ 901827 h 1142333"/>
              <a:gd name="connsiteX155" fmla="*/ 0 w 7505700"/>
              <a:gd name="connsiteY155" fmla="*/ 901827 h 1142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</a:cxnLst>
            <a:rect l="l" t="t" r="r" b="b"/>
            <a:pathLst>
              <a:path w="7505700" h="1142333">
                <a:moveTo>
                  <a:pt x="5882163" y="551211"/>
                </a:moveTo>
                <a:cubicBezTo>
                  <a:pt x="5842063" y="581310"/>
                  <a:pt x="5781960" y="601313"/>
                  <a:pt x="5731859" y="611314"/>
                </a:cubicBezTo>
                <a:cubicBezTo>
                  <a:pt x="5641657" y="631316"/>
                  <a:pt x="5541454" y="641413"/>
                  <a:pt x="5541454" y="721518"/>
                </a:cubicBezTo>
                <a:cubicBezTo>
                  <a:pt x="5541454" y="791622"/>
                  <a:pt x="5601557" y="821721"/>
                  <a:pt x="5671756" y="821721"/>
                </a:cubicBezTo>
                <a:cubicBezTo>
                  <a:pt x="5812059" y="821721"/>
                  <a:pt x="5882163" y="721518"/>
                  <a:pt x="5882163" y="581215"/>
                </a:cubicBezTo>
                <a:close/>
                <a:moveTo>
                  <a:pt x="1202531" y="280606"/>
                </a:moveTo>
                <a:cubicBezTo>
                  <a:pt x="1092327" y="280606"/>
                  <a:pt x="1012126" y="350710"/>
                  <a:pt x="992124" y="491014"/>
                </a:cubicBezTo>
                <a:lnTo>
                  <a:pt x="1402937" y="491014"/>
                </a:lnTo>
                <a:cubicBezTo>
                  <a:pt x="1392937" y="350710"/>
                  <a:pt x="1312735" y="280606"/>
                  <a:pt x="1202531" y="280606"/>
                </a:cubicBezTo>
                <a:close/>
                <a:moveTo>
                  <a:pt x="3106579" y="280511"/>
                </a:moveTo>
                <a:cubicBezTo>
                  <a:pt x="2966276" y="280511"/>
                  <a:pt x="2886075" y="380714"/>
                  <a:pt x="2886075" y="551116"/>
                </a:cubicBezTo>
                <a:cubicBezTo>
                  <a:pt x="2886075" y="711422"/>
                  <a:pt x="2966276" y="821721"/>
                  <a:pt x="3106579" y="821721"/>
                </a:cubicBezTo>
                <a:cubicBezTo>
                  <a:pt x="3236881" y="821721"/>
                  <a:pt x="3316986" y="711517"/>
                  <a:pt x="3316986" y="551116"/>
                </a:cubicBezTo>
                <a:cubicBezTo>
                  <a:pt x="3316986" y="380714"/>
                  <a:pt x="3236786" y="280511"/>
                  <a:pt x="3106579" y="280511"/>
                </a:cubicBezTo>
                <a:close/>
                <a:moveTo>
                  <a:pt x="5020532" y="270509"/>
                </a:moveTo>
                <a:cubicBezTo>
                  <a:pt x="4890230" y="270509"/>
                  <a:pt x="4800028" y="400812"/>
                  <a:pt x="4800028" y="551116"/>
                </a:cubicBezTo>
                <a:cubicBezTo>
                  <a:pt x="4800028" y="701421"/>
                  <a:pt x="4890230" y="821721"/>
                  <a:pt x="5020532" y="821721"/>
                </a:cubicBezTo>
                <a:cubicBezTo>
                  <a:pt x="5140738" y="821721"/>
                  <a:pt x="5220938" y="711517"/>
                  <a:pt x="5220938" y="541115"/>
                </a:cubicBezTo>
                <a:cubicBezTo>
                  <a:pt x="5220938" y="380809"/>
                  <a:pt x="5140738" y="270509"/>
                  <a:pt x="5020532" y="270509"/>
                </a:cubicBezTo>
                <a:close/>
                <a:moveTo>
                  <a:pt x="6824376" y="190404"/>
                </a:moveTo>
                <a:lnTo>
                  <a:pt x="6964680" y="190404"/>
                </a:lnTo>
                <a:lnTo>
                  <a:pt x="7135082" y="661415"/>
                </a:lnTo>
                <a:cubicBezTo>
                  <a:pt x="7145083" y="701516"/>
                  <a:pt x="7155084" y="741616"/>
                  <a:pt x="7165181" y="791717"/>
                </a:cubicBezTo>
                <a:lnTo>
                  <a:pt x="7175182" y="791717"/>
                </a:lnTo>
                <a:cubicBezTo>
                  <a:pt x="7185183" y="741616"/>
                  <a:pt x="7195185" y="701516"/>
                  <a:pt x="7205281" y="661415"/>
                </a:cubicBezTo>
                <a:lnTo>
                  <a:pt x="7375683" y="190404"/>
                </a:lnTo>
                <a:lnTo>
                  <a:pt x="7505700" y="190404"/>
                </a:lnTo>
                <a:lnTo>
                  <a:pt x="7245191" y="881824"/>
                </a:lnTo>
                <a:cubicBezTo>
                  <a:pt x="7205091" y="982027"/>
                  <a:pt x="7114889" y="1142333"/>
                  <a:pt x="6954583" y="1142333"/>
                </a:cubicBezTo>
                <a:cubicBezTo>
                  <a:pt x="6904482" y="1142333"/>
                  <a:pt x="6874382" y="1132331"/>
                  <a:pt x="6864381" y="1122330"/>
                </a:cubicBezTo>
                <a:lnTo>
                  <a:pt x="6864381" y="1022127"/>
                </a:lnTo>
                <a:cubicBezTo>
                  <a:pt x="6884384" y="1032128"/>
                  <a:pt x="6914483" y="1042130"/>
                  <a:pt x="6944582" y="1042130"/>
                </a:cubicBezTo>
                <a:cubicBezTo>
                  <a:pt x="7034784" y="1042130"/>
                  <a:pt x="7084885" y="982027"/>
                  <a:pt x="7114984" y="921924"/>
                </a:cubicBezTo>
                <a:close/>
                <a:moveTo>
                  <a:pt x="6533769" y="180403"/>
                </a:moveTo>
                <a:cubicBezTo>
                  <a:pt x="6674072" y="180403"/>
                  <a:pt x="6774275" y="280606"/>
                  <a:pt x="6774275" y="420909"/>
                </a:cubicBezTo>
                <a:lnTo>
                  <a:pt x="6774180" y="420909"/>
                </a:lnTo>
                <a:lnTo>
                  <a:pt x="6774180" y="901922"/>
                </a:lnTo>
                <a:lnTo>
                  <a:pt x="6653974" y="901922"/>
                </a:lnTo>
                <a:lnTo>
                  <a:pt x="6653974" y="451008"/>
                </a:lnTo>
                <a:cubicBezTo>
                  <a:pt x="6653974" y="340804"/>
                  <a:pt x="6593871" y="280606"/>
                  <a:pt x="6503669" y="280606"/>
                </a:cubicBezTo>
                <a:cubicBezTo>
                  <a:pt x="6383464" y="280606"/>
                  <a:pt x="6303263" y="370808"/>
                  <a:pt x="6303263" y="541115"/>
                </a:cubicBezTo>
                <a:lnTo>
                  <a:pt x="6303263" y="901827"/>
                </a:lnTo>
                <a:lnTo>
                  <a:pt x="6183058" y="901827"/>
                </a:lnTo>
                <a:lnTo>
                  <a:pt x="6183058" y="190404"/>
                </a:lnTo>
                <a:lnTo>
                  <a:pt x="6303263" y="190404"/>
                </a:lnTo>
                <a:lnTo>
                  <a:pt x="6303263" y="360807"/>
                </a:lnTo>
                <a:cubicBezTo>
                  <a:pt x="6323266" y="240601"/>
                  <a:pt x="6423469" y="180403"/>
                  <a:pt x="6533769" y="180403"/>
                </a:cubicBezTo>
                <a:close/>
                <a:moveTo>
                  <a:pt x="5731859" y="180403"/>
                </a:moveTo>
                <a:cubicBezTo>
                  <a:pt x="5912262" y="180403"/>
                  <a:pt x="6012465" y="260604"/>
                  <a:pt x="6012465" y="420909"/>
                </a:cubicBezTo>
                <a:lnTo>
                  <a:pt x="6012465" y="741616"/>
                </a:lnTo>
                <a:cubicBezTo>
                  <a:pt x="6012465" y="811720"/>
                  <a:pt x="6042564" y="821817"/>
                  <a:pt x="6062566" y="821817"/>
                </a:cubicBezTo>
                <a:cubicBezTo>
                  <a:pt x="6082569" y="821817"/>
                  <a:pt x="6102667" y="811815"/>
                  <a:pt x="6122669" y="811815"/>
                </a:cubicBezTo>
                <a:lnTo>
                  <a:pt x="6122765" y="811720"/>
                </a:lnTo>
                <a:lnTo>
                  <a:pt x="6122765" y="901922"/>
                </a:lnTo>
                <a:cubicBezTo>
                  <a:pt x="6092666" y="911923"/>
                  <a:pt x="6062662" y="911923"/>
                  <a:pt x="6032563" y="911923"/>
                </a:cubicBezTo>
                <a:cubicBezTo>
                  <a:pt x="5932360" y="911923"/>
                  <a:pt x="5892259" y="851820"/>
                  <a:pt x="5892259" y="771620"/>
                </a:cubicBezTo>
                <a:lnTo>
                  <a:pt x="5892259" y="741521"/>
                </a:lnTo>
                <a:lnTo>
                  <a:pt x="5882258" y="741521"/>
                </a:lnTo>
                <a:cubicBezTo>
                  <a:pt x="5852160" y="851725"/>
                  <a:pt x="5762053" y="921924"/>
                  <a:pt x="5641752" y="921924"/>
                </a:cubicBezTo>
                <a:cubicBezTo>
                  <a:pt x="5521451" y="921924"/>
                  <a:pt x="5421248" y="861822"/>
                  <a:pt x="5421248" y="731520"/>
                </a:cubicBezTo>
                <a:cubicBezTo>
                  <a:pt x="5421248" y="561117"/>
                  <a:pt x="5571553" y="541115"/>
                  <a:pt x="5711856" y="521112"/>
                </a:cubicBezTo>
                <a:cubicBezTo>
                  <a:pt x="5822060" y="501110"/>
                  <a:pt x="5882258" y="481012"/>
                  <a:pt x="5882258" y="390810"/>
                </a:cubicBezTo>
                <a:cubicBezTo>
                  <a:pt x="5882258" y="330708"/>
                  <a:pt x="5842158" y="270605"/>
                  <a:pt x="5731954" y="270605"/>
                </a:cubicBezTo>
                <a:cubicBezTo>
                  <a:pt x="5621750" y="270605"/>
                  <a:pt x="5561552" y="320706"/>
                  <a:pt x="5561552" y="430911"/>
                </a:cubicBezTo>
                <a:lnTo>
                  <a:pt x="5431250" y="430911"/>
                </a:lnTo>
                <a:cubicBezTo>
                  <a:pt x="5441251" y="270605"/>
                  <a:pt x="5541454" y="180403"/>
                  <a:pt x="5731859" y="180403"/>
                </a:cubicBezTo>
                <a:close/>
                <a:moveTo>
                  <a:pt x="5050631" y="180403"/>
                </a:moveTo>
                <a:cubicBezTo>
                  <a:pt x="5231035" y="180403"/>
                  <a:pt x="5351240" y="330708"/>
                  <a:pt x="5351240" y="541115"/>
                </a:cubicBezTo>
                <a:cubicBezTo>
                  <a:pt x="5351240" y="761619"/>
                  <a:pt x="5220938" y="921924"/>
                  <a:pt x="5050631" y="921924"/>
                </a:cubicBezTo>
                <a:cubicBezTo>
                  <a:pt x="4940427" y="921924"/>
                  <a:pt x="4840224" y="861822"/>
                  <a:pt x="4810125" y="741521"/>
                </a:cubicBezTo>
                <a:lnTo>
                  <a:pt x="4800124" y="741521"/>
                </a:lnTo>
                <a:lnTo>
                  <a:pt x="4800124" y="1142333"/>
                </a:lnTo>
                <a:lnTo>
                  <a:pt x="4679918" y="1142333"/>
                </a:lnTo>
                <a:lnTo>
                  <a:pt x="4679918" y="190404"/>
                </a:lnTo>
                <a:lnTo>
                  <a:pt x="4800124" y="190404"/>
                </a:lnTo>
                <a:lnTo>
                  <a:pt x="4800124" y="360807"/>
                </a:lnTo>
                <a:lnTo>
                  <a:pt x="4810125" y="360807"/>
                </a:lnTo>
                <a:cubicBezTo>
                  <a:pt x="4840224" y="240601"/>
                  <a:pt x="4940427" y="180403"/>
                  <a:pt x="5050631" y="180403"/>
                </a:cubicBezTo>
                <a:close/>
                <a:moveTo>
                  <a:pt x="3888010" y="180403"/>
                </a:moveTo>
                <a:cubicBezTo>
                  <a:pt x="3988212" y="180403"/>
                  <a:pt x="4078414" y="240506"/>
                  <a:pt x="4108513" y="360807"/>
                </a:cubicBezTo>
                <a:cubicBezTo>
                  <a:pt x="4138612" y="230505"/>
                  <a:pt x="4238815" y="180403"/>
                  <a:pt x="4329017" y="180403"/>
                </a:cubicBezTo>
                <a:cubicBezTo>
                  <a:pt x="4459319" y="180403"/>
                  <a:pt x="4569523" y="270605"/>
                  <a:pt x="4569523" y="420909"/>
                </a:cubicBezTo>
                <a:lnTo>
                  <a:pt x="4569523" y="901922"/>
                </a:lnTo>
                <a:lnTo>
                  <a:pt x="4439221" y="901922"/>
                </a:lnTo>
                <a:lnTo>
                  <a:pt x="4439221" y="430911"/>
                </a:lnTo>
                <a:cubicBezTo>
                  <a:pt x="4439221" y="340709"/>
                  <a:pt x="4379119" y="280606"/>
                  <a:pt x="4298918" y="280606"/>
                </a:cubicBezTo>
                <a:cubicBezTo>
                  <a:pt x="4188714" y="280606"/>
                  <a:pt x="4118515" y="370808"/>
                  <a:pt x="4118515" y="541115"/>
                </a:cubicBezTo>
                <a:lnTo>
                  <a:pt x="4118515" y="901827"/>
                </a:lnTo>
                <a:lnTo>
                  <a:pt x="3988212" y="901827"/>
                </a:lnTo>
                <a:lnTo>
                  <a:pt x="3988212" y="430815"/>
                </a:lnTo>
                <a:cubicBezTo>
                  <a:pt x="3988212" y="340613"/>
                  <a:pt x="3928110" y="280511"/>
                  <a:pt x="3847909" y="280511"/>
                </a:cubicBezTo>
                <a:cubicBezTo>
                  <a:pt x="3737705" y="280511"/>
                  <a:pt x="3657504" y="390715"/>
                  <a:pt x="3657504" y="541020"/>
                </a:cubicBezTo>
                <a:lnTo>
                  <a:pt x="3657504" y="901731"/>
                </a:lnTo>
                <a:lnTo>
                  <a:pt x="3537299" y="901731"/>
                </a:lnTo>
                <a:lnTo>
                  <a:pt x="3537299" y="190404"/>
                </a:lnTo>
                <a:lnTo>
                  <a:pt x="3657504" y="190404"/>
                </a:lnTo>
                <a:lnTo>
                  <a:pt x="3657504" y="360807"/>
                </a:lnTo>
                <a:cubicBezTo>
                  <a:pt x="3687603" y="240601"/>
                  <a:pt x="3777710" y="180403"/>
                  <a:pt x="3888010" y="180403"/>
                </a:cubicBezTo>
                <a:close/>
                <a:moveTo>
                  <a:pt x="3106484" y="180308"/>
                </a:moveTo>
                <a:cubicBezTo>
                  <a:pt x="3326892" y="180308"/>
                  <a:pt x="3447193" y="330612"/>
                  <a:pt x="3447193" y="551116"/>
                </a:cubicBezTo>
                <a:cubicBezTo>
                  <a:pt x="3447193" y="771620"/>
                  <a:pt x="3316891" y="921925"/>
                  <a:pt x="3106484" y="921925"/>
                </a:cubicBezTo>
                <a:cubicBezTo>
                  <a:pt x="2896076" y="921925"/>
                  <a:pt x="2755773" y="771620"/>
                  <a:pt x="2755773" y="551116"/>
                </a:cubicBezTo>
                <a:cubicBezTo>
                  <a:pt x="2755773" y="330612"/>
                  <a:pt x="2886075" y="180308"/>
                  <a:pt x="3106484" y="180308"/>
                </a:cubicBezTo>
                <a:close/>
                <a:moveTo>
                  <a:pt x="2354865" y="180308"/>
                </a:moveTo>
                <a:cubicBezTo>
                  <a:pt x="2535268" y="180308"/>
                  <a:pt x="2665475" y="290512"/>
                  <a:pt x="2675572" y="460915"/>
                </a:cubicBezTo>
                <a:lnTo>
                  <a:pt x="2545270" y="460915"/>
                </a:lnTo>
                <a:cubicBezTo>
                  <a:pt x="2535268" y="360711"/>
                  <a:pt x="2485167" y="280511"/>
                  <a:pt x="2354865" y="280511"/>
                </a:cubicBezTo>
                <a:cubicBezTo>
                  <a:pt x="2224563" y="280511"/>
                  <a:pt x="2134361" y="390715"/>
                  <a:pt x="2134361" y="551116"/>
                </a:cubicBezTo>
                <a:cubicBezTo>
                  <a:pt x="2134361" y="711517"/>
                  <a:pt x="2224563" y="821721"/>
                  <a:pt x="2354865" y="821721"/>
                </a:cubicBezTo>
                <a:cubicBezTo>
                  <a:pt x="2465069" y="821721"/>
                  <a:pt x="2535268" y="751618"/>
                  <a:pt x="2555271" y="631317"/>
                </a:cubicBezTo>
                <a:lnTo>
                  <a:pt x="2675476" y="631317"/>
                </a:lnTo>
                <a:cubicBezTo>
                  <a:pt x="2665475" y="811720"/>
                  <a:pt x="2535173" y="921925"/>
                  <a:pt x="2354770" y="921925"/>
                </a:cubicBezTo>
                <a:cubicBezTo>
                  <a:pt x="2154363" y="921925"/>
                  <a:pt x="2004059" y="771620"/>
                  <a:pt x="2004059" y="551116"/>
                </a:cubicBezTo>
                <a:lnTo>
                  <a:pt x="2004154" y="551116"/>
                </a:lnTo>
                <a:cubicBezTo>
                  <a:pt x="2004154" y="330612"/>
                  <a:pt x="2144458" y="180308"/>
                  <a:pt x="2354865" y="180308"/>
                </a:cubicBezTo>
                <a:close/>
                <a:moveTo>
                  <a:pt x="1202721" y="180308"/>
                </a:moveTo>
                <a:cubicBezTo>
                  <a:pt x="1413129" y="180308"/>
                  <a:pt x="1533429" y="340614"/>
                  <a:pt x="1533429" y="561118"/>
                </a:cubicBezTo>
                <a:lnTo>
                  <a:pt x="1533429" y="581120"/>
                </a:lnTo>
                <a:lnTo>
                  <a:pt x="1533239" y="581215"/>
                </a:lnTo>
                <a:lnTo>
                  <a:pt x="992124" y="581215"/>
                </a:lnTo>
                <a:cubicBezTo>
                  <a:pt x="1002126" y="731520"/>
                  <a:pt x="1092327" y="821721"/>
                  <a:pt x="1212627" y="821721"/>
                </a:cubicBezTo>
                <a:cubicBezTo>
                  <a:pt x="1302829" y="821721"/>
                  <a:pt x="1383029" y="771620"/>
                  <a:pt x="1393031" y="691419"/>
                </a:cubicBezTo>
                <a:lnTo>
                  <a:pt x="1523333" y="691419"/>
                </a:lnTo>
                <a:cubicBezTo>
                  <a:pt x="1503330" y="831723"/>
                  <a:pt x="1373028" y="921925"/>
                  <a:pt x="1212723" y="921925"/>
                </a:cubicBezTo>
                <a:cubicBezTo>
                  <a:pt x="1002315" y="921925"/>
                  <a:pt x="862012" y="781621"/>
                  <a:pt x="862012" y="551116"/>
                </a:cubicBezTo>
                <a:cubicBezTo>
                  <a:pt x="862012" y="340709"/>
                  <a:pt x="992314" y="180308"/>
                  <a:pt x="1202721" y="180308"/>
                </a:cubicBezTo>
                <a:close/>
                <a:moveTo>
                  <a:pt x="1673447" y="0"/>
                </a:moveTo>
                <a:lnTo>
                  <a:pt x="1803749" y="0"/>
                </a:lnTo>
                <a:lnTo>
                  <a:pt x="1803749" y="190405"/>
                </a:lnTo>
                <a:lnTo>
                  <a:pt x="1954053" y="190405"/>
                </a:lnTo>
                <a:lnTo>
                  <a:pt x="1954053" y="290608"/>
                </a:lnTo>
                <a:lnTo>
                  <a:pt x="1803749" y="290608"/>
                </a:lnTo>
                <a:lnTo>
                  <a:pt x="1803749" y="711518"/>
                </a:lnTo>
                <a:cubicBezTo>
                  <a:pt x="1803749" y="791718"/>
                  <a:pt x="1833848" y="821722"/>
                  <a:pt x="1883949" y="821722"/>
                </a:cubicBezTo>
                <a:cubicBezTo>
                  <a:pt x="1914049" y="821722"/>
                  <a:pt x="1934051" y="811721"/>
                  <a:pt x="1954053" y="801719"/>
                </a:cubicBezTo>
                <a:lnTo>
                  <a:pt x="1954053" y="901922"/>
                </a:lnTo>
                <a:cubicBezTo>
                  <a:pt x="1934051" y="911924"/>
                  <a:pt x="1903952" y="921925"/>
                  <a:pt x="1873853" y="921925"/>
                </a:cubicBezTo>
                <a:cubicBezTo>
                  <a:pt x="1753648" y="921925"/>
                  <a:pt x="1673447" y="861822"/>
                  <a:pt x="1673447" y="721519"/>
                </a:cubicBezTo>
                <a:lnTo>
                  <a:pt x="1673447" y="290608"/>
                </a:lnTo>
                <a:lnTo>
                  <a:pt x="1573244" y="290608"/>
                </a:lnTo>
                <a:lnTo>
                  <a:pt x="1573244" y="190405"/>
                </a:lnTo>
                <a:lnTo>
                  <a:pt x="1673447" y="190405"/>
                </a:lnTo>
                <a:close/>
                <a:moveTo>
                  <a:pt x="0" y="0"/>
                </a:moveTo>
                <a:lnTo>
                  <a:pt x="160306" y="0"/>
                </a:lnTo>
                <a:lnTo>
                  <a:pt x="561118" y="621316"/>
                </a:lnTo>
                <a:cubicBezTo>
                  <a:pt x="591217" y="671417"/>
                  <a:pt x="621221" y="721519"/>
                  <a:pt x="641318" y="761619"/>
                </a:cubicBezTo>
                <a:lnTo>
                  <a:pt x="641318" y="0"/>
                </a:lnTo>
                <a:lnTo>
                  <a:pt x="761524" y="0"/>
                </a:lnTo>
                <a:lnTo>
                  <a:pt x="761524" y="901922"/>
                </a:lnTo>
                <a:lnTo>
                  <a:pt x="601218" y="901922"/>
                </a:lnTo>
                <a:lnTo>
                  <a:pt x="200406" y="290608"/>
                </a:lnTo>
                <a:cubicBezTo>
                  <a:pt x="170307" y="240506"/>
                  <a:pt x="140304" y="190405"/>
                  <a:pt x="130302" y="150305"/>
                </a:cubicBezTo>
                <a:lnTo>
                  <a:pt x="120302" y="150305"/>
                </a:lnTo>
                <a:cubicBezTo>
                  <a:pt x="130302" y="190405"/>
                  <a:pt x="130302" y="250508"/>
                  <a:pt x="130302" y="310610"/>
                </a:cubicBezTo>
                <a:lnTo>
                  <a:pt x="130302" y="901827"/>
                </a:lnTo>
                <a:lnTo>
                  <a:pt x="0" y="901827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13" name="Agenda title">
            <a:extLst>
              <a:ext uri="{FF2B5EF4-FFF2-40B4-BE49-F238E27FC236}">
                <a16:creationId xmlns:a16="http://schemas.microsoft.com/office/drawing/2014/main" id="{C2632451-B23C-4B02-C331-037EDD532064}"/>
              </a:ext>
            </a:extLst>
          </p:cNvPr>
          <p:cNvSpPr txBox="1"/>
          <p:nvPr userDrawn="1"/>
        </p:nvSpPr>
        <p:spPr>
          <a:xfrm>
            <a:off x="185738" y="1807369"/>
            <a:ext cx="1019175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2000" dirty="0">
                <a:solidFill>
                  <a:schemeClr val="tx1"/>
                </a:solidFill>
              </a:rPr>
              <a:t>Agenda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6BF71D63-C597-5855-FF01-7A48890671A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63B2D50B-F7A1-3E5D-5317-A3672D5A3BF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white">
          <a:xfrm>
            <a:off x="2974183" y="1700130"/>
            <a:ext cx="9030491" cy="4054476"/>
          </a:xfrm>
        </p:spPr>
        <p:txBody>
          <a:bodyPr tIns="108000"/>
          <a:lstStyle>
            <a:lvl1pPr marL="432000" indent="-432000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SzPct val="80000"/>
              <a:buFont typeface="Wingdings" panose="05000000000000000000" pitchFamily="2" charset="2"/>
              <a:buChar char="n"/>
              <a:defRPr sz="3200" b="0">
                <a:solidFill>
                  <a:schemeClr val="accent1"/>
                </a:solidFill>
              </a:defRPr>
            </a:lvl1pPr>
            <a:lvl2pPr marL="435600" indent="-43560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SzPct val="85000"/>
              <a:buFont typeface="Arial" panose="020B0604020202020204" pitchFamily="34" charset="0"/>
              <a:buChar char="​"/>
              <a:defRPr sz="1400" b="0">
                <a:solidFill>
                  <a:schemeClr val="accent1"/>
                </a:solidFill>
              </a:defRPr>
            </a:lvl2pPr>
            <a:lvl3pPr marL="432000" indent="-432000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SzPct val="80000"/>
              <a:buFont typeface="Wingdings" panose="05000000000000000000" pitchFamily="2" charset="2"/>
              <a:buChar char="n"/>
              <a:defRPr sz="3200" b="0">
                <a:solidFill>
                  <a:schemeClr val="accent1"/>
                </a:solidFill>
              </a:defRPr>
            </a:lvl3pPr>
            <a:lvl4pPr marL="435600" indent="-435600">
              <a:lnSpc>
                <a:spcPct val="115000"/>
              </a:lnSpc>
              <a:spcBef>
                <a:spcPts val="0"/>
              </a:spcBef>
              <a:buClr>
                <a:schemeClr val="accent5"/>
              </a:buClr>
              <a:buSzPct val="85000"/>
              <a:buFont typeface="Arial" panose="020B0604020202020204" pitchFamily="34" charset="0"/>
              <a:buChar char="​"/>
              <a:defRPr sz="1400" b="0">
                <a:solidFill>
                  <a:schemeClr val="accent1"/>
                </a:solidFill>
              </a:defRPr>
            </a:lvl4pPr>
            <a:lvl5pPr marL="432000" indent="-432000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SzPct val="80000"/>
              <a:buFont typeface="Wingdings" panose="05000000000000000000" pitchFamily="2" charset="2"/>
              <a:buChar char="n"/>
              <a:defRPr sz="3200" b="0">
                <a:solidFill>
                  <a:schemeClr val="accent1"/>
                </a:solidFill>
              </a:defRPr>
            </a:lvl5pPr>
            <a:lvl6pPr marL="435600" indent="-43560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SzPct val="85000"/>
              <a:buFont typeface="Arial" panose="020B0604020202020204" pitchFamily="34" charset="0"/>
              <a:buChar char="​"/>
              <a:defRPr sz="1400" b="0">
                <a:solidFill>
                  <a:schemeClr val="accent1"/>
                </a:solidFill>
              </a:defRPr>
            </a:lvl6pPr>
            <a:lvl7pPr marL="432000" indent="-432000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SzPct val="80000"/>
              <a:buFont typeface="Wingdings" panose="05000000000000000000" pitchFamily="2" charset="2"/>
              <a:buChar char="n"/>
              <a:defRPr sz="3200" b="0">
                <a:solidFill>
                  <a:schemeClr val="accent1"/>
                </a:solidFill>
              </a:defRPr>
            </a:lvl7pPr>
            <a:lvl8pPr marL="435600" indent="-43560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SzPct val="85000"/>
              <a:buFont typeface="Arial" panose="020B0604020202020204" pitchFamily="34" charset="0"/>
              <a:buChar char="​"/>
              <a:defRPr sz="1400" b="0">
                <a:solidFill>
                  <a:schemeClr val="accent1"/>
                </a:solidFill>
              </a:defRPr>
            </a:lvl8pPr>
            <a:lvl9pPr marL="432000" indent="-432000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SzPct val="80000"/>
              <a:buFont typeface="Wingdings" panose="05000000000000000000" pitchFamily="2" charset="2"/>
              <a:buChar char="n"/>
              <a:defRPr sz="3200" b="0">
                <a:solidFill>
                  <a:schemeClr val="accent1"/>
                </a:solidFill>
              </a:defRPr>
            </a:lvl9pPr>
          </a:lstStyle>
          <a:p>
            <a:pPr lvl="0"/>
            <a:r>
              <a:rPr lang="en-GB" noProof="0" dirty="0"/>
              <a:t>Click to add agenda point                          Enter &amp; TAB for next text level</a:t>
            </a:r>
          </a:p>
        </p:txBody>
      </p:sp>
    </p:spTree>
    <p:extLst>
      <p:ext uri="{BB962C8B-B14F-4D97-AF65-F5344CB8AC3E}">
        <p14:creationId xmlns:p14="http://schemas.microsoft.com/office/powerpoint/2010/main" val="151643923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gree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6" hidden="1">
            <a:extLst>
              <a:ext uri="{FF2B5EF4-FFF2-40B4-BE49-F238E27FC236}">
                <a16:creationId xmlns:a16="http://schemas.microsoft.com/office/drawing/2014/main" id="{870EBE86-9D34-A174-27BF-9EFF7AF1572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dt" sz="half" idx="15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r>
              <a:rPr lang="en-GB"/>
              <a:t>21 June, 2023</a:t>
            </a:r>
            <a:endParaRPr lang="en-GB" dirty="0"/>
          </a:p>
        </p:txBody>
      </p:sp>
      <p:sp>
        <p:nvSpPr>
          <p:cNvPr id="9" name="Footer Placeholder 8" hidden="1">
            <a:extLst>
              <a:ext uri="{FF2B5EF4-FFF2-40B4-BE49-F238E27FC236}">
                <a16:creationId xmlns:a16="http://schemas.microsoft.com/office/drawing/2014/main" id="{B3169226-5D50-90C2-4AF1-4BC90A9B350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16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endParaRPr lang="en-GB" dirty="0"/>
          </a:p>
        </p:txBody>
      </p:sp>
      <p:sp>
        <p:nvSpPr>
          <p:cNvPr id="4" name="Backgrounds">
            <a:extLst>
              <a:ext uri="{FF2B5EF4-FFF2-40B4-BE49-F238E27FC236}">
                <a16:creationId xmlns:a16="http://schemas.microsoft.com/office/drawing/2014/main" id="{CA0DEA3C-AEE2-C307-5D8E-500705E9AB76}"/>
              </a:ext>
            </a:extLst>
          </p:cNvPr>
          <p:cNvSpPr/>
          <p:nvPr userDrawn="1"/>
        </p:nvSpPr>
        <p:spPr bwMode="ltGray">
          <a:xfrm>
            <a:off x="0" y="0"/>
            <a:ext cx="12193200" cy="686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 noProof="0" dirty="0" err="1"/>
          </a:p>
        </p:txBody>
      </p:sp>
      <p:sp>
        <p:nvSpPr>
          <p:cNvPr id="84" name="Grid">
            <a:extLst>
              <a:ext uri="{FF2B5EF4-FFF2-40B4-BE49-F238E27FC236}">
                <a16:creationId xmlns:a16="http://schemas.microsoft.com/office/drawing/2014/main" id="{6B14ED8E-E195-D0C0-D950-EEEE70133C27}"/>
              </a:ext>
            </a:extLst>
          </p:cNvPr>
          <p:cNvSpPr/>
          <p:nvPr userDrawn="1"/>
        </p:nvSpPr>
        <p:spPr bwMode="white">
          <a:xfrm>
            <a:off x="0" y="2"/>
            <a:ext cx="12193200" cy="6857999"/>
          </a:xfrm>
          <a:custGeom>
            <a:avLst/>
            <a:gdLst>
              <a:gd name="connsiteX0" fmla="*/ 9193444 w 12193200"/>
              <a:gd name="connsiteY0" fmla="*/ 5192943 h 6857999"/>
              <a:gd name="connsiteX1" fmla="*/ 9193444 w 12193200"/>
              <a:gd name="connsiteY1" fmla="*/ 6668993 h 6857999"/>
              <a:gd name="connsiteX2" fmla="*/ 12001406 w 12193200"/>
              <a:gd name="connsiteY2" fmla="*/ 6668993 h 6857999"/>
              <a:gd name="connsiteX3" fmla="*/ 12001406 w 12193200"/>
              <a:gd name="connsiteY3" fmla="*/ 5192943 h 6857999"/>
              <a:gd name="connsiteX4" fmla="*/ 9006666 w 12193200"/>
              <a:gd name="connsiteY4" fmla="*/ 5192943 h 6857999"/>
              <a:gd name="connsiteX5" fmla="*/ 9006666 w 12193200"/>
              <a:gd name="connsiteY5" fmla="*/ 6668993 h 6857999"/>
              <a:gd name="connsiteX6" fmla="*/ 9186244 w 12193200"/>
              <a:gd name="connsiteY6" fmla="*/ 6668993 h 6857999"/>
              <a:gd name="connsiteX7" fmla="*/ 9186244 w 12193200"/>
              <a:gd name="connsiteY7" fmla="*/ 5192943 h 6857999"/>
              <a:gd name="connsiteX8" fmla="*/ 6191504 w 12193200"/>
              <a:gd name="connsiteY8" fmla="*/ 5192943 h 6857999"/>
              <a:gd name="connsiteX9" fmla="*/ 6191504 w 12193200"/>
              <a:gd name="connsiteY9" fmla="*/ 6668993 h 6857999"/>
              <a:gd name="connsiteX10" fmla="*/ 8999466 w 12193200"/>
              <a:gd name="connsiteY10" fmla="*/ 6668993 h 6857999"/>
              <a:gd name="connsiteX11" fmla="*/ 8999466 w 12193200"/>
              <a:gd name="connsiteY11" fmla="*/ 5192943 h 6857999"/>
              <a:gd name="connsiteX12" fmla="*/ 6006316 w 12193200"/>
              <a:gd name="connsiteY12" fmla="*/ 5192943 h 6857999"/>
              <a:gd name="connsiteX13" fmla="*/ 6006316 w 12193200"/>
              <a:gd name="connsiteY13" fmla="*/ 6668993 h 6857999"/>
              <a:gd name="connsiteX14" fmla="*/ 6184304 w 12193200"/>
              <a:gd name="connsiteY14" fmla="*/ 6668993 h 6857999"/>
              <a:gd name="connsiteX15" fmla="*/ 6184304 w 12193200"/>
              <a:gd name="connsiteY15" fmla="*/ 5192943 h 6857999"/>
              <a:gd name="connsiteX16" fmla="*/ 3191152 w 12193200"/>
              <a:gd name="connsiteY16" fmla="*/ 5192943 h 6857999"/>
              <a:gd name="connsiteX17" fmla="*/ 3191152 w 12193200"/>
              <a:gd name="connsiteY17" fmla="*/ 6668993 h 6857999"/>
              <a:gd name="connsiteX18" fmla="*/ 5999116 w 12193200"/>
              <a:gd name="connsiteY18" fmla="*/ 6668993 h 6857999"/>
              <a:gd name="connsiteX19" fmla="*/ 5999116 w 12193200"/>
              <a:gd name="connsiteY19" fmla="*/ 5192943 h 6857999"/>
              <a:gd name="connsiteX20" fmla="*/ 3004803 w 12193200"/>
              <a:gd name="connsiteY20" fmla="*/ 5192943 h 6857999"/>
              <a:gd name="connsiteX21" fmla="*/ 3004803 w 12193200"/>
              <a:gd name="connsiteY21" fmla="*/ 6668993 h 6857999"/>
              <a:gd name="connsiteX22" fmla="*/ 3183952 w 12193200"/>
              <a:gd name="connsiteY22" fmla="*/ 6668993 h 6857999"/>
              <a:gd name="connsiteX23" fmla="*/ 3183952 w 12193200"/>
              <a:gd name="connsiteY23" fmla="*/ 5192943 h 6857999"/>
              <a:gd name="connsiteX24" fmla="*/ 190221 w 12193200"/>
              <a:gd name="connsiteY24" fmla="*/ 5192943 h 6857999"/>
              <a:gd name="connsiteX25" fmla="*/ 190221 w 12193200"/>
              <a:gd name="connsiteY25" fmla="*/ 6668993 h 6857999"/>
              <a:gd name="connsiteX26" fmla="*/ 2997602 w 12193200"/>
              <a:gd name="connsiteY26" fmla="*/ 6668993 h 6857999"/>
              <a:gd name="connsiteX27" fmla="*/ 2997602 w 12193200"/>
              <a:gd name="connsiteY27" fmla="*/ 5192943 h 6857999"/>
              <a:gd name="connsiteX28" fmla="*/ 9193444 w 12193200"/>
              <a:gd name="connsiteY28" fmla="*/ 5006166 h 6857999"/>
              <a:gd name="connsiteX29" fmla="*/ 9193444 w 12193200"/>
              <a:gd name="connsiteY29" fmla="*/ 5185743 h 6857999"/>
              <a:gd name="connsiteX30" fmla="*/ 12001406 w 12193200"/>
              <a:gd name="connsiteY30" fmla="*/ 5185743 h 6857999"/>
              <a:gd name="connsiteX31" fmla="*/ 12001406 w 12193200"/>
              <a:gd name="connsiteY31" fmla="*/ 5006166 h 6857999"/>
              <a:gd name="connsiteX32" fmla="*/ 9006666 w 12193200"/>
              <a:gd name="connsiteY32" fmla="*/ 5006166 h 6857999"/>
              <a:gd name="connsiteX33" fmla="*/ 9006666 w 12193200"/>
              <a:gd name="connsiteY33" fmla="*/ 5185743 h 6857999"/>
              <a:gd name="connsiteX34" fmla="*/ 9186244 w 12193200"/>
              <a:gd name="connsiteY34" fmla="*/ 5185743 h 6857999"/>
              <a:gd name="connsiteX35" fmla="*/ 9186244 w 12193200"/>
              <a:gd name="connsiteY35" fmla="*/ 5006166 h 6857999"/>
              <a:gd name="connsiteX36" fmla="*/ 6191504 w 12193200"/>
              <a:gd name="connsiteY36" fmla="*/ 5006166 h 6857999"/>
              <a:gd name="connsiteX37" fmla="*/ 6191504 w 12193200"/>
              <a:gd name="connsiteY37" fmla="*/ 5185743 h 6857999"/>
              <a:gd name="connsiteX38" fmla="*/ 8999466 w 12193200"/>
              <a:gd name="connsiteY38" fmla="*/ 5185743 h 6857999"/>
              <a:gd name="connsiteX39" fmla="*/ 8999466 w 12193200"/>
              <a:gd name="connsiteY39" fmla="*/ 5006166 h 6857999"/>
              <a:gd name="connsiteX40" fmla="*/ 6006316 w 12193200"/>
              <a:gd name="connsiteY40" fmla="*/ 5006166 h 6857999"/>
              <a:gd name="connsiteX41" fmla="*/ 6006316 w 12193200"/>
              <a:gd name="connsiteY41" fmla="*/ 5185743 h 6857999"/>
              <a:gd name="connsiteX42" fmla="*/ 6184304 w 12193200"/>
              <a:gd name="connsiteY42" fmla="*/ 5185743 h 6857999"/>
              <a:gd name="connsiteX43" fmla="*/ 6184304 w 12193200"/>
              <a:gd name="connsiteY43" fmla="*/ 5006166 h 6857999"/>
              <a:gd name="connsiteX44" fmla="*/ 3191152 w 12193200"/>
              <a:gd name="connsiteY44" fmla="*/ 5006166 h 6857999"/>
              <a:gd name="connsiteX45" fmla="*/ 3191152 w 12193200"/>
              <a:gd name="connsiteY45" fmla="*/ 5185743 h 6857999"/>
              <a:gd name="connsiteX46" fmla="*/ 5999116 w 12193200"/>
              <a:gd name="connsiteY46" fmla="*/ 5185743 h 6857999"/>
              <a:gd name="connsiteX47" fmla="*/ 5999116 w 12193200"/>
              <a:gd name="connsiteY47" fmla="*/ 5006166 h 6857999"/>
              <a:gd name="connsiteX48" fmla="*/ 3004803 w 12193200"/>
              <a:gd name="connsiteY48" fmla="*/ 5006166 h 6857999"/>
              <a:gd name="connsiteX49" fmla="*/ 3004803 w 12193200"/>
              <a:gd name="connsiteY49" fmla="*/ 5185743 h 6857999"/>
              <a:gd name="connsiteX50" fmla="*/ 3183952 w 12193200"/>
              <a:gd name="connsiteY50" fmla="*/ 5185743 h 6857999"/>
              <a:gd name="connsiteX51" fmla="*/ 3183952 w 12193200"/>
              <a:gd name="connsiteY51" fmla="*/ 5006166 h 6857999"/>
              <a:gd name="connsiteX52" fmla="*/ 190221 w 12193200"/>
              <a:gd name="connsiteY52" fmla="*/ 5006166 h 6857999"/>
              <a:gd name="connsiteX53" fmla="*/ 190221 w 12193200"/>
              <a:gd name="connsiteY53" fmla="*/ 5185743 h 6857999"/>
              <a:gd name="connsiteX54" fmla="*/ 2997602 w 12193200"/>
              <a:gd name="connsiteY54" fmla="*/ 5185743 h 6857999"/>
              <a:gd name="connsiteX55" fmla="*/ 2997602 w 12193200"/>
              <a:gd name="connsiteY55" fmla="*/ 5006166 h 6857999"/>
              <a:gd name="connsiteX56" fmla="*/ 9193444 w 12193200"/>
              <a:gd name="connsiteY56" fmla="*/ 3524503 h 6857999"/>
              <a:gd name="connsiteX57" fmla="*/ 9193444 w 12193200"/>
              <a:gd name="connsiteY57" fmla="*/ 4998966 h 6857999"/>
              <a:gd name="connsiteX58" fmla="*/ 12001406 w 12193200"/>
              <a:gd name="connsiteY58" fmla="*/ 4998966 h 6857999"/>
              <a:gd name="connsiteX59" fmla="*/ 12001406 w 12193200"/>
              <a:gd name="connsiteY59" fmla="*/ 3524503 h 6857999"/>
              <a:gd name="connsiteX60" fmla="*/ 9006666 w 12193200"/>
              <a:gd name="connsiteY60" fmla="*/ 3524503 h 6857999"/>
              <a:gd name="connsiteX61" fmla="*/ 9006666 w 12193200"/>
              <a:gd name="connsiteY61" fmla="*/ 4998966 h 6857999"/>
              <a:gd name="connsiteX62" fmla="*/ 9186244 w 12193200"/>
              <a:gd name="connsiteY62" fmla="*/ 4998966 h 6857999"/>
              <a:gd name="connsiteX63" fmla="*/ 9186244 w 12193200"/>
              <a:gd name="connsiteY63" fmla="*/ 3524503 h 6857999"/>
              <a:gd name="connsiteX64" fmla="*/ 6191504 w 12193200"/>
              <a:gd name="connsiteY64" fmla="*/ 3524503 h 6857999"/>
              <a:gd name="connsiteX65" fmla="*/ 6191504 w 12193200"/>
              <a:gd name="connsiteY65" fmla="*/ 4998966 h 6857999"/>
              <a:gd name="connsiteX66" fmla="*/ 8999466 w 12193200"/>
              <a:gd name="connsiteY66" fmla="*/ 4998966 h 6857999"/>
              <a:gd name="connsiteX67" fmla="*/ 8999466 w 12193200"/>
              <a:gd name="connsiteY67" fmla="*/ 3524503 h 6857999"/>
              <a:gd name="connsiteX68" fmla="*/ 6006316 w 12193200"/>
              <a:gd name="connsiteY68" fmla="*/ 3524503 h 6857999"/>
              <a:gd name="connsiteX69" fmla="*/ 6006316 w 12193200"/>
              <a:gd name="connsiteY69" fmla="*/ 4998966 h 6857999"/>
              <a:gd name="connsiteX70" fmla="*/ 6184304 w 12193200"/>
              <a:gd name="connsiteY70" fmla="*/ 4998966 h 6857999"/>
              <a:gd name="connsiteX71" fmla="*/ 6184304 w 12193200"/>
              <a:gd name="connsiteY71" fmla="*/ 3524503 h 6857999"/>
              <a:gd name="connsiteX72" fmla="*/ 3191152 w 12193200"/>
              <a:gd name="connsiteY72" fmla="*/ 3524503 h 6857999"/>
              <a:gd name="connsiteX73" fmla="*/ 3191152 w 12193200"/>
              <a:gd name="connsiteY73" fmla="*/ 4998966 h 6857999"/>
              <a:gd name="connsiteX74" fmla="*/ 5999116 w 12193200"/>
              <a:gd name="connsiteY74" fmla="*/ 4998966 h 6857999"/>
              <a:gd name="connsiteX75" fmla="*/ 5999116 w 12193200"/>
              <a:gd name="connsiteY75" fmla="*/ 3524503 h 6857999"/>
              <a:gd name="connsiteX76" fmla="*/ 3004803 w 12193200"/>
              <a:gd name="connsiteY76" fmla="*/ 3524503 h 6857999"/>
              <a:gd name="connsiteX77" fmla="*/ 3004803 w 12193200"/>
              <a:gd name="connsiteY77" fmla="*/ 4998966 h 6857999"/>
              <a:gd name="connsiteX78" fmla="*/ 3183952 w 12193200"/>
              <a:gd name="connsiteY78" fmla="*/ 4998966 h 6857999"/>
              <a:gd name="connsiteX79" fmla="*/ 3183952 w 12193200"/>
              <a:gd name="connsiteY79" fmla="*/ 3524503 h 6857999"/>
              <a:gd name="connsiteX80" fmla="*/ 190221 w 12193200"/>
              <a:gd name="connsiteY80" fmla="*/ 3524503 h 6857999"/>
              <a:gd name="connsiteX81" fmla="*/ 190221 w 12193200"/>
              <a:gd name="connsiteY81" fmla="*/ 4998966 h 6857999"/>
              <a:gd name="connsiteX82" fmla="*/ 2997602 w 12193200"/>
              <a:gd name="connsiteY82" fmla="*/ 4998966 h 6857999"/>
              <a:gd name="connsiteX83" fmla="*/ 2997602 w 12193200"/>
              <a:gd name="connsiteY83" fmla="*/ 3524503 h 6857999"/>
              <a:gd name="connsiteX84" fmla="*/ 9193444 w 12193200"/>
              <a:gd name="connsiteY84" fmla="*/ 3339315 h 6857999"/>
              <a:gd name="connsiteX85" fmla="*/ 9193444 w 12193200"/>
              <a:gd name="connsiteY85" fmla="*/ 3517303 h 6857999"/>
              <a:gd name="connsiteX86" fmla="*/ 12001406 w 12193200"/>
              <a:gd name="connsiteY86" fmla="*/ 3517303 h 6857999"/>
              <a:gd name="connsiteX87" fmla="*/ 12001406 w 12193200"/>
              <a:gd name="connsiteY87" fmla="*/ 3339315 h 6857999"/>
              <a:gd name="connsiteX88" fmla="*/ 9006666 w 12193200"/>
              <a:gd name="connsiteY88" fmla="*/ 3339315 h 6857999"/>
              <a:gd name="connsiteX89" fmla="*/ 9006666 w 12193200"/>
              <a:gd name="connsiteY89" fmla="*/ 3517303 h 6857999"/>
              <a:gd name="connsiteX90" fmla="*/ 9186244 w 12193200"/>
              <a:gd name="connsiteY90" fmla="*/ 3517303 h 6857999"/>
              <a:gd name="connsiteX91" fmla="*/ 9186244 w 12193200"/>
              <a:gd name="connsiteY91" fmla="*/ 3339315 h 6857999"/>
              <a:gd name="connsiteX92" fmla="*/ 6191504 w 12193200"/>
              <a:gd name="connsiteY92" fmla="*/ 3339315 h 6857999"/>
              <a:gd name="connsiteX93" fmla="*/ 6191504 w 12193200"/>
              <a:gd name="connsiteY93" fmla="*/ 3517303 h 6857999"/>
              <a:gd name="connsiteX94" fmla="*/ 8999466 w 12193200"/>
              <a:gd name="connsiteY94" fmla="*/ 3517303 h 6857999"/>
              <a:gd name="connsiteX95" fmla="*/ 8999466 w 12193200"/>
              <a:gd name="connsiteY95" fmla="*/ 3339315 h 6857999"/>
              <a:gd name="connsiteX96" fmla="*/ 6006316 w 12193200"/>
              <a:gd name="connsiteY96" fmla="*/ 3339315 h 6857999"/>
              <a:gd name="connsiteX97" fmla="*/ 6006316 w 12193200"/>
              <a:gd name="connsiteY97" fmla="*/ 3517303 h 6857999"/>
              <a:gd name="connsiteX98" fmla="*/ 6184304 w 12193200"/>
              <a:gd name="connsiteY98" fmla="*/ 3517303 h 6857999"/>
              <a:gd name="connsiteX99" fmla="*/ 6184304 w 12193200"/>
              <a:gd name="connsiteY99" fmla="*/ 3339315 h 6857999"/>
              <a:gd name="connsiteX100" fmla="*/ 3191152 w 12193200"/>
              <a:gd name="connsiteY100" fmla="*/ 3339315 h 6857999"/>
              <a:gd name="connsiteX101" fmla="*/ 3191152 w 12193200"/>
              <a:gd name="connsiteY101" fmla="*/ 3517303 h 6857999"/>
              <a:gd name="connsiteX102" fmla="*/ 5999116 w 12193200"/>
              <a:gd name="connsiteY102" fmla="*/ 3517303 h 6857999"/>
              <a:gd name="connsiteX103" fmla="*/ 5999116 w 12193200"/>
              <a:gd name="connsiteY103" fmla="*/ 3339315 h 6857999"/>
              <a:gd name="connsiteX104" fmla="*/ 3004803 w 12193200"/>
              <a:gd name="connsiteY104" fmla="*/ 3339315 h 6857999"/>
              <a:gd name="connsiteX105" fmla="*/ 3004803 w 12193200"/>
              <a:gd name="connsiteY105" fmla="*/ 3517303 h 6857999"/>
              <a:gd name="connsiteX106" fmla="*/ 3183952 w 12193200"/>
              <a:gd name="connsiteY106" fmla="*/ 3517303 h 6857999"/>
              <a:gd name="connsiteX107" fmla="*/ 3183952 w 12193200"/>
              <a:gd name="connsiteY107" fmla="*/ 3339315 h 6857999"/>
              <a:gd name="connsiteX108" fmla="*/ 190221 w 12193200"/>
              <a:gd name="connsiteY108" fmla="*/ 3339315 h 6857999"/>
              <a:gd name="connsiteX109" fmla="*/ 190221 w 12193200"/>
              <a:gd name="connsiteY109" fmla="*/ 3517303 h 6857999"/>
              <a:gd name="connsiteX110" fmla="*/ 2997602 w 12193200"/>
              <a:gd name="connsiteY110" fmla="*/ 3517303 h 6857999"/>
              <a:gd name="connsiteX111" fmla="*/ 2997602 w 12193200"/>
              <a:gd name="connsiteY111" fmla="*/ 3339315 h 6857999"/>
              <a:gd name="connsiteX112" fmla="*/ 9193444 w 12193200"/>
              <a:gd name="connsiteY112" fmla="*/ 1859240 h 6857999"/>
              <a:gd name="connsiteX113" fmla="*/ 9193444 w 12193200"/>
              <a:gd name="connsiteY113" fmla="*/ 3332115 h 6857999"/>
              <a:gd name="connsiteX114" fmla="*/ 12001406 w 12193200"/>
              <a:gd name="connsiteY114" fmla="*/ 3332115 h 6857999"/>
              <a:gd name="connsiteX115" fmla="*/ 12001406 w 12193200"/>
              <a:gd name="connsiteY115" fmla="*/ 1859240 h 6857999"/>
              <a:gd name="connsiteX116" fmla="*/ 9006666 w 12193200"/>
              <a:gd name="connsiteY116" fmla="*/ 1859240 h 6857999"/>
              <a:gd name="connsiteX117" fmla="*/ 9006666 w 12193200"/>
              <a:gd name="connsiteY117" fmla="*/ 3332115 h 6857999"/>
              <a:gd name="connsiteX118" fmla="*/ 9186244 w 12193200"/>
              <a:gd name="connsiteY118" fmla="*/ 3332115 h 6857999"/>
              <a:gd name="connsiteX119" fmla="*/ 9186244 w 12193200"/>
              <a:gd name="connsiteY119" fmla="*/ 1859240 h 6857999"/>
              <a:gd name="connsiteX120" fmla="*/ 6191504 w 12193200"/>
              <a:gd name="connsiteY120" fmla="*/ 1859240 h 6857999"/>
              <a:gd name="connsiteX121" fmla="*/ 6191504 w 12193200"/>
              <a:gd name="connsiteY121" fmla="*/ 3332115 h 6857999"/>
              <a:gd name="connsiteX122" fmla="*/ 8999466 w 12193200"/>
              <a:gd name="connsiteY122" fmla="*/ 3332115 h 6857999"/>
              <a:gd name="connsiteX123" fmla="*/ 8999466 w 12193200"/>
              <a:gd name="connsiteY123" fmla="*/ 1859240 h 6857999"/>
              <a:gd name="connsiteX124" fmla="*/ 6006316 w 12193200"/>
              <a:gd name="connsiteY124" fmla="*/ 1859240 h 6857999"/>
              <a:gd name="connsiteX125" fmla="*/ 6006316 w 12193200"/>
              <a:gd name="connsiteY125" fmla="*/ 3332115 h 6857999"/>
              <a:gd name="connsiteX126" fmla="*/ 6184304 w 12193200"/>
              <a:gd name="connsiteY126" fmla="*/ 3332115 h 6857999"/>
              <a:gd name="connsiteX127" fmla="*/ 6184304 w 12193200"/>
              <a:gd name="connsiteY127" fmla="*/ 1859240 h 6857999"/>
              <a:gd name="connsiteX128" fmla="*/ 3191152 w 12193200"/>
              <a:gd name="connsiteY128" fmla="*/ 1859240 h 6857999"/>
              <a:gd name="connsiteX129" fmla="*/ 3191152 w 12193200"/>
              <a:gd name="connsiteY129" fmla="*/ 3332115 h 6857999"/>
              <a:gd name="connsiteX130" fmla="*/ 5999116 w 12193200"/>
              <a:gd name="connsiteY130" fmla="*/ 3332115 h 6857999"/>
              <a:gd name="connsiteX131" fmla="*/ 5999116 w 12193200"/>
              <a:gd name="connsiteY131" fmla="*/ 1859240 h 6857999"/>
              <a:gd name="connsiteX132" fmla="*/ 3004803 w 12193200"/>
              <a:gd name="connsiteY132" fmla="*/ 1859240 h 6857999"/>
              <a:gd name="connsiteX133" fmla="*/ 3004803 w 12193200"/>
              <a:gd name="connsiteY133" fmla="*/ 3332115 h 6857999"/>
              <a:gd name="connsiteX134" fmla="*/ 3183952 w 12193200"/>
              <a:gd name="connsiteY134" fmla="*/ 3332115 h 6857999"/>
              <a:gd name="connsiteX135" fmla="*/ 3183952 w 12193200"/>
              <a:gd name="connsiteY135" fmla="*/ 1859240 h 6857999"/>
              <a:gd name="connsiteX136" fmla="*/ 190221 w 12193200"/>
              <a:gd name="connsiteY136" fmla="*/ 1859240 h 6857999"/>
              <a:gd name="connsiteX137" fmla="*/ 190221 w 12193200"/>
              <a:gd name="connsiteY137" fmla="*/ 3332115 h 6857999"/>
              <a:gd name="connsiteX138" fmla="*/ 2997602 w 12193200"/>
              <a:gd name="connsiteY138" fmla="*/ 3332115 h 6857999"/>
              <a:gd name="connsiteX139" fmla="*/ 2997602 w 12193200"/>
              <a:gd name="connsiteY139" fmla="*/ 1859240 h 6857999"/>
              <a:gd name="connsiteX140" fmla="*/ 9193444 w 12193200"/>
              <a:gd name="connsiteY140" fmla="*/ 1671302 h 6857999"/>
              <a:gd name="connsiteX141" fmla="*/ 9193444 w 12193200"/>
              <a:gd name="connsiteY141" fmla="*/ 1852040 h 6857999"/>
              <a:gd name="connsiteX142" fmla="*/ 12001406 w 12193200"/>
              <a:gd name="connsiteY142" fmla="*/ 1852040 h 6857999"/>
              <a:gd name="connsiteX143" fmla="*/ 12001406 w 12193200"/>
              <a:gd name="connsiteY143" fmla="*/ 1671302 h 6857999"/>
              <a:gd name="connsiteX144" fmla="*/ 9006666 w 12193200"/>
              <a:gd name="connsiteY144" fmla="*/ 1671302 h 6857999"/>
              <a:gd name="connsiteX145" fmla="*/ 9006666 w 12193200"/>
              <a:gd name="connsiteY145" fmla="*/ 1852040 h 6857999"/>
              <a:gd name="connsiteX146" fmla="*/ 9186244 w 12193200"/>
              <a:gd name="connsiteY146" fmla="*/ 1852040 h 6857999"/>
              <a:gd name="connsiteX147" fmla="*/ 9186244 w 12193200"/>
              <a:gd name="connsiteY147" fmla="*/ 1671302 h 6857999"/>
              <a:gd name="connsiteX148" fmla="*/ 6191504 w 12193200"/>
              <a:gd name="connsiteY148" fmla="*/ 1671302 h 6857999"/>
              <a:gd name="connsiteX149" fmla="*/ 6191504 w 12193200"/>
              <a:gd name="connsiteY149" fmla="*/ 1852040 h 6857999"/>
              <a:gd name="connsiteX150" fmla="*/ 8999466 w 12193200"/>
              <a:gd name="connsiteY150" fmla="*/ 1852040 h 6857999"/>
              <a:gd name="connsiteX151" fmla="*/ 8999466 w 12193200"/>
              <a:gd name="connsiteY151" fmla="*/ 1671302 h 6857999"/>
              <a:gd name="connsiteX152" fmla="*/ 6006316 w 12193200"/>
              <a:gd name="connsiteY152" fmla="*/ 1671302 h 6857999"/>
              <a:gd name="connsiteX153" fmla="*/ 6006316 w 12193200"/>
              <a:gd name="connsiteY153" fmla="*/ 1852040 h 6857999"/>
              <a:gd name="connsiteX154" fmla="*/ 6184304 w 12193200"/>
              <a:gd name="connsiteY154" fmla="*/ 1852040 h 6857999"/>
              <a:gd name="connsiteX155" fmla="*/ 6184304 w 12193200"/>
              <a:gd name="connsiteY155" fmla="*/ 1671302 h 6857999"/>
              <a:gd name="connsiteX156" fmla="*/ 3191152 w 12193200"/>
              <a:gd name="connsiteY156" fmla="*/ 1671302 h 6857999"/>
              <a:gd name="connsiteX157" fmla="*/ 3191152 w 12193200"/>
              <a:gd name="connsiteY157" fmla="*/ 1852040 h 6857999"/>
              <a:gd name="connsiteX158" fmla="*/ 5999116 w 12193200"/>
              <a:gd name="connsiteY158" fmla="*/ 1852040 h 6857999"/>
              <a:gd name="connsiteX159" fmla="*/ 5999116 w 12193200"/>
              <a:gd name="connsiteY159" fmla="*/ 1671302 h 6857999"/>
              <a:gd name="connsiteX160" fmla="*/ 3004803 w 12193200"/>
              <a:gd name="connsiteY160" fmla="*/ 1671302 h 6857999"/>
              <a:gd name="connsiteX161" fmla="*/ 3004803 w 12193200"/>
              <a:gd name="connsiteY161" fmla="*/ 1852040 h 6857999"/>
              <a:gd name="connsiteX162" fmla="*/ 3183952 w 12193200"/>
              <a:gd name="connsiteY162" fmla="*/ 1852040 h 6857999"/>
              <a:gd name="connsiteX163" fmla="*/ 3183952 w 12193200"/>
              <a:gd name="connsiteY163" fmla="*/ 1671302 h 6857999"/>
              <a:gd name="connsiteX164" fmla="*/ 190221 w 12193200"/>
              <a:gd name="connsiteY164" fmla="*/ 1671302 h 6857999"/>
              <a:gd name="connsiteX165" fmla="*/ 190221 w 12193200"/>
              <a:gd name="connsiteY165" fmla="*/ 1852040 h 6857999"/>
              <a:gd name="connsiteX166" fmla="*/ 2997602 w 12193200"/>
              <a:gd name="connsiteY166" fmla="*/ 1852040 h 6857999"/>
              <a:gd name="connsiteX167" fmla="*/ 2997602 w 12193200"/>
              <a:gd name="connsiteY167" fmla="*/ 1671302 h 6857999"/>
              <a:gd name="connsiteX168" fmla="*/ 9193444 w 12193200"/>
              <a:gd name="connsiteY168" fmla="*/ 190219 h 6857999"/>
              <a:gd name="connsiteX169" fmla="*/ 9193444 w 12193200"/>
              <a:gd name="connsiteY169" fmla="*/ 1664102 h 6857999"/>
              <a:gd name="connsiteX170" fmla="*/ 12001406 w 12193200"/>
              <a:gd name="connsiteY170" fmla="*/ 1664102 h 6857999"/>
              <a:gd name="connsiteX171" fmla="*/ 12001406 w 12193200"/>
              <a:gd name="connsiteY171" fmla="*/ 190219 h 6857999"/>
              <a:gd name="connsiteX172" fmla="*/ 9006666 w 12193200"/>
              <a:gd name="connsiteY172" fmla="*/ 190219 h 6857999"/>
              <a:gd name="connsiteX173" fmla="*/ 9006666 w 12193200"/>
              <a:gd name="connsiteY173" fmla="*/ 1664102 h 6857999"/>
              <a:gd name="connsiteX174" fmla="*/ 9186244 w 12193200"/>
              <a:gd name="connsiteY174" fmla="*/ 1664102 h 6857999"/>
              <a:gd name="connsiteX175" fmla="*/ 9186244 w 12193200"/>
              <a:gd name="connsiteY175" fmla="*/ 190219 h 6857999"/>
              <a:gd name="connsiteX176" fmla="*/ 6191504 w 12193200"/>
              <a:gd name="connsiteY176" fmla="*/ 190219 h 6857999"/>
              <a:gd name="connsiteX177" fmla="*/ 6191504 w 12193200"/>
              <a:gd name="connsiteY177" fmla="*/ 1664102 h 6857999"/>
              <a:gd name="connsiteX178" fmla="*/ 8999466 w 12193200"/>
              <a:gd name="connsiteY178" fmla="*/ 1664102 h 6857999"/>
              <a:gd name="connsiteX179" fmla="*/ 8999466 w 12193200"/>
              <a:gd name="connsiteY179" fmla="*/ 190219 h 6857999"/>
              <a:gd name="connsiteX180" fmla="*/ 6006316 w 12193200"/>
              <a:gd name="connsiteY180" fmla="*/ 190219 h 6857999"/>
              <a:gd name="connsiteX181" fmla="*/ 6006316 w 12193200"/>
              <a:gd name="connsiteY181" fmla="*/ 1664102 h 6857999"/>
              <a:gd name="connsiteX182" fmla="*/ 6184304 w 12193200"/>
              <a:gd name="connsiteY182" fmla="*/ 1664102 h 6857999"/>
              <a:gd name="connsiteX183" fmla="*/ 6184304 w 12193200"/>
              <a:gd name="connsiteY183" fmla="*/ 190219 h 6857999"/>
              <a:gd name="connsiteX184" fmla="*/ 3191152 w 12193200"/>
              <a:gd name="connsiteY184" fmla="*/ 190219 h 6857999"/>
              <a:gd name="connsiteX185" fmla="*/ 3191152 w 12193200"/>
              <a:gd name="connsiteY185" fmla="*/ 1664102 h 6857999"/>
              <a:gd name="connsiteX186" fmla="*/ 5999116 w 12193200"/>
              <a:gd name="connsiteY186" fmla="*/ 1664102 h 6857999"/>
              <a:gd name="connsiteX187" fmla="*/ 5999116 w 12193200"/>
              <a:gd name="connsiteY187" fmla="*/ 190219 h 6857999"/>
              <a:gd name="connsiteX188" fmla="*/ 3004803 w 12193200"/>
              <a:gd name="connsiteY188" fmla="*/ 190219 h 6857999"/>
              <a:gd name="connsiteX189" fmla="*/ 3004803 w 12193200"/>
              <a:gd name="connsiteY189" fmla="*/ 1664102 h 6857999"/>
              <a:gd name="connsiteX190" fmla="*/ 3183952 w 12193200"/>
              <a:gd name="connsiteY190" fmla="*/ 1664102 h 6857999"/>
              <a:gd name="connsiteX191" fmla="*/ 3183952 w 12193200"/>
              <a:gd name="connsiteY191" fmla="*/ 190219 h 6857999"/>
              <a:gd name="connsiteX192" fmla="*/ 190221 w 12193200"/>
              <a:gd name="connsiteY192" fmla="*/ 190219 h 6857999"/>
              <a:gd name="connsiteX193" fmla="*/ 190221 w 12193200"/>
              <a:gd name="connsiteY193" fmla="*/ 1664102 h 6857999"/>
              <a:gd name="connsiteX194" fmla="*/ 2997602 w 12193200"/>
              <a:gd name="connsiteY194" fmla="*/ 1664102 h 6857999"/>
              <a:gd name="connsiteX195" fmla="*/ 2997602 w 12193200"/>
              <a:gd name="connsiteY195" fmla="*/ 190219 h 6857999"/>
              <a:gd name="connsiteX196" fmla="*/ 183021 w 12193200"/>
              <a:gd name="connsiteY196" fmla="*/ 0 h 6857999"/>
              <a:gd name="connsiteX197" fmla="*/ 190221 w 12193200"/>
              <a:gd name="connsiteY197" fmla="*/ 0 h 6857999"/>
              <a:gd name="connsiteX198" fmla="*/ 190221 w 12193200"/>
              <a:gd name="connsiteY198" fmla="*/ 183019 h 6857999"/>
              <a:gd name="connsiteX199" fmla="*/ 2997602 w 12193200"/>
              <a:gd name="connsiteY199" fmla="*/ 183019 h 6857999"/>
              <a:gd name="connsiteX200" fmla="*/ 2997602 w 12193200"/>
              <a:gd name="connsiteY200" fmla="*/ 0 h 6857999"/>
              <a:gd name="connsiteX201" fmla="*/ 3004803 w 12193200"/>
              <a:gd name="connsiteY201" fmla="*/ 0 h 6857999"/>
              <a:gd name="connsiteX202" fmla="*/ 3004803 w 12193200"/>
              <a:gd name="connsiteY202" fmla="*/ 183019 h 6857999"/>
              <a:gd name="connsiteX203" fmla="*/ 3183952 w 12193200"/>
              <a:gd name="connsiteY203" fmla="*/ 183019 h 6857999"/>
              <a:gd name="connsiteX204" fmla="*/ 3183952 w 12193200"/>
              <a:gd name="connsiteY204" fmla="*/ 0 h 6857999"/>
              <a:gd name="connsiteX205" fmla="*/ 3191152 w 12193200"/>
              <a:gd name="connsiteY205" fmla="*/ 0 h 6857999"/>
              <a:gd name="connsiteX206" fmla="*/ 3191152 w 12193200"/>
              <a:gd name="connsiteY206" fmla="*/ 183019 h 6857999"/>
              <a:gd name="connsiteX207" fmla="*/ 5999116 w 12193200"/>
              <a:gd name="connsiteY207" fmla="*/ 183019 h 6857999"/>
              <a:gd name="connsiteX208" fmla="*/ 5999116 w 12193200"/>
              <a:gd name="connsiteY208" fmla="*/ 0 h 6857999"/>
              <a:gd name="connsiteX209" fmla="*/ 6006316 w 12193200"/>
              <a:gd name="connsiteY209" fmla="*/ 0 h 6857999"/>
              <a:gd name="connsiteX210" fmla="*/ 6006316 w 12193200"/>
              <a:gd name="connsiteY210" fmla="*/ 183019 h 6857999"/>
              <a:gd name="connsiteX211" fmla="*/ 6184304 w 12193200"/>
              <a:gd name="connsiteY211" fmla="*/ 183019 h 6857999"/>
              <a:gd name="connsiteX212" fmla="*/ 6184304 w 12193200"/>
              <a:gd name="connsiteY212" fmla="*/ 0 h 6857999"/>
              <a:gd name="connsiteX213" fmla="*/ 6191504 w 12193200"/>
              <a:gd name="connsiteY213" fmla="*/ 0 h 6857999"/>
              <a:gd name="connsiteX214" fmla="*/ 6191504 w 12193200"/>
              <a:gd name="connsiteY214" fmla="*/ 183019 h 6857999"/>
              <a:gd name="connsiteX215" fmla="*/ 8999466 w 12193200"/>
              <a:gd name="connsiteY215" fmla="*/ 183019 h 6857999"/>
              <a:gd name="connsiteX216" fmla="*/ 8999466 w 12193200"/>
              <a:gd name="connsiteY216" fmla="*/ 0 h 6857999"/>
              <a:gd name="connsiteX217" fmla="*/ 9006666 w 12193200"/>
              <a:gd name="connsiteY217" fmla="*/ 0 h 6857999"/>
              <a:gd name="connsiteX218" fmla="*/ 9006666 w 12193200"/>
              <a:gd name="connsiteY218" fmla="*/ 183019 h 6857999"/>
              <a:gd name="connsiteX219" fmla="*/ 9186244 w 12193200"/>
              <a:gd name="connsiteY219" fmla="*/ 183019 h 6857999"/>
              <a:gd name="connsiteX220" fmla="*/ 9186244 w 12193200"/>
              <a:gd name="connsiteY220" fmla="*/ 1 h 6857999"/>
              <a:gd name="connsiteX221" fmla="*/ 9193444 w 12193200"/>
              <a:gd name="connsiteY221" fmla="*/ 1 h 6857999"/>
              <a:gd name="connsiteX222" fmla="*/ 9193444 w 12193200"/>
              <a:gd name="connsiteY222" fmla="*/ 183019 h 6857999"/>
              <a:gd name="connsiteX223" fmla="*/ 12001406 w 12193200"/>
              <a:gd name="connsiteY223" fmla="*/ 183019 h 6857999"/>
              <a:gd name="connsiteX224" fmla="*/ 12001406 w 12193200"/>
              <a:gd name="connsiteY224" fmla="*/ 1 h 6857999"/>
              <a:gd name="connsiteX225" fmla="*/ 12008606 w 12193200"/>
              <a:gd name="connsiteY225" fmla="*/ 1 h 6857999"/>
              <a:gd name="connsiteX226" fmla="*/ 12008606 w 12193200"/>
              <a:gd name="connsiteY226" fmla="*/ 183019 h 6857999"/>
              <a:gd name="connsiteX227" fmla="*/ 12193200 w 12193200"/>
              <a:gd name="connsiteY227" fmla="*/ 183019 h 6857999"/>
              <a:gd name="connsiteX228" fmla="*/ 12193200 w 12193200"/>
              <a:gd name="connsiteY228" fmla="*/ 190219 h 6857999"/>
              <a:gd name="connsiteX229" fmla="*/ 12008606 w 12193200"/>
              <a:gd name="connsiteY229" fmla="*/ 190219 h 6857999"/>
              <a:gd name="connsiteX230" fmla="*/ 12008606 w 12193200"/>
              <a:gd name="connsiteY230" fmla="*/ 1664102 h 6857999"/>
              <a:gd name="connsiteX231" fmla="*/ 12193200 w 12193200"/>
              <a:gd name="connsiteY231" fmla="*/ 1664102 h 6857999"/>
              <a:gd name="connsiteX232" fmla="*/ 12193200 w 12193200"/>
              <a:gd name="connsiteY232" fmla="*/ 1671302 h 6857999"/>
              <a:gd name="connsiteX233" fmla="*/ 12008606 w 12193200"/>
              <a:gd name="connsiteY233" fmla="*/ 1671302 h 6857999"/>
              <a:gd name="connsiteX234" fmla="*/ 12008606 w 12193200"/>
              <a:gd name="connsiteY234" fmla="*/ 1852040 h 6857999"/>
              <a:gd name="connsiteX235" fmla="*/ 12193200 w 12193200"/>
              <a:gd name="connsiteY235" fmla="*/ 1852040 h 6857999"/>
              <a:gd name="connsiteX236" fmla="*/ 12193200 w 12193200"/>
              <a:gd name="connsiteY236" fmla="*/ 1859240 h 6857999"/>
              <a:gd name="connsiteX237" fmla="*/ 12008606 w 12193200"/>
              <a:gd name="connsiteY237" fmla="*/ 1859240 h 6857999"/>
              <a:gd name="connsiteX238" fmla="*/ 12008606 w 12193200"/>
              <a:gd name="connsiteY238" fmla="*/ 3332115 h 6857999"/>
              <a:gd name="connsiteX239" fmla="*/ 12193200 w 12193200"/>
              <a:gd name="connsiteY239" fmla="*/ 3332115 h 6857999"/>
              <a:gd name="connsiteX240" fmla="*/ 12193200 w 12193200"/>
              <a:gd name="connsiteY240" fmla="*/ 3339315 h 6857999"/>
              <a:gd name="connsiteX241" fmla="*/ 12008606 w 12193200"/>
              <a:gd name="connsiteY241" fmla="*/ 3339315 h 6857999"/>
              <a:gd name="connsiteX242" fmla="*/ 12008606 w 12193200"/>
              <a:gd name="connsiteY242" fmla="*/ 3517303 h 6857999"/>
              <a:gd name="connsiteX243" fmla="*/ 12193200 w 12193200"/>
              <a:gd name="connsiteY243" fmla="*/ 3517303 h 6857999"/>
              <a:gd name="connsiteX244" fmla="*/ 12193200 w 12193200"/>
              <a:gd name="connsiteY244" fmla="*/ 3524503 h 6857999"/>
              <a:gd name="connsiteX245" fmla="*/ 12008606 w 12193200"/>
              <a:gd name="connsiteY245" fmla="*/ 3524503 h 6857999"/>
              <a:gd name="connsiteX246" fmla="*/ 12008606 w 12193200"/>
              <a:gd name="connsiteY246" fmla="*/ 4998966 h 6857999"/>
              <a:gd name="connsiteX247" fmla="*/ 12193200 w 12193200"/>
              <a:gd name="connsiteY247" fmla="*/ 4998966 h 6857999"/>
              <a:gd name="connsiteX248" fmla="*/ 12193200 w 12193200"/>
              <a:gd name="connsiteY248" fmla="*/ 5006166 h 6857999"/>
              <a:gd name="connsiteX249" fmla="*/ 12008606 w 12193200"/>
              <a:gd name="connsiteY249" fmla="*/ 5006166 h 6857999"/>
              <a:gd name="connsiteX250" fmla="*/ 12008606 w 12193200"/>
              <a:gd name="connsiteY250" fmla="*/ 5185743 h 6857999"/>
              <a:gd name="connsiteX251" fmla="*/ 12193200 w 12193200"/>
              <a:gd name="connsiteY251" fmla="*/ 5185743 h 6857999"/>
              <a:gd name="connsiteX252" fmla="*/ 12193200 w 12193200"/>
              <a:gd name="connsiteY252" fmla="*/ 5192943 h 6857999"/>
              <a:gd name="connsiteX253" fmla="*/ 12008606 w 12193200"/>
              <a:gd name="connsiteY253" fmla="*/ 5192943 h 6857999"/>
              <a:gd name="connsiteX254" fmla="*/ 12008606 w 12193200"/>
              <a:gd name="connsiteY254" fmla="*/ 6668993 h 6857999"/>
              <a:gd name="connsiteX255" fmla="*/ 12193200 w 12193200"/>
              <a:gd name="connsiteY255" fmla="*/ 6668993 h 6857999"/>
              <a:gd name="connsiteX256" fmla="*/ 12193200 w 12193200"/>
              <a:gd name="connsiteY256" fmla="*/ 6676193 h 6857999"/>
              <a:gd name="connsiteX257" fmla="*/ 12008606 w 12193200"/>
              <a:gd name="connsiteY257" fmla="*/ 6676193 h 6857999"/>
              <a:gd name="connsiteX258" fmla="*/ 12008606 w 12193200"/>
              <a:gd name="connsiteY258" fmla="*/ 6857999 h 6857999"/>
              <a:gd name="connsiteX259" fmla="*/ 12001406 w 12193200"/>
              <a:gd name="connsiteY259" fmla="*/ 6857999 h 6857999"/>
              <a:gd name="connsiteX260" fmla="*/ 12001406 w 12193200"/>
              <a:gd name="connsiteY260" fmla="*/ 6676193 h 6857999"/>
              <a:gd name="connsiteX261" fmla="*/ 9193444 w 12193200"/>
              <a:gd name="connsiteY261" fmla="*/ 6676193 h 6857999"/>
              <a:gd name="connsiteX262" fmla="*/ 9193444 w 12193200"/>
              <a:gd name="connsiteY262" fmla="*/ 6857999 h 6857999"/>
              <a:gd name="connsiteX263" fmla="*/ 9186244 w 12193200"/>
              <a:gd name="connsiteY263" fmla="*/ 6857999 h 6857999"/>
              <a:gd name="connsiteX264" fmla="*/ 9186244 w 12193200"/>
              <a:gd name="connsiteY264" fmla="*/ 6676193 h 6857999"/>
              <a:gd name="connsiteX265" fmla="*/ 9006666 w 12193200"/>
              <a:gd name="connsiteY265" fmla="*/ 6676193 h 6857999"/>
              <a:gd name="connsiteX266" fmla="*/ 9006666 w 12193200"/>
              <a:gd name="connsiteY266" fmla="*/ 6857999 h 6857999"/>
              <a:gd name="connsiteX267" fmla="*/ 8999466 w 12193200"/>
              <a:gd name="connsiteY267" fmla="*/ 6857999 h 6857999"/>
              <a:gd name="connsiteX268" fmla="*/ 8999466 w 12193200"/>
              <a:gd name="connsiteY268" fmla="*/ 6676193 h 6857999"/>
              <a:gd name="connsiteX269" fmla="*/ 6191504 w 12193200"/>
              <a:gd name="connsiteY269" fmla="*/ 6676193 h 6857999"/>
              <a:gd name="connsiteX270" fmla="*/ 6191504 w 12193200"/>
              <a:gd name="connsiteY270" fmla="*/ 6857999 h 6857999"/>
              <a:gd name="connsiteX271" fmla="*/ 6184304 w 12193200"/>
              <a:gd name="connsiteY271" fmla="*/ 6857999 h 6857999"/>
              <a:gd name="connsiteX272" fmla="*/ 6184304 w 12193200"/>
              <a:gd name="connsiteY272" fmla="*/ 6676193 h 6857999"/>
              <a:gd name="connsiteX273" fmla="*/ 6006316 w 12193200"/>
              <a:gd name="connsiteY273" fmla="*/ 6676193 h 6857999"/>
              <a:gd name="connsiteX274" fmla="*/ 6006316 w 12193200"/>
              <a:gd name="connsiteY274" fmla="*/ 6857999 h 6857999"/>
              <a:gd name="connsiteX275" fmla="*/ 5999116 w 12193200"/>
              <a:gd name="connsiteY275" fmla="*/ 6857999 h 6857999"/>
              <a:gd name="connsiteX276" fmla="*/ 5999116 w 12193200"/>
              <a:gd name="connsiteY276" fmla="*/ 6676193 h 6857999"/>
              <a:gd name="connsiteX277" fmla="*/ 3191152 w 12193200"/>
              <a:gd name="connsiteY277" fmla="*/ 6676193 h 6857999"/>
              <a:gd name="connsiteX278" fmla="*/ 3191152 w 12193200"/>
              <a:gd name="connsiteY278" fmla="*/ 6857999 h 6857999"/>
              <a:gd name="connsiteX279" fmla="*/ 3183952 w 12193200"/>
              <a:gd name="connsiteY279" fmla="*/ 6857999 h 6857999"/>
              <a:gd name="connsiteX280" fmla="*/ 3183952 w 12193200"/>
              <a:gd name="connsiteY280" fmla="*/ 6676193 h 6857999"/>
              <a:gd name="connsiteX281" fmla="*/ 3004803 w 12193200"/>
              <a:gd name="connsiteY281" fmla="*/ 6676193 h 6857999"/>
              <a:gd name="connsiteX282" fmla="*/ 3004803 w 12193200"/>
              <a:gd name="connsiteY282" fmla="*/ 6857999 h 6857999"/>
              <a:gd name="connsiteX283" fmla="*/ 2997602 w 12193200"/>
              <a:gd name="connsiteY283" fmla="*/ 6857999 h 6857999"/>
              <a:gd name="connsiteX284" fmla="*/ 2997602 w 12193200"/>
              <a:gd name="connsiteY284" fmla="*/ 6676193 h 6857999"/>
              <a:gd name="connsiteX285" fmla="*/ 190221 w 12193200"/>
              <a:gd name="connsiteY285" fmla="*/ 6676193 h 6857999"/>
              <a:gd name="connsiteX286" fmla="*/ 190221 w 12193200"/>
              <a:gd name="connsiteY286" fmla="*/ 6857999 h 6857999"/>
              <a:gd name="connsiteX287" fmla="*/ 183021 w 12193200"/>
              <a:gd name="connsiteY287" fmla="*/ 6857999 h 6857999"/>
              <a:gd name="connsiteX288" fmla="*/ 183021 w 12193200"/>
              <a:gd name="connsiteY288" fmla="*/ 6676193 h 6857999"/>
              <a:gd name="connsiteX289" fmla="*/ 0 w 12193200"/>
              <a:gd name="connsiteY289" fmla="*/ 6676193 h 6857999"/>
              <a:gd name="connsiteX290" fmla="*/ 0 w 12193200"/>
              <a:gd name="connsiteY290" fmla="*/ 6668993 h 6857999"/>
              <a:gd name="connsiteX291" fmla="*/ 183021 w 12193200"/>
              <a:gd name="connsiteY291" fmla="*/ 6668993 h 6857999"/>
              <a:gd name="connsiteX292" fmla="*/ 183021 w 12193200"/>
              <a:gd name="connsiteY292" fmla="*/ 5192943 h 6857999"/>
              <a:gd name="connsiteX293" fmla="*/ 0 w 12193200"/>
              <a:gd name="connsiteY293" fmla="*/ 5192943 h 6857999"/>
              <a:gd name="connsiteX294" fmla="*/ 0 w 12193200"/>
              <a:gd name="connsiteY294" fmla="*/ 5185743 h 6857999"/>
              <a:gd name="connsiteX295" fmla="*/ 183021 w 12193200"/>
              <a:gd name="connsiteY295" fmla="*/ 5185743 h 6857999"/>
              <a:gd name="connsiteX296" fmla="*/ 183021 w 12193200"/>
              <a:gd name="connsiteY296" fmla="*/ 5006166 h 6857999"/>
              <a:gd name="connsiteX297" fmla="*/ 1 w 12193200"/>
              <a:gd name="connsiteY297" fmla="*/ 5006166 h 6857999"/>
              <a:gd name="connsiteX298" fmla="*/ 1 w 12193200"/>
              <a:gd name="connsiteY298" fmla="*/ 4998966 h 6857999"/>
              <a:gd name="connsiteX299" fmla="*/ 183021 w 12193200"/>
              <a:gd name="connsiteY299" fmla="*/ 4998966 h 6857999"/>
              <a:gd name="connsiteX300" fmla="*/ 183021 w 12193200"/>
              <a:gd name="connsiteY300" fmla="*/ 3524503 h 6857999"/>
              <a:gd name="connsiteX301" fmla="*/ 1 w 12193200"/>
              <a:gd name="connsiteY301" fmla="*/ 3524503 h 6857999"/>
              <a:gd name="connsiteX302" fmla="*/ 1 w 12193200"/>
              <a:gd name="connsiteY302" fmla="*/ 3517303 h 6857999"/>
              <a:gd name="connsiteX303" fmla="*/ 183021 w 12193200"/>
              <a:gd name="connsiteY303" fmla="*/ 3517303 h 6857999"/>
              <a:gd name="connsiteX304" fmla="*/ 183021 w 12193200"/>
              <a:gd name="connsiteY304" fmla="*/ 3339315 h 6857999"/>
              <a:gd name="connsiteX305" fmla="*/ 1 w 12193200"/>
              <a:gd name="connsiteY305" fmla="*/ 3339315 h 6857999"/>
              <a:gd name="connsiteX306" fmla="*/ 1 w 12193200"/>
              <a:gd name="connsiteY306" fmla="*/ 3332115 h 6857999"/>
              <a:gd name="connsiteX307" fmla="*/ 183021 w 12193200"/>
              <a:gd name="connsiteY307" fmla="*/ 3332115 h 6857999"/>
              <a:gd name="connsiteX308" fmla="*/ 183021 w 12193200"/>
              <a:gd name="connsiteY308" fmla="*/ 1859240 h 6857999"/>
              <a:gd name="connsiteX309" fmla="*/ 1 w 12193200"/>
              <a:gd name="connsiteY309" fmla="*/ 1859240 h 6857999"/>
              <a:gd name="connsiteX310" fmla="*/ 1 w 12193200"/>
              <a:gd name="connsiteY310" fmla="*/ 1852040 h 6857999"/>
              <a:gd name="connsiteX311" fmla="*/ 183021 w 12193200"/>
              <a:gd name="connsiteY311" fmla="*/ 1852040 h 6857999"/>
              <a:gd name="connsiteX312" fmla="*/ 183021 w 12193200"/>
              <a:gd name="connsiteY312" fmla="*/ 1671302 h 6857999"/>
              <a:gd name="connsiteX313" fmla="*/ 1 w 12193200"/>
              <a:gd name="connsiteY313" fmla="*/ 1671302 h 6857999"/>
              <a:gd name="connsiteX314" fmla="*/ 1 w 12193200"/>
              <a:gd name="connsiteY314" fmla="*/ 1664102 h 6857999"/>
              <a:gd name="connsiteX315" fmla="*/ 183021 w 12193200"/>
              <a:gd name="connsiteY315" fmla="*/ 1664102 h 6857999"/>
              <a:gd name="connsiteX316" fmla="*/ 183021 w 12193200"/>
              <a:gd name="connsiteY316" fmla="*/ 190219 h 6857999"/>
              <a:gd name="connsiteX317" fmla="*/ 1 w 12193200"/>
              <a:gd name="connsiteY317" fmla="*/ 190219 h 6857999"/>
              <a:gd name="connsiteX318" fmla="*/ 1 w 12193200"/>
              <a:gd name="connsiteY318" fmla="*/ 183019 h 6857999"/>
              <a:gd name="connsiteX319" fmla="*/ 183021 w 12193200"/>
              <a:gd name="connsiteY319" fmla="*/ 18301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</a:cxnLst>
            <a:rect l="l" t="t" r="r" b="b"/>
            <a:pathLst>
              <a:path w="12193200" h="6857999">
                <a:moveTo>
                  <a:pt x="9193444" y="5192943"/>
                </a:moveTo>
                <a:lnTo>
                  <a:pt x="9193444" y="6668993"/>
                </a:lnTo>
                <a:lnTo>
                  <a:pt x="12001406" y="6668993"/>
                </a:lnTo>
                <a:lnTo>
                  <a:pt x="12001406" y="5192943"/>
                </a:lnTo>
                <a:close/>
                <a:moveTo>
                  <a:pt x="9006666" y="5192943"/>
                </a:moveTo>
                <a:lnTo>
                  <a:pt x="9006666" y="6668993"/>
                </a:lnTo>
                <a:lnTo>
                  <a:pt x="9186244" y="6668993"/>
                </a:lnTo>
                <a:lnTo>
                  <a:pt x="9186244" y="5192943"/>
                </a:lnTo>
                <a:close/>
                <a:moveTo>
                  <a:pt x="6191504" y="5192943"/>
                </a:moveTo>
                <a:lnTo>
                  <a:pt x="6191504" y="6668993"/>
                </a:lnTo>
                <a:lnTo>
                  <a:pt x="8999466" y="6668993"/>
                </a:lnTo>
                <a:lnTo>
                  <a:pt x="8999466" y="5192943"/>
                </a:lnTo>
                <a:close/>
                <a:moveTo>
                  <a:pt x="6006316" y="5192943"/>
                </a:moveTo>
                <a:lnTo>
                  <a:pt x="6006316" y="6668993"/>
                </a:lnTo>
                <a:lnTo>
                  <a:pt x="6184304" y="6668993"/>
                </a:lnTo>
                <a:lnTo>
                  <a:pt x="6184304" y="5192943"/>
                </a:lnTo>
                <a:close/>
                <a:moveTo>
                  <a:pt x="3191152" y="5192943"/>
                </a:moveTo>
                <a:lnTo>
                  <a:pt x="3191152" y="6668993"/>
                </a:lnTo>
                <a:lnTo>
                  <a:pt x="5999116" y="6668993"/>
                </a:lnTo>
                <a:lnTo>
                  <a:pt x="5999116" y="5192943"/>
                </a:lnTo>
                <a:close/>
                <a:moveTo>
                  <a:pt x="3004803" y="5192943"/>
                </a:moveTo>
                <a:lnTo>
                  <a:pt x="3004803" y="6668993"/>
                </a:lnTo>
                <a:lnTo>
                  <a:pt x="3183952" y="6668993"/>
                </a:lnTo>
                <a:lnTo>
                  <a:pt x="3183952" y="5192943"/>
                </a:lnTo>
                <a:close/>
                <a:moveTo>
                  <a:pt x="190221" y="5192943"/>
                </a:moveTo>
                <a:lnTo>
                  <a:pt x="190221" y="6668993"/>
                </a:lnTo>
                <a:lnTo>
                  <a:pt x="2997602" y="6668993"/>
                </a:lnTo>
                <a:lnTo>
                  <a:pt x="2997602" y="5192943"/>
                </a:lnTo>
                <a:close/>
                <a:moveTo>
                  <a:pt x="9193444" y="5006166"/>
                </a:moveTo>
                <a:lnTo>
                  <a:pt x="9193444" y="5185743"/>
                </a:lnTo>
                <a:lnTo>
                  <a:pt x="12001406" y="5185743"/>
                </a:lnTo>
                <a:lnTo>
                  <a:pt x="12001406" y="5006166"/>
                </a:lnTo>
                <a:close/>
                <a:moveTo>
                  <a:pt x="9006666" y="5006166"/>
                </a:moveTo>
                <a:lnTo>
                  <a:pt x="9006666" y="5185743"/>
                </a:lnTo>
                <a:lnTo>
                  <a:pt x="9186244" y="5185743"/>
                </a:lnTo>
                <a:lnTo>
                  <a:pt x="9186244" y="5006166"/>
                </a:lnTo>
                <a:close/>
                <a:moveTo>
                  <a:pt x="6191504" y="5006166"/>
                </a:moveTo>
                <a:lnTo>
                  <a:pt x="6191504" y="5185743"/>
                </a:lnTo>
                <a:lnTo>
                  <a:pt x="8999466" y="5185743"/>
                </a:lnTo>
                <a:lnTo>
                  <a:pt x="8999466" y="5006166"/>
                </a:lnTo>
                <a:close/>
                <a:moveTo>
                  <a:pt x="6006316" y="5006166"/>
                </a:moveTo>
                <a:lnTo>
                  <a:pt x="6006316" y="5185743"/>
                </a:lnTo>
                <a:lnTo>
                  <a:pt x="6184304" y="5185743"/>
                </a:lnTo>
                <a:lnTo>
                  <a:pt x="6184304" y="5006166"/>
                </a:lnTo>
                <a:close/>
                <a:moveTo>
                  <a:pt x="3191152" y="5006166"/>
                </a:moveTo>
                <a:lnTo>
                  <a:pt x="3191152" y="5185743"/>
                </a:lnTo>
                <a:lnTo>
                  <a:pt x="5999116" y="5185743"/>
                </a:lnTo>
                <a:lnTo>
                  <a:pt x="5999116" y="5006166"/>
                </a:lnTo>
                <a:close/>
                <a:moveTo>
                  <a:pt x="3004803" y="5006166"/>
                </a:moveTo>
                <a:lnTo>
                  <a:pt x="3004803" y="5185743"/>
                </a:lnTo>
                <a:lnTo>
                  <a:pt x="3183952" y="5185743"/>
                </a:lnTo>
                <a:lnTo>
                  <a:pt x="3183952" y="5006166"/>
                </a:lnTo>
                <a:close/>
                <a:moveTo>
                  <a:pt x="190221" y="5006166"/>
                </a:moveTo>
                <a:lnTo>
                  <a:pt x="190221" y="5185743"/>
                </a:lnTo>
                <a:lnTo>
                  <a:pt x="2997602" y="5185743"/>
                </a:lnTo>
                <a:lnTo>
                  <a:pt x="2997602" y="5006166"/>
                </a:lnTo>
                <a:close/>
                <a:moveTo>
                  <a:pt x="9193444" y="3524503"/>
                </a:moveTo>
                <a:lnTo>
                  <a:pt x="9193444" y="4998966"/>
                </a:lnTo>
                <a:lnTo>
                  <a:pt x="12001406" y="4998966"/>
                </a:lnTo>
                <a:lnTo>
                  <a:pt x="12001406" y="3524503"/>
                </a:lnTo>
                <a:close/>
                <a:moveTo>
                  <a:pt x="9006666" y="3524503"/>
                </a:moveTo>
                <a:lnTo>
                  <a:pt x="9006666" y="4998966"/>
                </a:lnTo>
                <a:lnTo>
                  <a:pt x="9186244" y="4998966"/>
                </a:lnTo>
                <a:lnTo>
                  <a:pt x="9186244" y="3524503"/>
                </a:lnTo>
                <a:close/>
                <a:moveTo>
                  <a:pt x="6191504" y="3524503"/>
                </a:moveTo>
                <a:lnTo>
                  <a:pt x="6191504" y="4998966"/>
                </a:lnTo>
                <a:lnTo>
                  <a:pt x="8999466" y="4998966"/>
                </a:lnTo>
                <a:lnTo>
                  <a:pt x="8999466" y="3524503"/>
                </a:lnTo>
                <a:close/>
                <a:moveTo>
                  <a:pt x="6006316" y="3524503"/>
                </a:moveTo>
                <a:lnTo>
                  <a:pt x="6006316" y="4998966"/>
                </a:lnTo>
                <a:lnTo>
                  <a:pt x="6184304" y="4998966"/>
                </a:lnTo>
                <a:lnTo>
                  <a:pt x="6184304" y="3524503"/>
                </a:lnTo>
                <a:close/>
                <a:moveTo>
                  <a:pt x="3191152" y="3524503"/>
                </a:moveTo>
                <a:lnTo>
                  <a:pt x="3191152" y="4998966"/>
                </a:lnTo>
                <a:lnTo>
                  <a:pt x="5999116" y="4998966"/>
                </a:lnTo>
                <a:lnTo>
                  <a:pt x="5999116" y="3524503"/>
                </a:lnTo>
                <a:close/>
                <a:moveTo>
                  <a:pt x="3004803" y="3524503"/>
                </a:moveTo>
                <a:lnTo>
                  <a:pt x="3004803" y="4998966"/>
                </a:lnTo>
                <a:lnTo>
                  <a:pt x="3183952" y="4998966"/>
                </a:lnTo>
                <a:lnTo>
                  <a:pt x="3183952" y="3524503"/>
                </a:lnTo>
                <a:close/>
                <a:moveTo>
                  <a:pt x="190221" y="3524503"/>
                </a:moveTo>
                <a:lnTo>
                  <a:pt x="190221" y="4998966"/>
                </a:lnTo>
                <a:lnTo>
                  <a:pt x="2997602" y="4998966"/>
                </a:lnTo>
                <a:lnTo>
                  <a:pt x="2997602" y="3524503"/>
                </a:lnTo>
                <a:close/>
                <a:moveTo>
                  <a:pt x="9193444" y="3339315"/>
                </a:moveTo>
                <a:lnTo>
                  <a:pt x="9193444" y="3517303"/>
                </a:lnTo>
                <a:lnTo>
                  <a:pt x="12001406" y="3517303"/>
                </a:lnTo>
                <a:lnTo>
                  <a:pt x="12001406" y="3339315"/>
                </a:lnTo>
                <a:close/>
                <a:moveTo>
                  <a:pt x="9006666" y="3339315"/>
                </a:moveTo>
                <a:lnTo>
                  <a:pt x="9006666" y="3517303"/>
                </a:lnTo>
                <a:lnTo>
                  <a:pt x="9186244" y="3517303"/>
                </a:lnTo>
                <a:lnTo>
                  <a:pt x="9186244" y="3339315"/>
                </a:lnTo>
                <a:close/>
                <a:moveTo>
                  <a:pt x="6191504" y="3339315"/>
                </a:moveTo>
                <a:lnTo>
                  <a:pt x="6191504" y="3517303"/>
                </a:lnTo>
                <a:lnTo>
                  <a:pt x="8999466" y="3517303"/>
                </a:lnTo>
                <a:lnTo>
                  <a:pt x="8999466" y="3339315"/>
                </a:lnTo>
                <a:close/>
                <a:moveTo>
                  <a:pt x="6006316" y="3339315"/>
                </a:moveTo>
                <a:lnTo>
                  <a:pt x="6006316" y="3517303"/>
                </a:lnTo>
                <a:lnTo>
                  <a:pt x="6184304" y="3517303"/>
                </a:lnTo>
                <a:lnTo>
                  <a:pt x="6184304" y="3339315"/>
                </a:lnTo>
                <a:close/>
                <a:moveTo>
                  <a:pt x="3191152" y="3339315"/>
                </a:moveTo>
                <a:lnTo>
                  <a:pt x="3191152" y="3517303"/>
                </a:lnTo>
                <a:lnTo>
                  <a:pt x="5999116" y="3517303"/>
                </a:lnTo>
                <a:lnTo>
                  <a:pt x="5999116" y="3339315"/>
                </a:lnTo>
                <a:close/>
                <a:moveTo>
                  <a:pt x="3004803" y="3339315"/>
                </a:moveTo>
                <a:lnTo>
                  <a:pt x="3004803" y="3517303"/>
                </a:lnTo>
                <a:lnTo>
                  <a:pt x="3183952" y="3517303"/>
                </a:lnTo>
                <a:lnTo>
                  <a:pt x="3183952" y="3339315"/>
                </a:lnTo>
                <a:close/>
                <a:moveTo>
                  <a:pt x="190221" y="3339315"/>
                </a:moveTo>
                <a:lnTo>
                  <a:pt x="190221" y="3517303"/>
                </a:lnTo>
                <a:lnTo>
                  <a:pt x="2997602" y="3517303"/>
                </a:lnTo>
                <a:lnTo>
                  <a:pt x="2997602" y="3339315"/>
                </a:lnTo>
                <a:close/>
                <a:moveTo>
                  <a:pt x="9193444" y="1859240"/>
                </a:moveTo>
                <a:lnTo>
                  <a:pt x="9193444" y="3332115"/>
                </a:lnTo>
                <a:lnTo>
                  <a:pt x="12001406" y="3332115"/>
                </a:lnTo>
                <a:lnTo>
                  <a:pt x="12001406" y="1859240"/>
                </a:lnTo>
                <a:close/>
                <a:moveTo>
                  <a:pt x="9006666" y="1859240"/>
                </a:moveTo>
                <a:lnTo>
                  <a:pt x="9006666" y="3332115"/>
                </a:lnTo>
                <a:lnTo>
                  <a:pt x="9186244" y="3332115"/>
                </a:lnTo>
                <a:lnTo>
                  <a:pt x="9186244" y="1859240"/>
                </a:lnTo>
                <a:close/>
                <a:moveTo>
                  <a:pt x="6191504" y="1859240"/>
                </a:moveTo>
                <a:lnTo>
                  <a:pt x="6191504" y="3332115"/>
                </a:lnTo>
                <a:lnTo>
                  <a:pt x="8999466" y="3332115"/>
                </a:lnTo>
                <a:lnTo>
                  <a:pt x="8999466" y="1859240"/>
                </a:lnTo>
                <a:close/>
                <a:moveTo>
                  <a:pt x="6006316" y="1859240"/>
                </a:moveTo>
                <a:lnTo>
                  <a:pt x="6006316" y="3332115"/>
                </a:lnTo>
                <a:lnTo>
                  <a:pt x="6184304" y="3332115"/>
                </a:lnTo>
                <a:lnTo>
                  <a:pt x="6184304" y="1859240"/>
                </a:lnTo>
                <a:close/>
                <a:moveTo>
                  <a:pt x="3191152" y="1859240"/>
                </a:moveTo>
                <a:lnTo>
                  <a:pt x="3191152" y="3332115"/>
                </a:lnTo>
                <a:lnTo>
                  <a:pt x="5999116" y="3332115"/>
                </a:lnTo>
                <a:lnTo>
                  <a:pt x="5999116" y="1859240"/>
                </a:lnTo>
                <a:close/>
                <a:moveTo>
                  <a:pt x="3004803" y="1859240"/>
                </a:moveTo>
                <a:lnTo>
                  <a:pt x="3004803" y="3332115"/>
                </a:lnTo>
                <a:lnTo>
                  <a:pt x="3183952" y="3332115"/>
                </a:lnTo>
                <a:lnTo>
                  <a:pt x="3183952" y="1859240"/>
                </a:lnTo>
                <a:close/>
                <a:moveTo>
                  <a:pt x="190221" y="1859240"/>
                </a:moveTo>
                <a:lnTo>
                  <a:pt x="190221" y="3332115"/>
                </a:lnTo>
                <a:lnTo>
                  <a:pt x="2997602" y="3332115"/>
                </a:lnTo>
                <a:lnTo>
                  <a:pt x="2997602" y="1859240"/>
                </a:lnTo>
                <a:close/>
                <a:moveTo>
                  <a:pt x="9193444" y="1671302"/>
                </a:moveTo>
                <a:lnTo>
                  <a:pt x="9193444" y="1852040"/>
                </a:lnTo>
                <a:lnTo>
                  <a:pt x="12001406" y="1852040"/>
                </a:lnTo>
                <a:lnTo>
                  <a:pt x="12001406" y="1671302"/>
                </a:lnTo>
                <a:close/>
                <a:moveTo>
                  <a:pt x="9006666" y="1671302"/>
                </a:moveTo>
                <a:lnTo>
                  <a:pt x="9006666" y="1852040"/>
                </a:lnTo>
                <a:lnTo>
                  <a:pt x="9186244" y="1852040"/>
                </a:lnTo>
                <a:lnTo>
                  <a:pt x="9186244" y="1671302"/>
                </a:lnTo>
                <a:close/>
                <a:moveTo>
                  <a:pt x="6191504" y="1671302"/>
                </a:moveTo>
                <a:lnTo>
                  <a:pt x="6191504" y="1852040"/>
                </a:lnTo>
                <a:lnTo>
                  <a:pt x="8999466" y="1852040"/>
                </a:lnTo>
                <a:lnTo>
                  <a:pt x="8999466" y="1671302"/>
                </a:lnTo>
                <a:close/>
                <a:moveTo>
                  <a:pt x="6006316" y="1671302"/>
                </a:moveTo>
                <a:lnTo>
                  <a:pt x="6006316" y="1852040"/>
                </a:lnTo>
                <a:lnTo>
                  <a:pt x="6184304" y="1852040"/>
                </a:lnTo>
                <a:lnTo>
                  <a:pt x="6184304" y="1671302"/>
                </a:lnTo>
                <a:close/>
                <a:moveTo>
                  <a:pt x="3191152" y="1671302"/>
                </a:moveTo>
                <a:lnTo>
                  <a:pt x="3191152" y="1852040"/>
                </a:lnTo>
                <a:lnTo>
                  <a:pt x="5999116" y="1852040"/>
                </a:lnTo>
                <a:lnTo>
                  <a:pt x="5999116" y="1671302"/>
                </a:lnTo>
                <a:close/>
                <a:moveTo>
                  <a:pt x="3004803" y="1671302"/>
                </a:moveTo>
                <a:lnTo>
                  <a:pt x="3004803" y="1852040"/>
                </a:lnTo>
                <a:lnTo>
                  <a:pt x="3183952" y="1852040"/>
                </a:lnTo>
                <a:lnTo>
                  <a:pt x="3183952" y="1671302"/>
                </a:lnTo>
                <a:close/>
                <a:moveTo>
                  <a:pt x="190221" y="1671302"/>
                </a:moveTo>
                <a:lnTo>
                  <a:pt x="190221" y="1852040"/>
                </a:lnTo>
                <a:lnTo>
                  <a:pt x="2997602" y="1852040"/>
                </a:lnTo>
                <a:lnTo>
                  <a:pt x="2997602" y="1671302"/>
                </a:lnTo>
                <a:close/>
                <a:moveTo>
                  <a:pt x="9193444" y="190219"/>
                </a:moveTo>
                <a:lnTo>
                  <a:pt x="9193444" y="1664102"/>
                </a:lnTo>
                <a:lnTo>
                  <a:pt x="12001406" y="1664102"/>
                </a:lnTo>
                <a:lnTo>
                  <a:pt x="12001406" y="190219"/>
                </a:lnTo>
                <a:close/>
                <a:moveTo>
                  <a:pt x="9006666" y="190219"/>
                </a:moveTo>
                <a:lnTo>
                  <a:pt x="9006666" y="1664102"/>
                </a:lnTo>
                <a:lnTo>
                  <a:pt x="9186244" y="1664102"/>
                </a:lnTo>
                <a:lnTo>
                  <a:pt x="9186244" y="190219"/>
                </a:lnTo>
                <a:close/>
                <a:moveTo>
                  <a:pt x="6191504" y="190219"/>
                </a:moveTo>
                <a:lnTo>
                  <a:pt x="6191504" y="1664102"/>
                </a:lnTo>
                <a:lnTo>
                  <a:pt x="8999466" y="1664102"/>
                </a:lnTo>
                <a:lnTo>
                  <a:pt x="8999466" y="190219"/>
                </a:lnTo>
                <a:close/>
                <a:moveTo>
                  <a:pt x="6006316" y="190219"/>
                </a:moveTo>
                <a:lnTo>
                  <a:pt x="6006316" y="1664102"/>
                </a:lnTo>
                <a:lnTo>
                  <a:pt x="6184304" y="1664102"/>
                </a:lnTo>
                <a:lnTo>
                  <a:pt x="6184304" y="190219"/>
                </a:lnTo>
                <a:close/>
                <a:moveTo>
                  <a:pt x="3191152" y="190219"/>
                </a:moveTo>
                <a:lnTo>
                  <a:pt x="3191152" y="1664102"/>
                </a:lnTo>
                <a:lnTo>
                  <a:pt x="5999116" y="1664102"/>
                </a:lnTo>
                <a:lnTo>
                  <a:pt x="5999116" y="190219"/>
                </a:lnTo>
                <a:close/>
                <a:moveTo>
                  <a:pt x="3004803" y="190219"/>
                </a:moveTo>
                <a:lnTo>
                  <a:pt x="3004803" y="1664102"/>
                </a:lnTo>
                <a:lnTo>
                  <a:pt x="3183952" y="1664102"/>
                </a:lnTo>
                <a:lnTo>
                  <a:pt x="3183952" y="190219"/>
                </a:lnTo>
                <a:close/>
                <a:moveTo>
                  <a:pt x="190221" y="190219"/>
                </a:moveTo>
                <a:lnTo>
                  <a:pt x="190221" y="1664102"/>
                </a:lnTo>
                <a:lnTo>
                  <a:pt x="2997602" y="1664102"/>
                </a:lnTo>
                <a:lnTo>
                  <a:pt x="2997602" y="190219"/>
                </a:lnTo>
                <a:close/>
                <a:moveTo>
                  <a:pt x="183021" y="0"/>
                </a:moveTo>
                <a:lnTo>
                  <a:pt x="190221" y="0"/>
                </a:lnTo>
                <a:lnTo>
                  <a:pt x="190221" y="183019"/>
                </a:lnTo>
                <a:lnTo>
                  <a:pt x="2997602" y="183019"/>
                </a:lnTo>
                <a:lnTo>
                  <a:pt x="2997602" y="0"/>
                </a:lnTo>
                <a:lnTo>
                  <a:pt x="3004803" y="0"/>
                </a:lnTo>
                <a:lnTo>
                  <a:pt x="3004803" y="183019"/>
                </a:lnTo>
                <a:lnTo>
                  <a:pt x="3183952" y="183019"/>
                </a:lnTo>
                <a:lnTo>
                  <a:pt x="3183952" y="0"/>
                </a:lnTo>
                <a:lnTo>
                  <a:pt x="3191152" y="0"/>
                </a:lnTo>
                <a:lnTo>
                  <a:pt x="3191152" y="183019"/>
                </a:lnTo>
                <a:lnTo>
                  <a:pt x="5999116" y="183019"/>
                </a:lnTo>
                <a:lnTo>
                  <a:pt x="5999116" y="0"/>
                </a:lnTo>
                <a:lnTo>
                  <a:pt x="6006316" y="0"/>
                </a:lnTo>
                <a:lnTo>
                  <a:pt x="6006316" y="183019"/>
                </a:lnTo>
                <a:lnTo>
                  <a:pt x="6184304" y="183019"/>
                </a:lnTo>
                <a:lnTo>
                  <a:pt x="6184304" y="0"/>
                </a:lnTo>
                <a:lnTo>
                  <a:pt x="6191504" y="0"/>
                </a:lnTo>
                <a:lnTo>
                  <a:pt x="6191504" y="183019"/>
                </a:lnTo>
                <a:lnTo>
                  <a:pt x="8999466" y="183019"/>
                </a:lnTo>
                <a:lnTo>
                  <a:pt x="8999466" y="0"/>
                </a:lnTo>
                <a:lnTo>
                  <a:pt x="9006666" y="0"/>
                </a:lnTo>
                <a:lnTo>
                  <a:pt x="9006666" y="183019"/>
                </a:lnTo>
                <a:lnTo>
                  <a:pt x="9186244" y="183019"/>
                </a:lnTo>
                <a:lnTo>
                  <a:pt x="9186244" y="1"/>
                </a:lnTo>
                <a:lnTo>
                  <a:pt x="9193444" y="1"/>
                </a:lnTo>
                <a:lnTo>
                  <a:pt x="9193444" y="183019"/>
                </a:lnTo>
                <a:lnTo>
                  <a:pt x="12001406" y="183019"/>
                </a:lnTo>
                <a:lnTo>
                  <a:pt x="12001406" y="1"/>
                </a:lnTo>
                <a:lnTo>
                  <a:pt x="12008606" y="1"/>
                </a:lnTo>
                <a:lnTo>
                  <a:pt x="12008606" y="183019"/>
                </a:lnTo>
                <a:lnTo>
                  <a:pt x="12193200" y="183019"/>
                </a:lnTo>
                <a:lnTo>
                  <a:pt x="12193200" y="190219"/>
                </a:lnTo>
                <a:lnTo>
                  <a:pt x="12008606" y="190219"/>
                </a:lnTo>
                <a:lnTo>
                  <a:pt x="12008606" y="1664102"/>
                </a:lnTo>
                <a:lnTo>
                  <a:pt x="12193200" y="1664102"/>
                </a:lnTo>
                <a:lnTo>
                  <a:pt x="12193200" y="1671302"/>
                </a:lnTo>
                <a:lnTo>
                  <a:pt x="12008606" y="1671302"/>
                </a:lnTo>
                <a:lnTo>
                  <a:pt x="12008606" y="1852040"/>
                </a:lnTo>
                <a:lnTo>
                  <a:pt x="12193200" y="1852040"/>
                </a:lnTo>
                <a:lnTo>
                  <a:pt x="12193200" y="1859240"/>
                </a:lnTo>
                <a:lnTo>
                  <a:pt x="12008606" y="1859240"/>
                </a:lnTo>
                <a:lnTo>
                  <a:pt x="12008606" y="3332115"/>
                </a:lnTo>
                <a:lnTo>
                  <a:pt x="12193200" y="3332115"/>
                </a:lnTo>
                <a:lnTo>
                  <a:pt x="12193200" y="3339315"/>
                </a:lnTo>
                <a:lnTo>
                  <a:pt x="12008606" y="3339315"/>
                </a:lnTo>
                <a:lnTo>
                  <a:pt x="12008606" y="3517303"/>
                </a:lnTo>
                <a:lnTo>
                  <a:pt x="12193200" y="3517303"/>
                </a:lnTo>
                <a:lnTo>
                  <a:pt x="12193200" y="3524503"/>
                </a:lnTo>
                <a:lnTo>
                  <a:pt x="12008606" y="3524503"/>
                </a:lnTo>
                <a:lnTo>
                  <a:pt x="12008606" y="4998966"/>
                </a:lnTo>
                <a:lnTo>
                  <a:pt x="12193200" y="4998966"/>
                </a:lnTo>
                <a:lnTo>
                  <a:pt x="12193200" y="5006166"/>
                </a:lnTo>
                <a:lnTo>
                  <a:pt x="12008606" y="5006166"/>
                </a:lnTo>
                <a:lnTo>
                  <a:pt x="12008606" y="5185743"/>
                </a:lnTo>
                <a:lnTo>
                  <a:pt x="12193200" y="5185743"/>
                </a:lnTo>
                <a:lnTo>
                  <a:pt x="12193200" y="5192943"/>
                </a:lnTo>
                <a:lnTo>
                  <a:pt x="12008606" y="5192943"/>
                </a:lnTo>
                <a:lnTo>
                  <a:pt x="12008606" y="6668993"/>
                </a:lnTo>
                <a:lnTo>
                  <a:pt x="12193200" y="6668993"/>
                </a:lnTo>
                <a:lnTo>
                  <a:pt x="12193200" y="6676193"/>
                </a:lnTo>
                <a:lnTo>
                  <a:pt x="12008606" y="6676193"/>
                </a:lnTo>
                <a:lnTo>
                  <a:pt x="12008606" y="6857999"/>
                </a:lnTo>
                <a:lnTo>
                  <a:pt x="12001406" y="6857999"/>
                </a:lnTo>
                <a:lnTo>
                  <a:pt x="12001406" y="6676193"/>
                </a:lnTo>
                <a:lnTo>
                  <a:pt x="9193444" y="6676193"/>
                </a:lnTo>
                <a:lnTo>
                  <a:pt x="9193444" y="6857999"/>
                </a:lnTo>
                <a:lnTo>
                  <a:pt x="9186244" y="6857999"/>
                </a:lnTo>
                <a:lnTo>
                  <a:pt x="9186244" y="6676193"/>
                </a:lnTo>
                <a:lnTo>
                  <a:pt x="9006666" y="6676193"/>
                </a:lnTo>
                <a:lnTo>
                  <a:pt x="9006666" y="6857999"/>
                </a:lnTo>
                <a:lnTo>
                  <a:pt x="8999466" y="6857999"/>
                </a:lnTo>
                <a:lnTo>
                  <a:pt x="8999466" y="6676193"/>
                </a:lnTo>
                <a:lnTo>
                  <a:pt x="6191504" y="6676193"/>
                </a:lnTo>
                <a:lnTo>
                  <a:pt x="6191504" y="6857999"/>
                </a:lnTo>
                <a:lnTo>
                  <a:pt x="6184304" y="6857999"/>
                </a:lnTo>
                <a:lnTo>
                  <a:pt x="6184304" y="6676193"/>
                </a:lnTo>
                <a:lnTo>
                  <a:pt x="6006316" y="6676193"/>
                </a:lnTo>
                <a:lnTo>
                  <a:pt x="6006316" y="6857999"/>
                </a:lnTo>
                <a:lnTo>
                  <a:pt x="5999116" y="6857999"/>
                </a:lnTo>
                <a:lnTo>
                  <a:pt x="5999116" y="6676193"/>
                </a:lnTo>
                <a:lnTo>
                  <a:pt x="3191152" y="6676193"/>
                </a:lnTo>
                <a:lnTo>
                  <a:pt x="3191152" y="6857999"/>
                </a:lnTo>
                <a:lnTo>
                  <a:pt x="3183952" y="6857999"/>
                </a:lnTo>
                <a:lnTo>
                  <a:pt x="3183952" y="6676193"/>
                </a:lnTo>
                <a:lnTo>
                  <a:pt x="3004803" y="6676193"/>
                </a:lnTo>
                <a:lnTo>
                  <a:pt x="3004803" y="6857999"/>
                </a:lnTo>
                <a:lnTo>
                  <a:pt x="2997602" y="6857999"/>
                </a:lnTo>
                <a:lnTo>
                  <a:pt x="2997602" y="6676193"/>
                </a:lnTo>
                <a:lnTo>
                  <a:pt x="190221" y="6676193"/>
                </a:lnTo>
                <a:lnTo>
                  <a:pt x="190221" y="6857999"/>
                </a:lnTo>
                <a:lnTo>
                  <a:pt x="183021" y="6857999"/>
                </a:lnTo>
                <a:lnTo>
                  <a:pt x="183021" y="6676193"/>
                </a:lnTo>
                <a:lnTo>
                  <a:pt x="0" y="6676193"/>
                </a:lnTo>
                <a:lnTo>
                  <a:pt x="0" y="6668993"/>
                </a:lnTo>
                <a:lnTo>
                  <a:pt x="183021" y="6668993"/>
                </a:lnTo>
                <a:lnTo>
                  <a:pt x="183021" y="5192943"/>
                </a:lnTo>
                <a:lnTo>
                  <a:pt x="0" y="5192943"/>
                </a:lnTo>
                <a:lnTo>
                  <a:pt x="0" y="5185743"/>
                </a:lnTo>
                <a:lnTo>
                  <a:pt x="183021" y="5185743"/>
                </a:lnTo>
                <a:lnTo>
                  <a:pt x="183021" y="5006166"/>
                </a:lnTo>
                <a:lnTo>
                  <a:pt x="1" y="5006166"/>
                </a:lnTo>
                <a:lnTo>
                  <a:pt x="1" y="4998966"/>
                </a:lnTo>
                <a:lnTo>
                  <a:pt x="183021" y="4998966"/>
                </a:lnTo>
                <a:lnTo>
                  <a:pt x="183021" y="3524503"/>
                </a:lnTo>
                <a:lnTo>
                  <a:pt x="1" y="3524503"/>
                </a:lnTo>
                <a:lnTo>
                  <a:pt x="1" y="3517303"/>
                </a:lnTo>
                <a:lnTo>
                  <a:pt x="183021" y="3517303"/>
                </a:lnTo>
                <a:lnTo>
                  <a:pt x="183021" y="3339315"/>
                </a:lnTo>
                <a:lnTo>
                  <a:pt x="1" y="3339315"/>
                </a:lnTo>
                <a:lnTo>
                  <a:pt x="1" y="3332115"/>
                </a:lnTo>
                <a:lnTo>
                  <a:pt x="183021" y="3332115"/>
                </a:lnTo>
                <a:lnTo>
                  <a:pt x="183021" y="1859240"/>
                </a:lnTo>
                <a:lnTo>
                  <a:pt x="1" y="1859240"/>
                </a:lnTo>
                <a:lnTo>
                  <a:pt x="1" y="1852040"/>
                </a:lnTo>
                <a:lnTo>
                  <a:pt x="183021" y="1852040"/>
                </a:lnTo>
                <a:lnTo>
                  <a:pt x="183021" y="1671302"/>
                </a:lnTo>
                <a:lnTo>
                  <a:pt x="1" y="1671302"/>
                </a:lnTo>
                <a:lnTo>
                  <a:pt x="1" y="1664102"/>
                </a:lnTo>
                <a:lnTo>
                  <a:pt x="183021" y="1664102"/>
                </a:lnTo>
                <a:lnTo>
                  <a:pt x="183021" y="190219"/>
                </a:lnTo>
                <a:lnTo>
                  <a:pt x="1" y="190219"/>
                </a:lnTo>
                <a:lnTo>
                  <a:pt x="1" y="183019"/>
                </a:lnTo>
                <a:lnTo>
                  <a:pt x="183021" y="183019"/>
                </a:lnTo>
                <a:close/>
              </a:path>
            </a:pathLst>
          </a:custGeom>
          <a:solidFill>
            <a:srgbClr val="2A4C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1" name="Logo">
            <a:extLst>
              <a:ext uri="{FF2B5EF4-FFF2-40B4-BE49-F238E27FC236}">
                <a16:creationId xmlns:a16="http://schemas.microsoft.com/office/drawing/2014/main" id="{C5441F9B-1854-D9BD-741A-71B0CB02280A}"/>
              </a:ext>
            </a:extLst>
          </p:cNvPr>
          <p:cNvSpPr/>
          <p:nvPr userDrawn="1"/>
        </p:nvSpPr>
        <p:spPr bwMode="white">
          <a:xfrm>
            <a:off x="190502" y="6556701"/>
            <a:ext cx="936626" cy="142550"/>
          </a:xfrm>
          <a:custGeom>
            <a:avLst/>
            <a:gdLst>
              <a:gd name="connsiteX0" fmla="*/ 5882163 w 7505700"/>
              <a:gd name="connsiteY0" fmla="*/ 551211 h 1142333"/>
              <a:gd name="connsiteX1" fmla="*/ 5731859 w 7505700"/>
              <a:gd name="connsiteY1" fmla="*/ 611314 h 1142333"/>
              <a:gd name="connsiteX2" fmla="*/ 5541454 w 7505700"/>
              <a:gd name="connsiteY2" fmla="*/ 721518 h 1142333"/>
              <a:gd name="connsiteX3" fmla="*/ 5671756 w 7505700"/>
              <a:gd name="connsiteY3" fmla="*/ 821721 h 1142333"/>
              <a:gd name="connsiteX4" fmla="*/ 5882163 w 7505700"/>
              <a:gd name="connsiteY4" fmla="*/ 581215 h 1142333"/>
              <a:gd name="connsiteX5" fmla="*/ 1202531 w 7505700"/>
              <a:gd name="connsiteY5" fmla="*/ 280606 h 1142333"/>
              <a:gd name="connsiteX6" fmla="*/ 992124 w 7505700"/>
              <a:gd name="connsiteY6" fmla="*/ 491014 h 1142333"/>
              <a:gd name="connsiteX7" fmla="*/ 1402937 w 7505700"/>
              <a:gd name="connsiteY7" fmla="*/ 491014 h 1142333"/>
              <a:gd name="connsiteX8" fmla="*/ 1202531 w 7505700"/>
              <a:gd name="connsiteY8" fmla="*/ 280606 h 1142333"/>
              <a:gd name="connsiteX9" fmla="*/ 3106579 w 7505700"/>
              <a:gd name="connsiteY9" fmla="*/ 280511 h 1142333"/>
              <a:gd name="connsiteX10" fmla="*/ 2886075 w 7505700"/>
              <a:gd name="connsiteY10" fmla="*/ 551116 h 1142333"/>
              <a:gd name="connsiteX11" fmla="*/ 3106579 w 7505700"/>
              <a:gd name="connsiteY11" fmla="*/ 821721 h 1142333"/>
              <a:gd name="connsiteX12" fmla="*/ 3316986 w 7505700"/>
              <a:gd name="connsiteY12" fmla="*/ 551116 h 1142333"/>
              <a:gd name="connsiteX13" fmla="*/ 3106579 w 7505700"/>
              <a:gd name="connsiteY13" fmla="*/ 280511 h 1142333"/>
              <a:gd name="connsiteX14" fmla="*/ 5020532 w 7505700"/>
              <a:gd name="connsiteY14" fmla="*/ 270509 h 1142333"/>
              <a:gd name="connsiteX15" fmla="*/ 4800028 w 7505700"/>
              <a:gd name="connsiteY15" fmla="*/ 551116 h 1142333"/>
              <a:gd name="connsiteX16" fmla="*/ 5020532 w 7505700"/>
              <a:gd name="connsiteY16" fmla="*/ 821721 h 1142333"/>
              <a:gd name="connsiteX17" fmla="*/ 5220938 w 7505700"/>
              <a:gd name="connsiteY17" fmla="*/ 541115 h 1142333"/>
              <a:gd name="connsiteX18" fmla="*/ 5020532 w 7505700"/>
              <a:gd name="connsiteY18" fmla="*/ 270509 h 1142333"/>
              <a:gd name="connsiteX19" fmla="*/ 6824376 w 7505700"/>
              <a:gd name="connsiteY19" fmla="*/ 190404 h 1142333"/>
              <a:gd name="connsiteX20" fmla="*/ 6964680 w 7505700"/>
              <a:gd name="connsiteY20" fmla="*/ 190404 h 1142333"/>
              <a:gd name="connsiteX21" fmla="*/ 7135082 w 7505700"/>
              <a:gd name="connsiteY21" fmla="*/ 661415 h 1142333"/>
              <a:gd name="connsiteX22" fmla="*/ 7165181 w 7505700"/>
              <a:gd name="connsiteY22" fmla="*/ 791717 h 1142333"/>
              <a:gd name="connsiteX23" fmla="*/ 7175182 w 7505700"/>
              <a:gd name="connsiteY23" fmla="*/ 791717 h 1142333"/>
              <a:gd name="connsiteX24" fmla="*/ 7205281 w 7505700"/>
              <a:gd name="connsiteY24" fmla="*/ 661415 h 1142333"/>
              <a:gd name="connsiteX25" fmla="*/ 7375683 w 7505700"/>
              <a:gd name="connsiteY25" fmla="*/ 190404 h 1142333"/>
              <a:gd name="connsiteX26" fmla="*/ 7505700 w 7505700"/>
              <a:gd name="connsiteY26" fmla="*/ 190404 h 1142333"/>
              <a:gd name="connsiteX27" fmla="*/ 7245191 w 7505700"/>
              <a:gd name="connsiteY27" fmla="*/ 881824 h 1142333"/>
              <a:gd name="connsiteX28" fmla="*/ 6954583 w 7505700"/>
              <a:gd name="connsiteY28" fmla="*/ 1142333 h 1142333"/>
              <a:gd name="connsiteX29" fmla="*/ 6864381 w 7505700"/>
              <a:gd name="connsiteY29" fmla="*/ 1122330 h 1142333"/>
              <a:gd name="connsiteX30" fmla="*/ 6864381 w 7505700"/>
              <a:gd name="connsiteY30" fmla="*/ 1022127 h 1142333"/>
              <a:gd name="connsiteX31" fmla="*/ 6944582 w 7505700"/>
              <a:gd name="connsiteY31" fmla="*/ 1042130 h 1142333"/>
              <a:gd name="connsiteX32" fmla="*/ 7114984 w 7505700"/>
              <a:gd name="connsiteY32" fmla="*/ 921924 h 1142333"/>
              <a:gd name="connsiteX33" fmla="*/ 6533769 w 7505700"/>
              <a:gd name="connsiteY33" fmla="*/ 180403 h 1142333"/>
              <a:gd name="connsiteX34" fmla="*/ 6774275 w 7505700"/>
              <a:gd name="connsiteY34" fmla="*/ 420909 h 1142333"/>
              <a:gd name="connsiteX35" fmla="*/ 6774180 w 7505700"/>
              <a:gd name="connsiteY35" fmla="*/ 420909 h 1142333"/>
              <a:gd name="connsiteX36" fmla="*/ 6774180 w 7505700"/>
              <a:gd name="connsiteY36" fmla="*/ 901922 h 1142333"/>
              <a:gd name="connsiteX37" fmla="*/ 6653974 w 7505700"/>
              <a:gd name="connsiteY37" fmla="*/ 901922 h 1142333"/>
              <a:gd name="connsiteX38" fmla="*/ 6653974 w 7505700"/>
              <a:gd name="connsiteY38" fmla="*/ 451008 h 1142333"/>
              <a:gd name="connsiteX39" fmla="*/ 6503669 w 7505700"/>
              <a:gd name="connsiteY39" fmla="*/ 280606 h 1142333"/>
              <a:gd name="connsiteX40" fmla="*/ 6303263 w 7505700"/>
              <a:gd name="connsiteY40" fmla="*/ 541115 h 1142333"/>
              <a:gd name="connsiteX41" fmla="*/ 6303263 w 7505700"/>
              <a:gd name="connsiteY41" fmla="*/ 901827 h 1142333"/>
              <a:gd name="connsiteX42" fmla="*/ 6183058 w 7505700"/>
              <a:gd name="connsiteY42" fmla="*/ 901827 h 1142333"/>
              <a:gd name="connsiteX43" fmla="*/ 6183058 w 7505700"/>
              <a:gd name="connsiteY43" fmla="*/ 190404 h 1142333"/>
              <a:gd name="connsiteX44" fmla="*/ 6303263 w 7505700"/>
              <a:gd name="connsiteY44" fmla="*/ 190404 h 1142333"/>
              <a:gd name="connsiteX45" fmla="*/ 6303263 w 7505700"/>
              <a:gd name="connsiteY45" fmla="*/ 360807 h 1142333"/>
              <a:gd name="connsiteX46" fmla="*/ 6533769 w 7505700"/>
              <a:gd name="connsiteY46" fmla="*/ 180403 h 1142333"/>
              <a:gd name="connsiteX47" fmla="*/ 5731859 w 7505700"/>
              <a:gd name="connsiteY47" fmla="*/ 180403 h 1142333"/>
              <a:gd name="connsiteX48" fmla="*/ 6012465 w 7505700"/>
              <a:gd name="connsiteY48" fmla="*/ 420909 h 1142333"/>
              <a:gd name="connsiteX49" fmla="*/ 6012465 w 7505700"/>
              <a:gd name="connsiteY49" fmla="*/ 741616 h 1142333"/>
              <a:gd name="connsiteX50" fmla="*/ 6062566 w 7505700"/>
              <a:gd name="connsiteY50" fmla="*/ 821817 h 1142333"/>
              <a:gd name="connsiteX51" fmla="*/ 6122669 w 7505700"/>
              <a:gd name="connsiteY51" fmla="*/ 811815 h 1142333"/>
              <a:gd name="connsiteX52" fmla="*/ 6122765 w 7505700"/>
              <a:gd name="connsiteY52" fmla="*/ 811720 h 1142333"/>
              <a:gd name="connsiteX53" fmla="*/ 6122765 w 7505700"/>
              <a:gd name="connsiteY53" fmla="*/ 901922 h 1142333"/>
              <a:gd name="connsiteX54" fmla="*/ 6032563 w 7505700"/>
              <a:gd name="connsiteY54" fmla="*/ 911923 h 1142333"/>
              <a:gd name="connsiteX55" fmla="*/ 5892259 w 7505700"/>
              <a:gd name="connsiteY55" fmla="*/ 771620 h 1142333"/>
              <a:gd name="connsiteX56" fmla="*/ 5892259 w 7505700"/>
              <a:gd name="connsiteY56" fmla="*/ 741521 h 1142333"/>
              <a:gd name="connsiteX57" fmla="*/ 5882258 w 7505700"/>
              <a:gd name="connsiteY57" fmla="*/ 741521 h 1142333"/>
              <a:gd name="connsiteX58" fmla="*/ 5641752 w 7505700"/>
              <a:gd name="connsiteY58" fmla="*/ 921924 h 1142333"/>
              <a:gd name="connsiteX59" fmla="*/ 5421248 w 7505700"/>
              <a:gd name="connsiteY59" fmla="*/ 731520 h 1142333"/>
              <a:gd name="connsiteX60" fmla="*/ 5711856 w 7505700"/>
              <a:gd name="connsiteY60" fmla="*/ 521112 h 1142333"/>
              <a:gd name="connsiteX61" fmla="*/ 5882258 w 7505700"/>
              <a:gd name="connsiteY61" fmla="*/ 390810 h 1142333"/>
              <a:gd name="connsiteX62" fmla="*/ 5731954 w 7505700"/>
              <a:gd name="connsiteY62" fmla="*/ 270605 h 1142333"/>
              <a:gd name="connsiteX63" fmla="*/ 5561552 w 7505700"/>
              <a:gd name="connsiteY63" fmla="*/ 430911 h 1142333"/>
              <a:gd name="connsiteX64" fmla="*/ 5431250 w 7505700"/>
              <a:gd name="connsiteY64" fmla="*/ 430911 h 1142333"/>
              <a:gd name="connsiteX65" fmla="*/ 5731859 w 7505700"/>
              <a:gd name="connsiteY65" fmla="*/ 180403 h 1142333"/>
              <a:gd name="connsiteX66" fmla="*/ 5050631 w 7505700"/>
              <a:gd name="connsiteY66" fmla="*/ 180403 h 1142333"/>
              <a:gd name="connsiteX67" fmla="*/ 5351240 w 7505700"/>
              <a:gd name="connsiteY67" fmla="*/ 541115 h 1142333"/>
              <a:gd name="connsiteX68" fmla="*/ 5050631 w 7505700"/>
              <a:gd name="connsiteY68" fmla="*/ 921924 h 1142333"/>
              <a:gd name="connsiteX69" fmla="*/ 4810125 w 7505700"/>
              <a:gd name="connsiteY69" fmla="*/ 741521 h 1142333"/>
              <a:gd name="connsiteX70" fmla="*/ 4800124 w 7505700"/>
              <a:gd name="connsiteY70" fmla="*/ 741521 h 1142333"/>
              <a:gd name="connsiteX71" fmla="*/ 4800124 w 7505700"/>
              <a:gd name="connsiteY71" fmla="*/ 1142333 h 1142333"/>
              <a:gd name="connsiteX72" fmla="*/ 4679918 w 7505700"/>
              <a:gd name="connsiteY72" fmla="*/ 1142333 h 1142333"/>
              <a:gd name="connsiteX73" fmla="*/ 4679918 w 7505700"/>
              <a:gd name="connsiteY73" fmla="*/ 190404 h 1142333"/>
              <a:gd name="connsiteX74" fmla="*/ 4800124 w 7505700"/>
              <a:gd name="connsiteY74" fmla="*/ 190404 h 1142333"/>
              <a:gd name="connsiteX75" fmla="*/ 4800124 w 7505700"/>
              <a:gd name="connsiteY75" fmla="*/ 360807 h 1142333"/>
              <a:gd name="connsiteX76" fmla="*/ 4810125 w 7505700"/>
              <a:gd name="connsiteY76" fmla="*/ 360807 h 1142333"/>
              <a:gd name="connsiteX77" fmla="*/ 5050631 w 7505700"/>
              <a:gd name="connsiteY77" fmla="*/ 180403 h 1142333"/>
              <a:gd name="connsiteX78" fmla="*/ 3888010 w 7505700"/>
              <a:gd name="connsiteY78" fmla="*/ 180403 h 1142333"/>
              <a:gd name="connsiteX79" fmla="*/ 4108513 w 7505700"/>
              <a:gd name="connsiteY79" fmla="*/ 360807 h 1142333"/>
              <a:gd name="connsiteX80" fmla="*/ 4329017 w 7505700"/>
              <a:gd name="connsiteY80" fmla="*/ 180403 h 1142333"/>
              <a:gd name="connsiteX81" fmla="*/ 4569523 w 7505700"/>
              <a:gd name="connsiteY81" fmla="*/ 420909 h 1142333"/>
              <a:gd name="connsiteX82" fmla="*/ 4569523 w 7505700"/>
              <a:gd name="connsiteY82" fmla="*/ 901922 h 1142333"/>
              <a:gd name="connsiteX83" fmla="*/ 4439221 w 7505700"/>
              <a:gd name="connsiteY83" fmla="*/ 901922 h 1142333"/>
              <a:gd name="connsiteX84" fmla="*/ 4439221 w 7505700"/>
              <a:gd name="connsiteY84" fmla="*/ 430911 h 1142333"/>
              <a:gd name="connsiteX85" fmla="*/ 4298918 w 7505700"/>
              <a:gd name="connsiteY85" fmla="*/ 280606 h 1142333"/>
              <a:gd name="connsiteX86" fmla="*/ 4118515 w 7505700"/>
              <a:gd name="connsiteY86" fmla="*/ 541115 h 1142333"/>
              <a:gd name="connsiteX87" fmla="*/ 4118515 w 7505700"/>
              <a:gd name="connsiteY87" fmla="*/ 901827 h 1142333"/>
              <a:gd name="connsiteX88" fmla="*/ 3988212 w 7505700"/>
              <a:gd name="connsiteY88" fmla="*/ 901827 h 1142333"/>
              <a:gd name="connsiteX89" fmla="*/ 3988212 w 7505700"/>
              <a:gd name="connsiteY89" fmla="*/ 430815 h 1142333"/>
              <a:gd name="connsiteX90" fmla="*/ 3847909 w 7505700"/>
              <a:gd name="connsiteY90" fmla="*/ 280511 h 1142333"/>
              <a:gd name="connsiteX91" fmla="*/ 3657504 w 7505700"/>
              <a:gd name="connsiteY91" fmla="*/ 541020 h 1142333"/>
              <a:gd name="connsiteX92" fmla="*/ 3657504 w 7505700"/>
              <a:gd name="connsiteY92" fmla="*/ 901731 h 1142333"/>
              <a:gd name="connsiteX93" fmla="*/ 3537299 w 7505700"/>
              <a:gd name="connsiteY93" fmla="*/ 901731 h 1142333"/>
              <a:gd name="connsiteX94" fmla="*/ 3537299 w 7505700"/>
              <a:gd name="connsiteY94" fmla="*/ 190404 h 1142333"/>
              <a:gd name="connsiteX95" fmla="*/ 3657504 w 7505700"/>
              <a:gd name="connsiteY95" fmla="*/ 190404 h 1142333"/>
              <a:gd name="connsiteX96" fmla="*/ 3657504 w 7505700"/>
              <a:gd name="connsiteY96" fmla="*/ 360807 h 1142333"/>
              <a:gd name="connsiteX97" fmla="*/ 3888010 w 7505700"/>
              <a:gd name="connsiteY97" fmla="*/ 180403 h 1142333"/>
              <a:gd name="connsiteX98" fmla="*/ 3106484 w 7505700"/>
              <a:gd name="connsiteY98" fmla="*/ 180308 h 1142333"/>
              <a:gd name="connsiteX99" fmla="*/ 3447193 w 7505700"/>
              <a:gd name="connsiteY99" fmla="*/ 551116 h 1142333"/>
              <a:gd name="connsiteX100" fmla="*/ 3106484 w 7505700"/>
              <a:gd name="connsiteY100" fmla="*/ 921925 h 1142333"/>
              <a:gd name="connsiteX101" fmla="*/ 2755773 w 7505700"/>
              <a:gd name="connsiteY101" fmla="*/ 551116 h 1142333"/>
              <a:gd name="connsiteX102" fmla="*/ 3106484 w 7505700"/>
              <a:gd name="connsiteY102" fmla="*/ 180308 h 1142333"/>
              <a:gd name="connsiteX103" fmla="*/ 2354865 w 7505700"/>
              <a:gd name="connsiteY103" fmla="*/ 180308 h 1142333"/>
              <a:gd name="connsiteX104" fmla="*/ 2675572 w 7505700"/>
              <a:gd name="connsiteY104" fmla="*/ 460915 h 1142333"/>
              <a:gd name="connsiteX105" fmla="*/ 2545270 w 7505700"/>
              <a:gd name="connsiteY105" fmla="*/ 460915 h 1142333"/>
              <a:gd name="connsiteX106" fmla="*/ 2354865 w 7505700"/>
              <a:gd name="connsiteY106" fmla="*/ 280511 h 1142333"/>
              <a:gd name="connsiteX107" fmla="*/ 2134361 w 7505700"/>
              <a:gd name="connsiteY107" fmla="*/ 551116 h 1142333"/>
              <a:gd name="connsiteX108" fmla="*/ 2354865 w 7505700"/>
              <a:gd name="connsiteY108" fmla="*/ 821721 h 1142333"/>
              <a:gd name="connsiteX109" fmla="*/ 2555271 w 7505700"/>
              <a:gd name="connsiteY109" fmla="*/ 631317 h 1142333"/>
              <a:gd name="connsiteX110" fmla="*/ 2675476 w 7505700"/>
              <a:gd name="connsiteY110" fmla="*/ 631317 h 1142333"/>
              <a:gd name="connsiteX111" fmla="*/ 2354770 w 7505700"/>
              <a:gd name="connsiteY111" fmla="*/ 921925 h 1142333"/>
              <a:gd name="connsiteX112" fmla="*/ 2004059 w 7505700"/>
              <a:gd name="connsiteY112" fmla="*/ 551116 h 1142333"/>
              <a:gd name="connsiteX113" fmla="*/ 2004154 w 7505700"/>
              <a:gd name="connsiteY113" fmla="*/ 551116 h 1142333"/>
              <a:gd name="connsiteX114" fmla="*/ 2354865 w 7505700"/>
              <a:gd name="connsiteY114" fmla="*/ 180308 h 1142333"/>
              <a:gd name="connsiteX115" fmla="*/ 1202721 w 7505700"/>
              <a:gd name="connsiteY115" fmla="*/ 180308 h 1142333"/>
              <a:gd name="connsiteX116" fmla="*/ 1533429 w 7505700"/>
              <a:gd name="connsiteY116" fmla="*/ 561118 h 1142333"/>
              <a:gd name="connsiteX117" fmla="*/ 1533429 w 7505700"/>
              <a:gd name="connsiteY117" fmla="*/ 581120 h 1142333"/>
              <a:gd name="connsiteX118" fmla="*/ 1533239 w 7505700"/>
              <a:gd name="connsiteY118" fmla="*/ 581215 h 1142333"/>
              <a:gd name="connsiteX119" fmla="*/ 992124 w 7505700"/>
              <a:gd name="connsiteY119" fmla="*/ 581215 h 1142333"/>
              <a:gd name="connsiteX120" fmla="*/ 1212627 w 7505700"/>
              <a:gd name="connsiteY120" fmla="*/ 821721 h 1142333"/>
              <a:gd name="connsiteX121" fmla="*/ 1393031 w 7505700"/>
              <a:gd name="connsiteY121" fmla="*/ 691419 h 1142333"/>
              <a:gd name="connsiteX122" fmla="*/ 1523333 w 7505700"/>
              <a:gd name="connsiteY122" fmla="*/ 691419 h 1142333"/>
              <a:gd name="connsiteX123" fmla="*/ 1212723 w 7505700"/>
              <a:gd name="connsiteY123" fmla="*/ 921925 h 1142333"/>
              <a:gd name="connsiteX124" fmla="*/ 862012 w 7505700"/>
              <a:gd name="connsiteY124" fmla="*/ 551116 h 1142333"/>
              <a:gd name="connsiteX125" fmla="*/ 1202721 w 7505700"/>
              <a:gd name="connsiteY125" fmla="*/ 180308 h 1142333"/>
              <a:gd name="connsiteX126" fmla="*/ 1673447 w 7505700"/>
              <a:gd name="connsiteY126" fmla="*/ 0 h 1142333"/>
              <a:gd name="connsiteX127" fmla="*/ 1803749 w 7505700"/>
              <a:gd name="connsiteY127" fmla="*/ 0 h 1142333"/>
              <a:gd name="connsiteX128" fmla="*/ 1803749 w 7505700"/>
              <a:gd name="connsiteY128" fmla="*/ 190405 h 1142333"/>
              <a:gd name="connsiteX129" fmla="*/ 1954053 w 7505700"/>
              <a:gd name="connsiteY129" fmla="*/ 190405 h 1142333"/>
              <a:gd name="connsiteX130" fmla="*/ 1954053 w 7505700"/>
              <a:gd name="connsiteY130" fmla="*/ 290608 h 1142333"/>
              <a:gd name="connsiteX131" fmla="*/ 1803749 w 7505700"/>
              <a:gd name="connsiteY131" fmla="*/ 290608 h 1142333"/>
              <a:gd name="connsiteX132" fmla="*/ 1803749 w 7505700"/>
              <a:gd name="connsiteY132" fmla="*/ 711518 h 1142333"/>
              <a:gd name="connsiteX133" fmla="*/ 1883949 w 7505700"/>
              <a:gd name="connsiteY133" fmla="*/ 821722 h 1142333"/>
              <a:gd name="connsiteX134" fmla="*/ 1954053 w 7505700"/>
              <a:gd name="connsiteY134" fmla="*/ 801719 h 1142333"/>
              <a:gd name="connsiteX135" fmla="*/ 1954053 w 7505700"/>
              <a:gd name="connsiteY135" fmla="*/ 901922 h 1142333"/>
              <a:gd name="connsiteX136" fmla="*/ 1873853 w 7505700"/>
              <a:gd name="connsiteY136" fmla="*/ 921925 h 1142333"/>
              <a:gd name="connsiteX137" fmla="*/ 1673447 w 7505700"/>
              <a:gd name="connsiteY137" fmla="*/ 721519 h 1142333"/>
              <a:gd name="connsiteX138" fmla="*/ 1673447 w 7505700"/>
              <a:gd name="connsiteY138" fmla="*/ 290608 h 1142333"/>
              <a:gd name="connsiteX139" fmla="*/ 1573244 w 7505700"/>
              <a:gd name="connsiteY139" fmla="*/ 290608 h 1142333"/>
              <a:gd name="connsiteX140" fmla="*/ 1573244 w 7505700"/>
              <a:gd name="connsiteY140" fmla="*/ 190405 h 1142333"/>
              <a:gd name="connsiteX141" fmla="*/ 1673447 w 7505700"/>
              <a:gd name="connsiteY141" fmla="*/ 190405 h 1142333"/>
              <a:gd name="connsiteX142" fmla="*/ 0 w 7505700"/>
              <a:gd name="connsiteY142" fmla="*/ 0 h 1142333"/>
              <a:gd name="connsiteX143" fmla="*/ 160306 w 7505700"/>
              <a:gd name="connsiteY143" fmla="*/ 0 h 1142333"/>
              <a:gd name="connsiteX144" fmla="*/ 561118 w 7505700"/>
              <a:gd name="connsiteY144" fmla="*/ 621316 h 1142333"/>
              <a:gd name="connsiteX145" fmla="*/ 641318 w 7505700"/>
              <a:gd name="connsiteY145" fmla="*/ 761619 h 1142333"/>
              <a:gd name="connsiteX146" fmla="*/ 641318 w 7505700"/>
              <a:gd name="connsiteY146" fmla="*/ 0 h 1142333"/>
              <a:gd name="connsiteX147" fmla="*/ 761524 w 7505700"/>
              <a:gd name="connsiteY147" fmla="*/ 0 h 1142333"/>
              <a:gd name="connsiteX148" fmla="*/ 761524 w 7505700"/>
              <a:gd name="connsiteY148" fmla="*/ 901922 h 1142333"/>
              <a:gd name="connsiteX149" fmla="*/ 601218 w 7505700"/>
              <a:gd name="connsiteY149" fmla="*/ 901922 h 1142333"/>
              <a:gd name="connsiteX150" fmla="*/ 200406 w 7505700"/>
              <a:gd name="connsiteY150" fmla="*/ 290608 h 1142333"/>
              <a:gd name="connsiteX151" fmla="*/ 130302 w 7505700"/>
              <a:gd name="connsiteY151" fmla="*/ 150305 h 1142333"/>
              <a:gd name="connsiteX152" fmla="*/ 120302 w 7505700"/>
              <a:gd name="connsiteY152" fmla="*/ 150305 h 1142333"/>
              <a:gd name="connsiteX153" fmla="*/ 130302 w 7505700"/>
              <a:gd name="connsiteY153" fmla="*/ 310610 h 1142333"/>
              <a:gd name="connsiteX154" fmla="*/ 130302 w 7505700"/>
              <a:gd name="connsiteY154" fmla="*/ 901827 h 1142333"/>
              <a:gd name="connsiteX155" fmla="*/ 0 w 7505700"/>
              <a:gd name="connsiteY155" fmla="*/ 901827 h 1142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</a:cxnLst>
            <a:rect l="l" t="t" r="r" b="b"/>
            <a:pathLst>
              <a:path w="7505700" h="1142333">
                <a:moveTo>
                  <a:pt x="5882163" y="551211"/>
                </a:moveTo>
                <a:cubicBezTo>
                  <a:pt x="5842063" y="581310"/>
                  <a:pt x="5781960" y="601313"/>
                  <a:pt x="5731859" y="611314"/>
                </a:cubicBezTo>
                <a:cubicBezTo>
                  <a:pt x="5641657" y="631316"/>
                  <a:pt x="5541454" y="641413"/>
                  <a:pt x="5541454" y="721518"/>
                </a:cubicBezTo>
                <a:cubicBezTo>
                  <a:pt x="5541454" y="791622"/>
                  <a:pt x="5601557" y="821721"/>
                  <a:pt x="5671756" y="821721"/>
                </a:cubicBezTo>
                <a:cubicBezTo>
                  <a:pt x="5812059" y="821721"/>
                  <a:pt x="5882163" y="721518"/>
                  <a:pt x="5882163" y="581215"/>
                </a:cubicBezTo>
                <a:close/>
                <a:moveTo>
                  <a:pt x="1202531" y="280606"/>
                </a:moveTo>
                <a:cubicBezTo>
                  <a:pt x="1092327" y="280606"/>
                  <a:pt x="1012126" y="350710"/>
                  <a:pt x="992124" y="491014"/>
                </a:cubicBezTo>
                <a:lnTo>
                  <a:pt x="1402937" y="491014"/>
                </a:lnTo>
                <a:cubicBezTo>
                  <a:pt x="1392937" y="350710"/>
                  <a:pt x="1312735" y="280606"/>
                  <a:pt x="1202531" y="280606"/>
                </a:cubicBezTo>
                <a:close/>
                <a:moveTo>
                  <a:pt x="3106579" y="280511"/>
                </a:moveTo>
                <a:cubicBezTo>
                  <a:pt x="2966276" y="280511"/>
                  <a:pt x="2886075" y="380714"/>
                  <a:pt x="2886075" y="551116"/>
                </a:cubicBezTo>
                <a:cubicBezTo>
                  <a:pt x="2886075" y="711422"/>
                  <a:pt x="2966276" y="821721"/>
                  <a:pt x="3106579" y="821721"/>
                </a:cubicBezTo>
                <a:cubicBezTo>
                  <a:pt x="3236881" y="821721"/>
                  <a:pt x="3316986" y="711517"/>
                  <a:pt x="3316986" y="551116"/>
                </a:cubicBezTo>
                <a:cubicBezTo>
                  <a:pt x="3316986" y="380714"/>
                  <a:pt x="3236786" y="280511"/>
                  <a:pt x="3106579" y="280511"/>
                </a:cubicBezTo>
                <a:close/>
                <a:moveTo>
                  <a:pt x="5020532" y="270509"/>
                </a:moveTo>
                <a:cubicBezTo>
                  <a:pt x="4890230" y="270509"/>
                  <a:pt x="4800028" y="400812"/>
                  <a:pt x="4800028" y="551116"/>
                </a:cubicBezTo>
                <a:cubicBezTo>
                  <a:pt x="4800028" y="701421"/>
                  <a:pt x="4890230" y="821721"/>
                  <a:pt x="5020532" y="821721"/>
                </a:cubicBezTo>
                <a:cubicBezTo>
                  <a:pt x="5140738" y="821721"/>
                  <a:pt x="5220938" y="711517"/>
                  <a:pt x="5220938" y="541115"/>
                </a:cubicBezTo>
                <a:cubicBezTo>
                  <a:pt x="5220938" y="380809"/>
                  <a:pt x="5140738" y="270509"/>
                  <a:pt x="5020532" y="270509"/>
                </a:cubicBezTo>
                <a:close/>
                <a:moveTo>
                  <a:pt x="6824376" y="190404"/>
                </a:moveTo>
                <a:lnTo>
                  <a:pt x="6964680" y="190404"/>
                </a:lnTo>
                <a:lnTo>
                  <a:pt x="7135082" y="661415"/>
                </a:lnTo>
                <a:cubicBezTo>
                  <a:pt x="7145083" y="701516"/>
                  <a:pt x="7155084" y="741616"/>
                  <a:pt x="7165181" y="791717"/>
                </a:cubicBezTo>
                <a:lnTo>
                  <a:pt x="7175182" y="791717"/>
                </a:lnTo>
                <a:cubicBezTo>
                  <a:pt x="7185183" y="741616"/>
                  <a:pt x="7195185" y="701516"/>
                  <a:pt x="7205281" y="661415"/>
                </a:cubicBezTo>
                <a:lnTo>
                  <a:pt x="7375683" y="190404"/>
                </a:lnTo>
                <a:lnTo>
                  <a:pt x="7505700" y="190404"/>
                </a:lnTo>
                <a:lnTo>
                  <a:pt x="7245191" y="881824"/>
                </a:lnTo>
                <a:cubicBezTo>
                  <a:pt x="7205091" y="982027"/>
                  <a:pt x="7114889" y="1142333"/>
                  <a:pt x="6954583" y="1142333"/>
                </a:cubicBezTo>
                <a:cubicBezTo>
                  <a:pt x="6904482" y="1142333"/>
                  <a:pt x="6874382" y="1132331"/>
                  <a:pt x="6864381" y="1122330"/>
                </a:cubicBezTo>
                <a:lnTo>
                  <a:pt x="6864381" y="1022127"/>
                </a:lnTo>
                <a:cubicBezTo>
                  <a:pt x="6884384" y="1032128"/>
                  <a:pt x="6914483" y="1042130"/>
                  <a:pt x="6944582" y="1042130"/>
                </a:cubicBezTo>
                <a:cubicBezTo>
                  <a:pt x="7034784" y="1042130"/>
                  <a:pt x="7084885" y="982027"/>
                  <a:pt x="7114984" y="921924"/>
                </a:cubicBezTo>
                <a:close/>
                <a:moveTo>
                  <a:pt x="6533769" y="180403"/>
                </a:moveTo>
                <a:cubicBezTo>
                  <a:pt x="6674072" y="180403"/>
                  <a:pt x="6774275" y="280606"/>
                  <a:pt x="6774275" y="420909"/>
                </a:cubicBezTo>
                <a:lnTo>
                  <a:pt x="6774180" y="420909"/>
                </a:lnTo>
                <a:lnTo>
                  <a:pt x="6774180" y="901922"/>
                </a:lnTo>
                <a:lnTo>
                  <a:pt x="6653974" y="901922"/>
                </a:lnTo>
                <a:lnTo>
                  <a:pt x="6653974" y="451008"/>
                </a:lnTo>
                <a:cubicBezTo>
                  <a:pt x="6653974" y="340804"/>
                  <a:pt x="6593871" y="280606"/>
                  <a:pt x="6503669" y="280606"/>
                </a:cubicBezTo>
                <a:cubicBezTo>
                  <a:pt x="6383464" y="280606"/>
                  <a:pt x="6303263" y="370808"/>
                  <a:pt x="6303263" y="541115"/>
                </a:cubicBezTo>
                <a:lnTo>
                  <a:pt x="6303263" y="901827"/>
                </a:lnTo>
                <a:lnTo>
                  <a:pt x="6183058" y="901827"/>
                </a:lnTo>
                <a:lnTo>
                  <a:pt x="6183058" y="190404"/>
                </a:lnTo>
                <a:lnTo>
                  <a:pt x="6303263" y="190404"/>
                </a:lnTo>
                <a:lnTo>
                  <a:pt x="6303263" y="360807"/>
                </a:lnTo>
                <a:cubicBezTo>
                  <a:pt x="6323266" y="240601"/>
                  <a:pt x="6423469" y="180403"/>
                  <a:pt x="6533769" y="180403"/>
                </a:cubicBezTo>
                <a:close/>
                <a:moveTo>
                  <a:pt x="5731859" y="180403"/>
                </a:moveTo>
                <a:cubicBezTo>
                  <a:pt x="5912262" y="180403"/>
                  <a:pt x="6012465" y="260604"/>
                  <a:pt x="6012465" y="420909"/>
                </a:cubicBezTo>
                <a:lnTo>
                  <a:pt x="6012465" y="741616"/>
                </a:lnTo>
                <a:cubicBezTo>
                  <a:pt x="6012465" y="811720"/>
                  <a:pt x="6042564" y="821817"/>
                  <a:pt x="6062566" y="821817"/>
                </a:cubicBezTo>
                <a:cubicBezTo>
                  <a:pt x="6082569" y="821817"/>
                  <a:pt x="6102667" y="811815"/>
                  <a:pt x="6122669" y="811815"/>
                </a:cubicBezTo>
                <a:lnTo>
                  <a:pt x="6122765" y="811720"/>
                </a:lnTo>
                <a:lnTo>
                  <a:pt x="6122765" y="901922"/>
                </a:lnTo>
                <a:cubicBezTo>
                  <a:pt x="6092666" y="911923"/>
                  <a:pt x="6062662" y="911923"/>
                  <a:pt x="6032563" y="911923"/>
                </a:cubicBezTo>
                <a:cubicBezTo>
                  <a:pt x="5932360" y="911923"/>
                  <a:pt x="5892259" y="851820"/>
                  <a:pt x="5892259" y="771620"/>
                </a:cubicBezTo>
                <a:lnTo>
                  <a:pt x="5892259" y="741521"/>
                </a:lnTo>
                <a:lnTo>
                  <a:pt x="5882258" y="741521"/>
                </a:lnTo>
                <a:cubicBezTo>
                  <a:pt x="5852160" y="851725"/>
                  <a:pt x="5762053" y="921924"/>
                  <a:pt x="5641752" y="921924"/>
                </a:cubicBezTo>
                <a:cubicBezTo>
                  <a:pt x="5521451" y="921924"/>
                  <a:pt x="5421248" y="861822"/>
                  <a:pt x="5421248" y="731520"/>
                </a:cubicBezTo>
                <a:cubicBezTo>
                  <a:pt x="5421248" y="561117"/>
                  <a:pt x="5571553" y="541115"/>
                  <a:pt x="5711856" y="521112"/>
                </a:cubicBezTo>
                <a:cubicBezTo>
                  <a:pt x="5822060" y="501110"/>
                  <a:pt x="5882258" y="481012"/>
                  <a:pt x="5882258" y="390810"/>
                </a:cubicBezTo>
                <a:cubicBezTo>
                  <a:pt x="5882258" y="330708"/>
                  <a:pt x="5842158" y="270605"/>
                  <a:pt x="5731954" y="270605"/>
                </a:cubicBezTo>
                <a:cubicBezTo>
                  <a:pt x="5621750" y="270605"/>
                  <a:pt x="5561552" y="320706"/>
                  <a:pt x="5561552" y="430911"/>
                </a:cubicBezTo>
                <a:lnTo>
                  <a:pt x="5431250" y="430911"/>
                </a:lnTo>
                <a:cubicBezTo>
                  <a:pt x="5441251" y="270605"/>
                  <a:pt x="5541454" y="180403"/>
                  <a:pt x="5731859" y="180403"/>
                </a:cubicBezTo>
                <a:close/>
                <a:moveTo>
                  <a:pt x="5050631" y="180403"/>
                </a:moveTo>
                <a:cubicBezTo>
                  <a:pt x="5231035" y="180403"/>
                  <a:pt x="5351240" y="330708"/>
                  <a:pt x="5351240" y="541115"/>
                </a:cubicBezTo>
                <a:cubicBezTo>
                  <a:pt x="5351240" y="761619"/>
                  <a:pt x="5220938" y="921924"/>
                  <a:pt x="5050631" y="921924"/>
                </a:cubicBezTo>
                <a:cubicBezTo>
                  <a:pt x="4940427" y="921924"/>
                  <a:pt x="4840224" y="861822"/>
                  <a:pt x="4810125" y="741521"/>
                </a:cubicBezTo>
                <a:lnTo>
                  <a:pt x="4800124" y="741521"/>
                </a:lnTo>
                <a:lnTo>
                  <a:pt x="4800124" y="1142333"/>
                </a:lnTo>
                <a:lnTo>
                  <a:pt x="4679918" y="1142333"/>
                </a:lnTo>
                <a:lnTo>
                  <a:pt x="4679918" y="190404"/>
                </a:lnTo>
                <a:lnTo>
                  <a:pt x="4800124" y="190404"/>
                </a:lnTo>
                <a:lnTo>
                  <a:pt x="4800124" y="360807"/>
                </a:lnTo>
                <a:lnTo>
                  <a:pt x="4810125" y="360807"/>
                </a:lnTo>
                <a:cubicBezTo>
                  <a:pt x="4840224" y="240601"/>
                  <a:pt x="4940427" y="180403"/>
                  <a:pt x="5050631" y="180403"/>
                </a:cubicBezTo>
                <a:close/>
                <a:moveTo>
                  <a:pt x="3888010" y="180403"/>
                </a:moveTo>
                <a:cubicBezTo>
                  <a:pt x="3988212" y="180403"/>
                  <a:pt x="4078414" y="240506"/>
                  <a:pt x="4108513" y="360807"/>
                </a:cubicBezTo>
                <a:cubicBezTo>
                  <a:pt x="4138612" y="230505"/>
                  <a:pt x="4238815" y="180403"/>
                  <a:pt x="4329017" y="180403"/>
                </a:cubicBezTo>
                <a:cubicBezTo>
                  <a:pt x="4459319" y="180403"/>
                  <a:pt x="4569523" y="270605"/>
                  <a:pt x="4569523" y="420909"/>
                </a:cubicBezTo>
                <a:lnTo>
                  <a:pt x="4569523" y="901922"/>
                </a:lnTo>
                <a:lnTo>
                  <a:pt x="4439221" y="901922"/>
                </a:lnTo>
                <a:lnTo>
                  <a:pt x="4439221" y="430911"/>
                </a:lnTo>
                <a:cubicBezTo>
                  <a:pt x="4439221" y="340709"/>
                  <a:pt x="4379119" y="280606"/>
                  <a:pt x="4298918" y="280606"/>
                </a:cubicBezTo>
                <a:cubicBezTo>
                  <a:pt x="4188714" y="280606"/>
                  <a:pt x="4118515" y="370808"/>
                  <a:pt x="4118515" y="541115"/>
                </a:cubicBezTo>
                <a:lnTo>
                  <a:pt x="4118515" y="901827"/>
                </a:lnTo>
                <a:lnTo>
                  <a:pt x="3988212" y="901827"/>
                </a:lnTo>
                <a:lnTo>
                  <a:pt x="3988212" y="430815"/>
                </a:lnTo>
                <a:cubicBezTo>
                  <a:pt x="3988212" y="340613"/>
                  <a:pt x="3928110" y="280511"/>
                  <a:pt x="3847909" y="280511"/>
                </a:cubicBezTo>
                <a:cubicBezTo>
                  <a:pt x="3737705" y="280511"/>
                  <a:pt x="3657504" y="390715"/>
                  <a:pt x="3657504" y="541020"/>
                </a:cubicBezTo>
                <a:lnTo>
                  <a:pt x="3657504" y="901731"/>
                </a:lnTo>
                <a:lnTo>
                  <a:pt x="3537299" y="901731"/>
                </a:lnTo>
                <a:lnTo>
                  <a:pt x="3537299" y="190404"/>
                </a:lnTo>
                <a:lnTo>
                  <a:pt x="3657504" y="190404"/>
                </a:lnTo>
                <a:lnTo>
                  <a:pt x="3657504" y="360807"/>
                </a:lnTo>
                <a:cubicBezTo>
                  <a:pt x="3687603" y="240601"/>
                  <a:pt x="3777710" y="180403"/>
                  <a:pt x="3888010" y="180403"/>
                </a:cubicBezTo>
                <a:close/>
                <a:moveTo>
                  <a:pt x="3106484" y="180308"/>
                </a:moveTo>
                <a:cubicBezTo>
                  <a:pt x="3326892" y="180308"/>
                  <a:pt x="3447193" y="330612"/>
                  <a:pt x="3447193" y="551116"/>
                </a:cubicBezTo>
                <a:cubicBezTo>
                  <a:pt x="3447193" y="771620"/>
                  <a:pt x="3316891" y="921925"/>
                  <a:pt x="3106484" y="921925"/>
                </a:cubicBezTo>
                <a:cubicBezTo>
                  <a:pt x="2896076" y="921925"/>
                  <a:pt x="2755773" y="771620"/>
                  <a:pt x="2755773" y="551116"/>
                </a:cubicBezTo>
                <a:cubicBezTo>
                  <a:pt x="2755773" y="330612"/>
                  <a:pt x="2886075" y="180308"/>
                  <a:pt x="3106484" y="180308"/>
                </a:cubicBezTo>
                <a:close/>
                <a:moveTo>
                  <a:pt x="2354865" y="180308"/>
                </a:moveTo>
                <a:cubicBezTo>
                  <a:pt x="2535268" y="180308"/>
                  <a:pt x="2665475" y="290512"/>
                  <a:pt x="2675572" y="460915"/>
                </a:cubicBezTo>
                <a:lnTo>
                  <a:pt x="2545270" y="460915"/>
                </a:lnTo>
                <a:cubicBezTo>
                  <a:pt x="2535268" y="360711"/>
                  <a:pt x="2485167" y="280511"/>
                  <a:pt x="2354865" y="280511"/>
                </a:cubicBezTo>
                <a:cubicBezTo>
                  <a:pt x="2224563" y="280511"/>
                  <a:pt x="2134361" y="390715"/>
                  <a:pt x="2134361" y="551116"/>
                </a:cubicBezTo>
                <a:cubicBezTo>
                  <a:pt x="2134361" y="711517"/>
                  <a:pt x="2224563" y="821721"/>
                  <a:pt x="2354865" y="821721"/>
                </a:cubicBezTo>
                <a:cubicBezTo>
                  <a:pt x="2465069" y="821721"/>
                  <a:pt x="2535268" y="751618"/>
                  <a:pt x="2555271" y="631317"/>
                </a:cubicBezTo>
                <a:lnTo>
                  <a:pt x="2675476" y="631317"/>
                </a:lnTo>
                <a:cubicBezTo>
                  <a:pt x="2665475" y="811720"/>
                  <a:pt x="2535173" y="921925"/>
                  <a:pt x="2354770" y="921925"/>
                </a:cubicBezTo>
                <a:cubicBezTo>
                  <a:pt x="2154363" y="921925"/>
                  <a:pt x="2004059" y="771620"/>
                  <a:pt x="2004059" y="551116"/>
                </a:cubicBezTo>
                <a:lnTo>
                  <a:pt x="2004154" y="551116"/>
                </a:lnTo>
                <a:cubicBezTo>
                  <a:pt x="2004154" y="330612"/>
                  <a:pt x="2144458" y="180308"/>
                  <a:pt x="2354865" y="180308"/>
                </a:cubicBezTo>
                <a:close/>
                <a:moveTo>
                  <a:pt x="1202721" y="180308"/>
                </a:moveTo>
                <a:cubicBezTo>
                  <a:pt x="1413129" y="180308"/>
                  <a:pt x="1533429" y="340614"/>
                  <a:pt x="1533429" y="561118"/>
                </a:cubicBezTo>
                <a:lnTo>
                  <a:pt x="1533429" y="581120"/>
                </a:lnTo>
                <a:lnTo>
                  <a:pt x="1533239" y="581215"/>
                </a:lnTo>
                <a:lnTo>
                  <a:pt x="992124" y="581215"/>
                </a:lnTo>
                <a:cubicBezTo>
                  <a:pt x="1002126" y="731520"/>
                  <a:pt x="1092327" y="821721"/>
                  <a:pt x="1212627" y="821721"/>
                </a:cubicBezTo>
                <a:cubicBezTo>
                  <a:pt x="1302829" y="821721"/>
                  <a:pt x="1383029" y="771620"/>
                  <a:pt x="1393031" y="691419"/>
                </a:cubicBezTo>
                <a:lnTo>
                  <a:pt x="1523333" y="691419"/>
                </a:lnTo>
                <a:cubicBezTo>
                  <a:pt x="1503330" y="831723"/>
                  <a:pt x="1373028" y="921925"/>
                  <a:pt x="1212723" y="921925"/>
                </a:cubicBezTo>
                <a:cubicBezTo>
                  <a:pt x="1002315" y="921925"/>
                  <a:pt x="862012" y="781621"/>
                  <a:pt x="862012" y="551116"/>
                </a:cubicBezTo>
                <a:cubicBezTo>
                  <a:pt x="862012" y="340709"/>
                  <a:pt x="992314" y="180308"/>
                  <a:pt x="1202721" y="180308"/>
                </a:cubicBezTo>
                <a:close/>
                <a:moveTo>
                  <a:pt x="1673447" y="0"/>
                </a:moveTo>
                <a:lnTo>
                  <a:pt x="1803749" y="0"/>
                </a:lnTo>
                <a:lnTo>
                  <a:pt x="1803749" y="190405"/>
                </a:lnTo>
                <a:lnTo>
                  <a:pt x="1954053" y="190405"/>
                </a:lnTo>
                <a:lnTo>
                  <a:pt x="1954053" y="290608"/>
                </a:lnTo>
                <a:lnTo>
                  <a:pt x="1803749" y="290608"/>
                </a:lnTo>
                <a:lnTo>
                  <a:pt x="1803749" y="711518"/>
                </a:lnTo>
                <a:cubicBezTo>
                  <a:pt x="1803749" y="791718"/>
                  <a:pt x="1833848" y="821722"/>
                  <a:pt x="1883949" y="821722"/>
                </a:cubicBezTo>
                <a:cubicBezTo>
                  <a:pt x="1914049" y="821722"/>
                  <a:pt x="1934051" y="811721"/>
                  <a:pt x="1954053" y="801719"/>
                </a:cubicBezTo>
                <a:lnTo>
                  <a:pt x="1954053" y="901922"/>
                </a:lnTo>
                <a:cubicBezTo>
                  <a:pt x="1934051" y="911924"/>
                  <a:pt x="1903952" y="921925"/>
                  <a:pt x="1873853" y="921925"/>
                </a:cubicBezTo>
                <a:cubicBezTo>
                  <a:pt x="1753648" y="921925"/>
                  <a:pt x="1673447" y="861822"/>
                  <a:pt x="1673447" y="721519"/>
                </a:cubicBezTo>
                <a:lnTo>
                  <a:pt x="1673447" y="290608"/>
                </a:lnTo>
                <a:lnTo>
                  <a:pt x="1573244" y="290608"/>
                </a:lnTo>
                <a:lnTo>
                  <a:pt x="1573244" y="190405"/>
                </a:lnTo>
                <a:lnTo>
                  <a:pt x="1673447" y="190405"/>
                </a:lnTo>
                <a:close/>
                <a:moveTo>
                  <a:pt x="0" y="0"/>
                </a:moveTo>
                <a:lnTo>
                  <a:pt x="160306" y="0"/>
                </a:lnTo>
                <a:lnTo>
                  <a:pt x="561118" y="621316"/>
                </a:lnTo>
                <a:cubicBezTo>
                  <a:pt x="591217" y="671417"/>
                  <a:pt x="621221" y="721519"/>
                  <a:pt x="641318" y="761619"/>
                </a:cubicBezTo>
                <a:lnTo>
                  <a:pt x="641318" y="0"/>
                </a:lnTo>
                <a:lnTo>
                  <a:pt x="761524" y="0"/>
                </a:lnTo>
                <a:lnTo>
                  <a:pt x="761524" y="901922"/>
                </a:lnTo>
                <a:lnTo>
                  <a:pt x="601218" y="901922"/>
                </a:lnTo>
                <a:lnTo>
                  <a:pt x="200406" y="290608"/>
                </a:lnTo>
                <a:cubicBezTo>
                  <a:pt x="170307" y="240506"/>
                  <a:pt x="140304" y="190405"/>
                  <a:pt x="130302" y="150305"/>
                </a:cubicBezTo>
                <a:lnTo>
                  <a:pt x="120302" y="150305"/>
                </a:lnTo>
                <a:cubicBezTo>
                  <a:pt x="130302" y="190405"/>
                  <a:pt x="130302" y="250508"/>
                  <a:pt x="130302" y="310610"/>
                </a:cubicBezTo>
                <a:lnTo>
                  <a:pt x="130302" y="901827"/>
                </a:lnTo>
                <a:lnTo>
                  <a:pt x="0" y="901827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0" y="0"/>
            <a:ext cx="8996576" cy="2620964"/>
          </a:xfrm>
        </p:spPr>
        <p:txBody>
          <a:bodyPr lIns="198000" tIns="144000" bIns="0" anchor="t"/>
          <a:lstStyle>
            <a:lvl1pPr algn="l">
              <a:lnSpc>
                <a:spcPct val="86000"/>
              </a:lnSpc>
              <a:defRPr sz="63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to add 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EB4E9833-0B18-BA78-C50B-350C1656D18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white">
          <a:xfrm>
            <a:off x="6000750" y="3335337"/>
            <a:ext cx="6191250" cy="1854199"/>
          </a:xfrm>
        </p:spPr>
        <p:txBody>
          <a:bodyPr lIns="198000" tIns="126000" rIns="180000" bIns="126000"/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400" b="0">
                <a:solidFill>
                  <a:schemeClr val="tx1"/>
                </a:solidFill>
              </a:defRPr>
            </a:lvl1pPr>
            <a:lvl2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defRPr sz="2400" b="0">
                <a:solidFill>
                  <a:schemeClr val="tx1"/>
                </a:solidFill>
              </a:defRPr>
            </a:lvl2pPr>
            <a:lvl3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defRPr sz="2400" b="0">
                <a:solidFill>
                  <a:schemeClr val="tx1"/>
                </a:solidFill>
              </a:defRPr>
            </a:lvl3pPr>
            <a:lvl4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defRPr sz="2400" b="0">
                <a:solidFill>
                  <a:schemeClr val="tx1"/>
                </a:solidFill>
              </a:defRPr>
            </a:lvl4pPr>
            <a:lvl5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defRPr sz="2400" b="0">
                <a:solidFill>
                  <a:schemeClr val="tx1"/>
                </a:solidFill>
              </a:defRPr>
            </a:lvl5pPr>
            <a:lvl6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defRPr sz="2400" b="0">
                <a:solidFill>
                  <a:schemeClr val="tx1"/>
                </a:solidFill>
              </a:defRPr>
            </a:lvl6pPr>
            <a:lvl7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defRPr sz="2400" b="0">
                <a:solidFill>
                  <a:schemeClr val="tx1"/>
                </a:solidFill>
              </a:defRPr>
            </a:lvl7pPr>
            <a:lvl8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defRPr sz="2400" b="0">
                <a:solidFill>
                  <a:schemeClr val="tx1"/>
                </a:solidFill>
              </a:defRPr>
            </a:lvl8pPr>
            <a:lvl9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tabLst/>
              <a:defRPr sz="2400" b="0">
                <a:solidFill>
                  <a:schemeClr val="tx1"/>
                </a:solidFill>
              </a:defRPr>
            </a:lvl9pPr>
          </a:lstStyle>
          <a:p>
            <a:pPr lvl="0"/>
            <a:r>
              <a:rPr lang="en-GB" dirty="0"/>
              <a:t>Click to add subtitle</a:t>
            </a:r>
          </a:p>
        </p:txBody>
      </p:sp>
      <p:sp>
        <p:nvSpPr>
          <p:cNvPr id="5" name="Box">
            <a:extLst>
              <a:ext uri="{FF2B5EF4-FFF2-40B4-BE49-F238E27FC236}">
                <a16:creationId xmlns:a16="http://schemas.microsoft.com/office/drawing/2014/main" id="{03A0F438-4088-5AAB-159E-9333B609A02F}"/>
              </a:ext>
            </a:extLst>
          </p:cNvPr>
          <p:cNvSpPr/>
          <p:nvPr userDrawn="1"/>
        </p:nvSpPr>
        <p:spPr>
          <a:xfrm>
            <a:off x="6000750" y="3335338"/>
            <a:ext cx="187325" cy="18732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GB" sz="2000" noProof="0" dirty="0" err="1"/>
          </a:p>
        </p:txBody>
      </p:sp>
      <p:sp>
        <p:nvSpPr>
          <p:cNvPr id="27" name="Box">
            <a:extLst>
              <a:ext uri="{FF2B5EF4-FFF2-40B4-BE49-F238E27FC236}">
                <a16:creationId xmlns:a16="http://schemas.microsoft.com/office/drawing/2014/main" id="{56974EA7-F7BD-1941-D933-C92C4666FD27}"/>
              </a:ext>
            </a:extLst>
          </p:cNvPr>
          <p:cNvSpPr/>
          <p:nvPr userDrawn="1"/>
        </p:nvSpPr>
        <p:spPr>
          <a:xfrm>
            <a:off x="6000750" y="5002212"/>
            <a:ext cx="187325" cy="18732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GB" sz="2000" noProof="0" dirty="0" err="1"/>
          </a:p>
        </p:txBody>
      </p:sp>
      <p:sp>
        <p:nvSpPr>
          <p:cNvPr id="26" name="Box">
            <a:extLst>
              <a:ext uri="{FF2B5EF4-FFF2-40B4-BE49-F238E27FC236}">
                <a16:creationId xmlns:a16="http://schemas.microsoft.com/office/drawing/2014/main" id="{66A3D3DA-0B49-90D3-34F9-7D9680003524}"/>
              </a:ext>
            </a:extLst>
          </p:cNvPr>
          <p:cNvSpPr/>
          <p:nvPr userDrawn="1"/>
        </p:nvSpPr>
        <p:spPr>
          <a:xfrm>
            <a:off x="12004675" y="3335339"/>
            <a:ext cx="187325" cy="18732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GB" sz="2000" noProof="0" dirty="0" err="1"/>
          </a:p>
        </p:txBody>
      </p:sp>
      <p:sp>
        <p:nvSpPr>
          <p:cNvPr id="28" name="Box">
            <a:extLst>
              <a:ext uri="{FF2B5EF4-FFF2-40B4-BE49-F238E27FC236}">
                <a16:creationId xmlns:a16="http://schemas.microsoft.com/office/drawing/2014/main" id="{9A49D4CB-D021-8272-A5EA-4155D0714E00}"/>
              </a:ext>
            </a:extLst>
          </p:cNvPr>
          <p:cNvSpPr/>
          <p:nvPr userDrawn="1"/>
        </p:nvSpPr>
        <p:spPr>
          <a:xfrm>
            <a:off x="12007056" y="5002213"/>
            <a:ext cx="187325" cy="18732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GB" sz="2000" noProof="0" dirty="0" err="1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9B96D470-D4D1-210D-7665-C74903C532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white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704001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1050">
          <p15:clr>
            <a:srgbClr val="A4A3A4"/>
          </p15:clr>
        </p15:guide>
        <p15:guide id="2" orient="horz" pos="1168">
          <p15:clr>
            <a:srgbClr val="A4A3A4"/>
          </p15:clr>
        </p15:guide>
        <p15:guide id="3" orient="horz" pos="2101">
          <p15:clr>
            <a:srgbClr val="A4A3A4"/>
          </p15:clr>
        </p15:guide>
        <p15:guide id="4" orient="horz" pos="2218">
          <p15:clr>
            <a:srgbClr val="A4A3A4"/>
          </p15:clr>
        </p15:guide>
        <p15:guide id="5" orient="horz" pos="3151">
          <p15:clr>
            <a:srgbClr val="A4A3A4"/>
          </p15:clr>
        </p15:guide>
        <p15:guide id="6" orient="horz" pos="3269">
          <p15:clr>
            <a:srgbClr val="A4A3A4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headline gree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6" hidden="1">
            <a:extLst>
              <a:ext uri="{FF2B5EF4-FFF2-40B4-BE49-F238E27FC236}">
                <a16:creationId xmlns:a16="http://schemas.microsoft.com/office/drawing/2014/main" id="{290AE124-AB68-36E8-0409-11CA6CF3A41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dt" sz="half" idx="15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r>
              <a:rPr lang="en-GB"/>
              <a:t>21 June, 2023</a:t>
            </a:r>
            <a:endParaRPr lang="en-GB" dirty="0"/>
          </a:p>
        </p:txBody>
      </p:sp>
      <p:sp>
        <p:nvSpPr>
          <p:cNvPr id="8" name="Footer Placeholder 8" hidden="1">
            <a:extLst>
              <a:ext uri="{FF2B5EF4-FFF2-40B4-BE49-F238E27FC236}">
                <a16:creationId xmlns:a16="http://schemas.microsoft.com/office/drawing/2014/main" id="{3F6668BC-513A-B1F4-39EA-BDCFBDCE222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16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endParaRPr lang="en-GB" dirty="0"/>
          </a:p>
        </p:txBody>
      </p:sp>
      <p:sp>
        <p:nvSpPr>
          <p:cNvPr id="10" name="Backgrounds">
            <a:extLst>
              <a:ext uri="{FF2B5EF4-FFF2-40B4-BE49-F238E27FC236}">
                <a16:creationId xmlns:a16="http://schemas.microsoft.com/office/drawing/2014/main" id="{DB5C86D5-D1E2-CBFA-36B6-5154EB48654D}"/>
              </a:ext>
            </a:extLst>
          </p:cNvPr>
          <p:cNvSpPr/>
          <p:nvPr userDrawn="1"/>
        </p:nvSpPr>
        <p:spPr>
          <a:xfrm>
            <a:off x="0" y="0"/>
            <a:ext cx="12193200" cy="6861600"/>
          </a:xfrm>
          <a:prstGeom prst="rect">
            <a:avLst/>
          </a:prstGeom>
          <a:solidFill>
            <a:srgbClr val="1238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en-GB" sz="2000" noProof="0" dirty="0" err="1"/>
          </a:p>
        </p:txBody>
      </p:sp>
      <p:sp>
        <p:nvSpPr>
          <p:cNvPr id="5" name="Grid">
            <a:extLst>
              <a:ext uri="{FF2B5EF4-FFF2-40B4-BE49-F238E27FC236}">
                <a16:creationId xmlns:a16="http://schemas.microsoft.com/office/drawing/2014/main" id="{A90FCCFC-8D35-0483-FAB6-8375553E6456}"/>
              </a:ext>
            </a:extLst>
          </p:cNvPr>
          <p:cNvSpPr/>
          <p:nvPr userDrawn="1"/>
        </p:nvSpPr>
        <p:spPr>
          <a:xfrm>
            <a:off x="-598" y="2381"/>
            <a:ext cx="12193199" cy="6858000"/>
          </a:xfrm>
          <a:custGeom>
            <a:avLst/>
            <a:gdLst>
              <a:gd name="connsiteX0" fmla="*/ 190218 w 12193199"/>
              <a:gd name="connsiteY0" fmla="*/ 190219 h 6858000"/>
              <a:gd name="connsiteX1" fmla="*/ 190218 w 12193199"/>
              <a:gd name="connsiteY1" fmla="*/ 6667781 h 6858000"/>
              <a:gd name="connsiteX2" fmla="*/ 12001837 w 12193199"/>
              <a:gd name="connsiteY2" fmla="*/ 6667781 h 6858000"/>
              <a:gd name="connsiteX3" fmla="*/ 12001837 w 12193199"/>
              <a:gd name="connsiteY3" fmla="*/ 190219 h 6858000"/>
              <a:gd name="connsiteX4" fmla="*/ 12001837 w 12193199"/>
              <a:gd name="connsiteY4" fmla="*/ 0 h 6858000"/>
              <a:gd name="connsiteX5" fmla="*/ 12009037 w 12193199"/>
              <a:gd name="connsiteY5" fmla="*/ 0 h 6858000"/>
              <a:gd name="connsiteX6" fmla="*/ 12009037 w 12193199"/>
              <a:gd name="connsiteY6" fmla="*/ 183019 h 6858000"/>
              <a:gd name="connsiteX7" fmla="*/ 12193199 w 12193199"/>
              <a:gd name="connsiteY7" fmla="*/ 183019 h 6858000"/>
              <a:gd name="connsiteX8" fmla="*/ 12193199 w 12193199"/>
              <a:gd name="connsiteY8" fmla="*/ 190219 h 6858000"/>
              <a:gd name="connsiteX9" fmla="*/ 12009037 w 12193199"/>
              <a:gd name="connsiteY9" fmla="*/ 190219 h 6858000"/>
              <a:gd name="connsiteX10" fmla="*/ 12009037 w 12193199"/>
              <a:gd name="connsiteY10" fmla="*/ 6667781 h 6858000"/>
              <a:gd name="connsiteX11" fmla="*/ 12193199 w 12193199"/>
              <a:gd name="connsiteY11" fmla="*/ 6667781 h 6858000"/>
              <a:gd name="connsiteX12" fmla="*/ 12193199 w 12193199"/>
              <a:gd name="connsiteY12" fmla="*/ 6674981 h 6858000"/>
              <a:gd name="connsiteX13" fmla="*/ 12009037 w 12193199"/>
              <a:gd name="connsiteY13" fmla="*/ 6674981 h 6858000"/>
              <a:gd name="connsiteX14" fmla="*/ 12009037 w 12193199"/>
              <a:gd name="connsiteY14" fmla="*/ 6858000 h 6858000"/>
              <a:gd name="connsiteX15" fmla="*/ 12001837 w 12193199"/>
              <a:gd name="connsiteY15" fmla="*/ 6858000 h 6858000"/>
              <a:gd name="connsiteX16" fmla="*/ 12001837 w 12193199"/>
              <a:gd name="connsiteY16" fmla="*/ 6674981 h 6858000"/>
              <a:gd name="connsiteX17" fmla="*/ 190218 w 12193199"/>
              <a:gd name="connsiteY17" fmla="*/ 6674981 h 6858000"/>
              <a:gd name="connsiteX18" fmla="*/ 190218 w 12193199"/>
              <a:gd name="connsiteY18" fmla="*/ 6858000 h 6858000"/>
              <a:gd name="connsiteX19" fmla="*/ 183018 w 12193199"/>
              <a:gd name="connsiteY19" fmla="*/ 6858000 h 6858000"/>
              <a:gd name="connsiteX20" fmla="*/ 183018 w 12193199"/>
              <a:gd name="connsiteY20" fmla="*/ 6674981 h 6858000"/>
              <a:gd name="connsiteX21" fmla="*/ 0 w 12193199"/>
              <a:gd name="connsiteY21" fmla="*/ 6674981 h 6858000"/>
              <a:gd name="connsiteX22" fmla="*/ 0 w 12193199"/>
              <a:gd name="connsiteY22" fmla="*/ 6667781 h 6858000"/>
              <a:gd name="connsiteX23" fmla="*/ 183018 w 12193199"/>
              <a:gd name="connsiteY23" fmla="*/ 6667781 h 6858000"/>
              <a:gd name="connsiteX24" fmla="*/ 183018 w 12193199"/>
              <a:gd name="connsiteY24" fmla="*/ 190219 h 6858000"/>
              <a:gd name="connsiteX25" fmla="*/ 0 w 12193199"/>
              <a:gd name="connsiteY25" fmla="*/ 190219 h 6858000"/>
              <a:gd name="connsiteX26" fmla="*/ 0 w 12193199"/>
              <a:gd name="connsiteY26" fmla="*/ 183019 h 6858000"/>
              <a:gd name="connsiteX27" fmla="*/ 183018 w 12193199"/>
              <a:gd name="connsiteY27" fmla="*/ 183019 h 6858000"/>
              <a:gd name="connsiteX28" fmla="*/ 183018 w 12193199"/>
              <a:gd name="connsiteY28" fmla="*/ 0 h 6858000"/>
              <a:gd name="connsiteX29" fmla="*/ 190218 w 12193199"/>
              <a:gd name="connsiteY29" fmla="*/ 0 h 6858000"/>
              <a:gd name="connsiteX30" fmla="*/ 190218 w 12193199"/>
              <a:gd name="connsiteY30" fmla="*/ 183019 h 6858000"/>
              <a:gd name="connsiteX31" fmla="*/ 12001837 w 12193199"/>
              <a:gd name="connsiteY31" fmla="*/ 18301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2193199" h="6858000">
                <a:moveTo>
                  <a:pt x="190218" y="190219"/>
                </a:moveTo>
                <a:lnTo>
                  <a:pt x="190218" y="6667781"/>
                </a:lnTo>
                <a:lnTo>
                  <a:pt x="12001837" y="6667781"/>
                </a:lnTo>
                <a:lnTo>
                  <a:pt x="12001837" y="190219"/>
                </a:lnTo>
                <a:close/>
                <a:moveTo>
                  <a:pt x="12001837" y="0"/>
                </a:moveTo>
                <a:lnTo>
                  <a:pt x="12009037" y="0"/>
                </a:lnTo>
                <a:lnTo>
                  <a:pt x="12009037" y="183019"/>
                </a:lnTo>
                <a:lnTo>
                  <a:pt x="12193199" y="183019"/>
                </a:lnTo>
                <a:lnTo>
                  <a:pt x="12193199" y="190219"/>
                </a:lnTo>
                <a:lnTo>
                  <a:pt x="12009037" y="190219"/>
                </a:lnTo>
                <a:lnTo>
                  <a:pt x="12009037" y="6667781"/>
                </a:lnTo>
                <a:lnTo>
                  <a:pt x="12193199" y="6667781"/>
                </a:lnTo>
                <a:lnTo>
                  <a:pt x="12193199" y="6674981"/>
                </a:lnTo>
                <a:lnTo>
                  <a:pt x="12009037" y="6674981"/>
                </a:lnTo>
                <a:lnTo>
                  <a:pt x="12009037" y="6858000"/>
                </a:lnTo>
                <a:lnTo>
                  <a:pt x="12001837" y="6858000"/>
                </a:lnTo>
                <a:lnTo>
                  <a:pt x="12001837" y="6674981"/>
                </a:lnTo>
                <a:lnTo>
                  <a:pt x="190218" y="6674981"/>
                </a:lnTo>
                <a:lnTo>
                  <a:pt x="190218" y="6858000"/>
                </a:lnTo>
                <a:lnTo>
                  <a:pt x="183018" y="6858000"/>
                </a:lnTo>
                <a:lnTo>
                  <a:pt x="183018" y="6674981"/>
                </a:lnTo>
                <a:lnTo>
                  <a:pt x="0" y="6674981"/>
                </a:lnTo>
                <a:lnTo>
                  <a:pt x="0" y="6667781"/>
                </a:lnTo>
                <a:lnTo>
                  <a:pt x="183018" y="6667781"/>
                </a:lnTo>
                <a:lnTo>
                  <a:pt x="183018" y="190219"/>
                </a:lnTo>
                <a:lnTo>
                  <a:pt x="0" y="190219"/>
                </a:lnTo>
                <a:lnTo>
                  <a:pt x="0" y="183019"/>
                </a:lnTo>
                <a:lnTo>
                  <a:pt x="183018" y="183019"/>
                </a:lnTo>
                <a:lnTo>
                  <a:pt x="183018" y="0"/>
                </a:lnTo>
                <a:lnTo>
                  <a:pt x="190218" y="0"/>
                </a:lnTo>
                <a:lnTo>
                  <a:pt x="190218" y="183019"/>
                </a:lnTo>
                <a:lnTo>
                  <a:pt x="12001837" y="183019"/>
                </a:lnTo>
                <a:close/>
              </a:path>
            </a:pathLst>
          </a:custGeom>
          <a:solidFill>
            <a:srgbClr val="2A4C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 dirty="0"/>
          </a:p>
        </p:txBody>
      </p:sp>
      <p:sp>
        <p:nvSpPr>
          <p:cNvPr id="11" name="Logo">
            <a:extLst>
              <a:ext uri="{FF2B5EF4-FFF2-40B4-BE49-F238E27FC236}">
                <a16:creationId xmlns:a16="http://schemas.microsoft.com/office/drawing/2014/main" id="{70D45FBA-DD21-FC4B-4421-D3250D2BFC81}"/>
              </a:ext>
            </a:extLst>
          </p:cNvPr>
          <p:cNvSpPr/>
          <p:nvPr userDrawn="1"/>
        </p:nvSpPr>
        <p:spPr bwMode="white">
          <a:xfrm>
            <a:off x="190502" y="6556701"/>
            <a:ext cx="936626" cy="142550"/>
          </a:xfrm>
          <a:custGeom>
            <a:avLst/>
            <a:gdLst>
              <a:gd name="connsiteX0" fmla="*/ 5882163 w 7505700"/>
              <a:gd name="connsiteY0" fmla="*/ 551211 h 1142333"/>
              <a:gd name="connsiteX1" fmla="*/ 5731859 w 7505700"/>
              <a:gd name="connsiteY1" fmla="*/ 611314 h 1142333"/>
              <a:gd name="connsiteX2" fmla="*/ 5541454 w 7505700"/>
              <a:gd name="connsiteY2" fmla="*/ 721518 h 1142333"/>
              <a:gd name="connsiteX3" fmla="*/ 5671756 w 7505700"/>
              <a:gd name="connsiteY3" fmla="*/ 821721 h 1142333"/>
              <a:gd name="connsiteX4" fmla="*/ 5882163 w 7505700"/>
              <a:gd name="connsiteY4" fmla="*/ 581215 h 1142333"/>
              <a:gd name="connsiteX5" fmla="*/ 1202531 w 7505700"/>
              <a:gd name="connsiteY5" fmla="*/ 280606 h 1142333"/>
              <a:gd name="connsiteX6" fmla="*/ 992124 w 7505700"/>
              <a:gd name="connsiteY6" fmla="*/ 491014 h 1142333"/>
              <a:gd name="connsiteX7" fmla="*/ 1402937 w 7505700"/>
              <a:gd name="connsiteY7" fmla="*/ 491014 h 1142333"/>
              <a:gd name="connsiteX8" fmla="*/ 1202531 w 7505700"/>
              <a:gd name="connsiteY8" fmla="*/ 280606 h 1142333"/>
              <a:gd name="connsiteX9" fmla="*/ 3106579 w 7505700"/>
              <a:gd name="connsiteY9" fmla="*/ 280511 h 1142333"/>
              <a:gd name="connsiteX10" fmla="*/ 2886075 w 7505700"/>
              <a:gd name="connsiteY10" fmla="*/ 551116 h 1142333"/>
              <a:gd name="connsiteX11" fmla="*/ 3106579 w 7505700"/>
              <a:gd name="connsiteY11" fmla="*/ 821721 h 1142333"/>
              <a:gd name="connsiteX12" fmla="*/ 3316986 w 7505700"/>
              <a:gd name="connsiteY12" fmla="*/ 551116 h 1142333"/>
              <a:gd name="connsiteX13" fmla="*/ 3106579 w 7505700"/>
              <a:gd name="connsiteY13" fmla="*/ 280511 h 1142333"/>
              <a:gd name="connsiteX14" fmla="*/ 5020532 w 7505700"/>
              <a:gd name="connsiteY14" fmla="*/ 270509 h 1142333"/>
              <a:gd name="connsiteX15" fmla="*/ 4800028 w 7505700"/>
              <a:gd name="connsiteY15" fmla="*/ 551116 h 1142333"/>
              <a:gd name="connsiteX16" fmla="*/ 5020532 w 7505700"/>
              <a:gd name="connsiteY16" fmla="*/ 821721 h 1142333"/>
              <a:gd name="connsiteX17" fmla="*/ 5220938 w 7505700"/>
              <a:gd name="connsiteY17" fmla="*/ 541115 h 1142333"/>
              <a:gd name="connsiteX18" fmla="*/ 5020532 w 7505700"/>
              <a:gd name="connsiteY18" fmla="*/ 270509 h 1142333"/>
              <a:gd name="connsiteX19" fmla="*/ 6824376 w 7505700"/>
              <a:gd name="connsiteY19" fmla="*/ 190404 h 1142333"/>
              <a:gd name="connsiteX20" fmla="*/ 6964680 w 7505700"/>
              <a:gd name="connsiteY20" fmla="*/ 190404 h 1142333"/>
              <a:gd name="connsiteX21" fmla="*/ 7135082 w 7505700"/>
              <a:gd name="connsiteY21" fmla="*/ 661415 h 1142333"/>
              <a:gd name="connsiteX22" fmla="*/ 7165181 w 7505700"/>
              <a:gd name="connsiteY22" fmla="*/ 791717 h 1142333"/>
              <a:gd name="connsiteX23" fmla="*/ 7175182 w 7505700"/>
              <a:gd name="connsiteY23" fmla="*/ 791717 h 1142333"/>
              <a:gd name="connsiteX24" fmla="*/ 7205281 w 7505700"/>
              <a:gd name="connsiteY24" fmla="*/ 661415 h 1142333"/>
              <a:gd name="connsiteX25" fmla="*/ 7375683 w 7505700"/>
              <a:gd name="connsiteY25" fmla="*/ 190404 h 1142333"/>
              <a:gd name="connsiteX26" fmla="*/ 7505700 w 7505700"/>
              <a:gd name="connsiteY26" fmla="*/ 190404 h 1142333"/>
              <a:gd name="connsiteX27" fmla="*/ 7245191 w 7505700"/>
              <a:gd name="connsiteY27" fmla="*/ 881824 h 1142333"/>
              <a:gd name="connsiteX28" fmla="*/ 6954583 w 7505700"/>
              <a:gd name="connsiteY28" fmla="*/ 1142333 h 1142333"/>
              <a:gd name="connsiteX29" fmla="*/ 6864381 w 7505700"/>
              <a:gd name="connsiteY29" fmla="*/ 1122330 h 1142333"/>
              <a:gd name="connsiteX30" fmla="*/ 6864381 w 7505700"/>
              <a:gd name="connsiteY30" fmla="*/ 1022127 h 1142333"/>
              <a:gd name="connsiteX31" fmla="*/ 6944582 w 7505700"/>
              <a:gd name="connsiteY31" fmla="*/ 1042130 h 1142333"/>
              <a:gd name="connsiteX32" fmla="*/ 7114984 w 7505700"/>
              <a:gd name="connsiteY32" fmla="*/ 921924 h 1142333"/>
              <a:gd name="connsiteX33" fmla="*/ 6533769 w 7505700"/>
              <a:gd name="connsiteY33" fmla="*/ 180403 h 1142333"/>
              <a:gd name="connsiteX34" fmla="*/ 6774275 w 7505700"/>
              <a:gd name="connsiteY34" fmla="*/ 420909 h 1142333"/>
              <a:gd name="connsiteX35" fmla="*/ 6774180 w 7505700"/>
              <a:gd name="connsiteY35" fmla="*/ 420909 h 1142333"/>
              <a:gd name="connsiteX36" fmla="*/ 6774180 w 7505700"/>
              <a:gd name="connsiteY36" fmla="*/ 901922 h 1142333"/>
              <a:gd name="connsiteX37" fmla="*/ 6653974 w 7505700"/>
              <a:gd name="connsiteY37" fmla="*/ 901922 h 1142333"/>
              <a:gd name="connsiteX38" fmla="*/ 6653974 w 7505700"/>
              <a:gd name="connsiteY38" fmla="*/ 451008 h 1142333"/>
              <a:gd name="connsiteX39" fmla="*/ 6503669 w 7505700"/>
              <a:gd name="connsiteY39" fmla="*/ 280606 h 1142333"/>
              <a:gd name="connsiteX40" fmla="*/ 6303263 w 7505700"/>
              <a:gd name="connsiteY40" fmla="*/ 541115 h 1142333"/>
              <a:gd name="connsiteX41" fmla="*/ 6303263 w 7505700"/>
              <a:gd name="connsiteY41" fmla="*/ 901827 h 1142333"/>
              <a:gd name="connsiteX42" fmla="*/ 6183058 w 7505700"/>
              <a:gd name="connsiteY42" fmla="*/ 901827 h 1142333"/>
              <a:gd name="connsiteX43" fmla="*/ 6183058 w 7505700"/>
              <a:gd name="connsiteY43" fmla="*/ 190404 h 1142333"/>
              <a:gd name="connsiteX44" fmla="*/ 6303263 w 7505700"/>
              <a:gd name="connsiteY44" fmla="*/ 190404 h 1142333"/>
              <a:gd name="connsiteX45" fmla="*/ 6303263 w 7505700"/>
              <a:gd name="connsiteY45" fmla="*/ 360807 h 1142333"/>
              <a:gd name="connsiteX46" fmla="*/ 6533769 w 7505700"/>
              <a:gd name="connsiteY46" fmla="*/ 180403 h 1142333"/>
              <a:gd name="connsiteX47" fmla="*/ 5731859 w 7505700"/>
              <a:gd name="connsiteY47" fmla="*/ 180403 h 1142333"/>
              <a:gd name="connsiteX48" fmla="*/ 6012465 w 7505700"/>
              <a:gd name="connsiteY48" fmla="*/ 420909 h 1142333"/>
              <a:gd name="connsiteX49" fmla="*/ 6012465 w 7505700"/>
              <a:gd name="connsiteY49" fmla="*/ 741616 h 1142333"/>
              <a:gd name="connsiteX50" fmla="*/ 6062566 w 7505700"/>
              <a:gd name="connsiteY50" fmla="*/ 821817 h 1142333"/>
              <a:gd name="connsiteX51" fmla="*/ 6122669 w 7505700"/>
              <a:gd name="connsiteY51" fmla="*/ 811815 h 1142333"/>
              <a:gd name="connsiteX52" fmla="*/ 6122765 w 7505700"/>
              <a:gd name="connsiteY52" fmla="*/ 811720 h 1142333"/>
              <a:gd name="connsiteX53" fmla="*/ 6122765 w 7505700"/>
              <a:gd name="connsiteY53" fmla="*/ 901922 h 1142333"/>
              <a:gd name="connsiteX54" fmla="*/ 6032563 w 7505700"/>
              <a:gd name="connsiteY54" fmla="*/ 911923 h 1142333"/>
              <a:gd name="connsiteX55" fmla="*/ 5892259 w 7505700"/>
              <a:gd name="connsiteY55" fmla="*/ 771620 h 1142333"/>
              <a:gd name="connsiteX56" fmla="*/ 5892259 w 7505700"/>
              <a:gd name="connsiteY56" fmla="*/ 741521 h 1142333"/>
              <a:gd name="connsiteX57" fmla="*/ 5882258 w 7505700"/>
              <a:gd name="connsiteY57" fmla="*/ 741521 h 1142333"/>
              <a:gd name="connsiteX58" fmla="*/ 5641752 w 7505700"/>
              <a:gd name="connsiteY58" fmla="*/ 921924 h 1142333"/>
              <a:gd name="connsiteX59" fmla="*/ 5421248 w 7505700"/>
              <a:gd name="connsiteY59" fmla="*/ 731520 h 1142333"/>
              <a:gd name="connsiteX60" fmla="*/ 5711856 w 7505700"/>
              <a:gd name="connsiteY60" fmla="*/ 521112 h 1142333"/>
              <a:gd name="connsiteX61" fmla="*/ 5882258 w 7505700"/>
              <a:gd name="connsiteY61" fmla="*/ 390810 h 1142333"/>
              <a:gd name="connsiteX62" fmla="*/ 5731954 w 7505700"/>
              <a:gd name="connsiteY62" fmla="*/ 270605 h 1142333"/>
              <a:gd name="connsiteX63" fmla="*/ 5561552 w 7505700"/>
              <a:gd name="connsiteY63" fmla="*/ 430911 h 1142333"/>
              <a:gd name="connsiteX64" fmla="*/ 5431250 w 7505700"/>
              <a:gd name="connsiteY64" fmla="*/ 430911 h 1142333"/>
              <a:gd name="connsiteX65" fmla="*/ 5731859 w 7505700"/>
              <a:gd name="connsiteY65" fmla="*/ 180403 h 1142333"/>
              <a:gd name="connsiteX66" fmla="*/ 5050631 w 7505700"/>
              <a:gd name="connsiteY66" fmla="*/ 180403 h 1142333"/>
              <a:gd name="connsiteX67" fmla="*/ 5351240 w 7505700"/>
              <a:gd name="connsiteY67" fmla="*/ 541115 h 1142333"/>
              <a:gd name="connsiteX68" fmla="*/ 5050631 w 7505700"/>
              <a:gd name="connsiteY68" fmla="*/ 921924 h 1142333"/>
              <a:gd name="connsiteX69" fmla="*/ 4810125 w 7505700"/>
              <a:gd name="connsiteY69" fmla="*/ 741521 h 1142333"/>
              <a:gd name="connsiteX70" fmla="*/ 4800124 w 7505700"/>
              <a:gd name="connsiteY70" fmla="*/ 741521 h 1142333"/>
              <a:gd name="connsiteX71" fmla="*/ 4800124 w 7505700"/>
              <a:gd name="connsiteY71" fmla="*/ 1142333 h 1142333"/>
              <a:gd name="connsiteX72" fmla="*/ 4679918 w 7505700"/>
              <a:gd name="connsiteY72" fmla="*/ 1142333 h 1142333"/>
              <a:gd name="connsiteX73" fmla="*/ 4679918 w 7505700"/>
              <a:gd name="connsiteY73" fmla="*/ 190404 h 1142333"/>
              <a:gd name="connsiteX74" fmla="*/ 4800124 w 7505700"/>
              <a:gd name="connsiteY74" fmla="*/ 190404 h 1142333"/>
              <a:gd name="connsiteX75" fmla="*/ 4800124 w 7505700"/>
              <a:gd name="connsiteY75" fmla="*/ 360807 h 1142333"/>
              <a:gd name="connsiteX76" fmla="*/ 4810125 w 7505700"/>
              <a:gd name="connsiteY76" fmla="*/ 360807 h 1142333"/>
              <a:gd name="connsiteX77" fmla="*/ 5050631 w 7505700"/>
              <a:gd name="connsiteY77" fmla="*/ 180403 h 1142333"/>
              <a:gd name="connsiteX78" fmla="*/ 3888010 w 7505700"/>
              <a:gd name="connsiteY78" fmla="*/ 180403 h 1142333"/>
              <a:gd name="connsiteX79" fmla="*/ 4108513 w 7505700"/>
              <a:gd name="connsiteY79" fmla="*/ 360807 h 1142333"/>
              <a:gd name="connsiteX80" fmla="*/ 4329017 w 7505700"/>
              <a:gd name="connsiteY80" fmla="*/ 180403 h 1142333"/>
              <a:gd name="connsiteX81" fmla="*/ 4569523 w 7505700"/>
              <a:gd name="connsiteY81" fmla="*/ 420909 h 1142333"/>
              <a:gd name="connsiteX82" fmla="*/ 4569523 w 7505700"/>
              <a:gd name="connsiteY82" fmla="*/ 901922 h 1142333"/>
              <a:gd name="connsiteX83" fmla="*/ 4439221 w 7505700"/>
              <a:gd name="connsiteY83" fmla="*/ 901922 h 1142333"/>
              <a:gd name="connsiteX84" fmla="*/ 4439221 w 7505700"/>
              <a:gd name="connsiteY84" fmla="*/ 430911 h 1142333"/>
              <a:gd name="connsiteX85" fmla="*/ 4298918 w 7505700"/>
              <a:gd name="connsiteY85" fmla="*/ 280606 h 1142333"/>
              <a:gd name="connsiteX86" fmla="*/ 4118515 w 7505700"/>
              <a:gd name="connsiteY86" fmla="*/ 541115 h 1142333"/>
              <a:gd name="connsiteX87" fmla="*/ 4118515 w 7505700"/>
              <a:gd name="connsiteY87" fmla="*/ 901827 h 1142333"/>
              <a:gd name="connsiteX88" fmla="*/ 3988212 w 7505700"/>
              <a:gd name="connsiteY88" fmla="*/ 901827 h 1142333"/>
              <a:gd name="connsiteX89" fmla="*/ 3988212 w 7505700"/>
              <a:gd name="connsiteY89" fmla="*/ 430815 h 1142333"/>
              <a:gd name="connsiteX90" fmla="*/ 3847909 w 7505700"/>
              <a:gd name="connsiteY90" fmla="*/ 280511 h 1142333"/>
              <a:gd name="connsiteX91" fmla="*/ 3657504 w 7505700"/>
              <a:gd name="connsiteY91" fmla="*/ 541020 h 1142333"/>
              <a:gd name="connsiteX92" fmla="*/ 3657504 w 7505700"/>
              <a:gd name="connsiteY92" fmla="*/ 901731 h 1142333"/>
              <a:gd name="connsiteX93" fmla="*/ 3537299 w 7505700"/>
              <a:gd name="connsiteY93" fmla="*/ 901731 h 1142333"/>
              <a:gd name="connsiteX94" fmla="*/ 3537299 w 7505700"/>
              <a:gd name="connsiteY94" fmla="*/ 190404 h 1142333"/>
              <a:gd name="connsiteX95" fmla="*/ 3657504 w 7505700"/>
              <a:gd name="connsiteY95" fmla="*/ 190404 h 1142333"/>
              <a:gd name="connsiteX96" fmla="*/ 3657504 w 7505700"/>
              <a:gd name="connsiteY96" fmla="*/ 360807 h 1142333"/>
              <a:gd name="connsiteX97" fmla="*/ 3888010 w 7505700"/>
              <a:gd name="connsiteY97" fmla="*/ 180403 h 1142333"/>
              <a:gd name="connsiteX98" fmla="*/ 3106484 w 7505700"/>
              <a:gd name="connsiteY98" fmla="*/ 180308 h 1142333"/>
              <a:gd name="connsiteX99" fmla="*/ 3447193 w 7505700"/>
              <a:gd name="connsiteY99" fmla="*/ 551116 h 1142333"/>
              <a:gd name="connsiteX100" fmla="*/ 3106484 w 7505700"/>
              <a:gd name="connsiteY100" fmla="*/ 921925 h 1142333"/>
              <a:gd name="connsiteX101" fmla="*/ 2755773 w 7505700"/>
              <a:gd name="connsiteY101" fmla="*/ 551116 h 1142333"/>
              <a:gd name="connsiteX102" fmla="*/ 3106484 w 7505700"/>
              <a:gd name="connsiteY102" fmla="*/ 180308 h 1142333"/>
              <a:gd name="connsiteX103" fmla="*/ 2354865 w 7505700"/>
              <a:gd name="connsiteY103" fmla="*/ 180308 h 1142333"/>
              <a:gd name="connsiteX104" fmla="*/ 2675572 w 7505700"/>
              <a:gd name="connsiteY104" fmla="*/ 460915 h 1142333"/>
              <a:gd name="connsiteX105" fmla="*/ 2545270 w 7505700"/>
              <a:gd name="connsiteY105" fmla="*/ 460915 h 1142333"/>
              <a:gd name="connsiteX106" fmla="*/ 2354865 w 7505700"/>
              <a:gd name="connsiteY106" fmla="*/ 280511 h 1142333"/>
              <a:gd name="connsiteX107" fmla="*/ 2134361 w 7505700"/>
              <a:gd name="connsiteY107" fmla="*/ 551116 h 1142333"/>
              <a:gd name="connsiteX108" fmla="*/ 2354865 w 7505700"/>
              <a:gd name="connsiteY108" fmla="*/ 821721 h 1142333"/>
              <a:gd name="connsiteX109" fmla="*/ 2555271 w 7505700"/>
              <a:gd name="connsiteY109" fmla="*/ 631317 h 1142333"/>
              <a:gd name="connsiteX110" fmla="*/ 2675476 w 7505700"/>
              <a:gd name="connsiteY110" fmla="*/ 631317 h 1142333"/>
              <a:gd name="connsiteX111" fmla="*/ 2354770 w 7505700"/>
              <a:gd name="connsiteY111" fmla="*/ 921925 h 1142333"/>
              <a:gd name="connsiteX112" fmla="*/ 2004059 w 7505700"/>
              <a:gd name="connsiteY112" fmla="*/ 551116 h 1142333"/>
              <a:gd name="connsiteX113" fmla="*/ 2004154 w 7505700"/>
              <a:gd name="connsiteY113" fmla="*/ 551116 h 1142333"/>
              <a:gd name="connsiteX114" fmla="*/ 2354865 w 7505700"/>
              <a:gd name="connsiteY114" fmla="*/ 180308 h 1142333"/>
              <a:gd name="connsiteX115" fmla="*/ 1202721 w 7505700"/>
              <a:gd name="connsiteY115" fmla="*/ 180308 h 1142333"/>
              <a:gd name="connsiteX116" fmla="*/ 1533429 w 7505700"/>
              <a:gd name="connsiteY116" fmla="*/ 561118 h 1142333"/>
              <a:gd name="connsiteX117" fmla="*/ 1533429 w 7505700"/>
              <a:gd name="connsiteY117" fmla="*/ 581120 h 1142333"/>
              <a:gd name="connsiteX118" fmla="*/ 1533239 w 7505700"/>
              <a:gd name="connsiteY118" fmla="*/ 581215 h 1142333"/>
              <a:gd name="connsiteX119" fmla="*/ 992124 w 7505700"/>
              <a:gd name="connsiteY119" fmla="*/ 581215 h 1142333"/>
              <a:gd name="connsiteX120" fmla="*/ 1212627 w 7505700"/>
              <a:gd name="connsiteY120" fmla="*/ 821721 h 1142333"/>
              <a:gd name="connsiteX121" fmla="*/ 1393031 w 7505700"/>
              <a:gd name="connsiteY121" fmla="*/ 691419 h 1142333"/>
              <a:gd name="connsiteX122" fmla="*/ 1523333 w 7505700"/>
              <a:gd name="connsiteY122" fmla="*/ 691419 h 1142333"/>
              <a:gd name="connsiteX123" fmla="*/ 1212723 w 7505700"/>
              <a:gd name="connsiteY123" fmla="*/ 921925 h 1142333"/>
              <a:gd name="connsiteX124" fmla="*/ 862012 w 7505700"/>
              <a:gd name="connsiteY124" fmla="*/ 551116 h 1142333"/>
              <a:gd name="connsiteX125" fmla="*/ 1202721 w 7505700"/>
              <a:gd name="connsiteY125" fmla="*/ 180308 h 1142333"/>
              <a:gd name="connsiteX126" fmla="*/ 1673447 w 7505700"/>
              <a:gd name="connsiteY126" fmla="*/ 0 h 1142333"/>
              <a:gd name="connsiteX127" fmla="*/ 1803749 w 7505700"/>
              <a:gd name="connsiteY127" fmla="*/ 0 h 1142333"/>
              <a:gd name="connsiteX128" fmla="*/ 1803749 w 7505700"/>
              <a:gd name="connsiteY128" fmla="*/ 190405 h 1142333"/>
              <a:gd name="connsiteX129" fmla="*/ 1954053 w 7505700"/>
              <a:gd name="connsiteY129" fmla="*/ 190405 h 1142333"/>
              <a:gd name="connsiteX130" fmla="*/ 1954053 w 7505700"/>
              <a:gd name="connsiteY130" fmla="*/ 290608 h 1142333"/>
              <a:gd name="connsiteX131" fmla="*/ 1803749 w 7505700"/>
              <a:gd name="connsiteY131" fmla="*/ 290608 h 1142333"/>
              <a:gd name="connsiteX132" fmla="*/ 1803749 w 7505700"/>
              <a:gd name="connsiteY132" fmla="*/ 711518 h 1142333"/>
              <a:gd name="connsiteX133" fmla="*/ 1883949 w 7505700"/>
              <a:gd name="connsiteY133" fmla="*/ 821722 h 1142333"/>
              <a:gd name="connsiteX134" fmla="*/ 1954053 w 7505700"/>
              <a:gd name="connsiteY134" fmla="*/ 801719 h 1142333"/>
              <a:gd name="connsiteX135" fmla="*/ 1954053 w 7505700"/>
              <a:gd name="connsiteY135" fmla="*/ 901922 h 1142333"/>
              <a:gd name="connsiteX136" fmla="*/ 1873853 w 7505700"/>
              <a:gd name="connsiteY136" fmla="*/ 921925 h 1142333"/>
              <a:gd name="connsiteX137" fmla="*/ 1673447 w 7505700"/>
              <a:gd name="connsiteY137" fmla="*/ 721519 h 1142333"/>
              <a:gd name="connsiteX138" fmla="*/ 1673447 w 7505700"/>
              <a:gd name="connsiteY138" fmla="*/ 290608 h 1142333"/>
              <a:gd name="connsiteX139" fmla="*/ 1573244 w 7505700"/>
              <a:gd name="connsiteY139" fmla="*/ 290608 h 1142333"/>
              <a:gd name="connsiteX140" fmla="*/ 1573244 w 7505700"/>
              <a:gd name="connsiteY140" fmla="*/ 190405 h 1142333"/>
              <a:gd name="connsiteX141" fmla="*/ 1673447 w 7505700"/>
              <a:gd name="connsiteY141" fmla="*/ 190405 h 1142333"/>
              <a:gd name="connsiteX142" fmla="*/ 0 w 7505700"/>
              <a:gd name="connsiteY142" fmla="*/ 0 h 1142333"/>
              <a:gd name="connsiteX143" fmla="*/ 160306 w 7505700"/>
              <a:gd name="connsiteY143" fmla="*/ 0 h 1142333"/>
              <a:gd name="connsiteX144" fmla="*/ 561118 w 7505700"/>
              <a:gd name="connsiteY144" fmla="*/ 621316 h 1142333"/>
              <a:gd name="connsiteX145" fmla="*/ 641318 w 7505700"/>
              <a:gd name="connsiteY145" fmla="*/ 761619 h 1142333"/>
              <a:gd name="connsiteX146" fmla="*/ 641318 w 7505700"/>
              <a:gd name="connsiteY146" fmla="*/ 0 h 1142333"/>
              <a:gd name="connsiteX147" fmla="*/ 761524 w 7505700"/>
              <a:gd name="connsiteY147" fmla="*/ 0 h 1142333"/>
              <a:gd name="connsiteX148" fmla="*/ 761524 w 7505700"/>
              <a:gd name="connsiteY148" fmla="*/ 901922 h 1142333"/>
              <a:gd name="connsiteX149" fmla="*/ 601218 w 7505700"/>
              <a:gd name="connsiteY149" fmla="*/ 901922 h 1142333"/>
              <a:gd name="connsiteX150" fmla="*/ 200406 w 7505700"/>
              <a:gd name="connsiteY150" fmla="*/ 290608 h 1142333"/>
              <a:gd name="connsiteX151" fmla="*/ 130302 w 7505700"/>
              <a:gd name="connsiteY151" fmla="*/ 150305 h 1142333"/>
              <a:gd name="connsiteX152" fmla="*/ 120302 w 7505700"/>
              <a:gd name="connsiteY152" fmla="*/ 150305 h 1142333"/>
              <a:gd name="connsiteX153" fmla="*/ 130302 w 7505700"/>
              <a:gd name="connsiteY153" fmla="*/ 310610 h 1142333"/>
              <a:gd name="connsiteX154" fmla="*/ 130302 w 7505700"/>
              <a:gd name="connsiteY154" fmla="*/ 901827 h 1142333"/>
              <a:gd name="connsiteX155" fmla="*/ 0 w 7505700"/>
              <a:gd name="connsiteY155" fmla="*/ 901827 h 1142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</a:cxnLst>
            <a:rect l="l" t="t" r="r" b="b"/>
            <a:pathLst>
              <a:path w="7505700" h="1142333">
                <a:moveTo>
                  <a:pt x="5882163" y="551211"/>
                </a:moveTo>
                <a:cubicBezTo>
                  <a:pt x="5842063" y="581310"/>
                  <a:pt x="5781960" y="601313"/>
                  <a:pt x="5731859" y="611314"/>
                </a:cubicBezTo>
                <a:cubicBezTo>
                  <a:pt x="5641657" y="631316"/>
                  <a:pt x="5541454" y="641413"/>
                  <a:pt x="5541454" y="721518"/>
                </a:cubicBezTo>
                <a:cubicBezTo>
                  <a:pt x="5541454" y="791622"/>
                  <a:pt x="5601557" y="821721"/>
                  <a:pt x="5671756" y="821721"/>
                </a:cubicBezTo>
                <a:cubicBezTo>
                  <a:pt x="5812059" y="821721"/>
                  <a:pt x="5882163" y="721518"/>
                  <a:pt x="5882163" y="581215"/>
                </a:cubicBezTo>
                <a:close/>
                <a:moveTo>
                  <a:pt x="1202531" y="280606"/>
                </a:moveTo>
                <a:cubicBezTo>
                  <a:pt x="1092327" y="280606"/>
                  <a:pt x="1012126" y="350710"/>
                  <a:pt x="992124" y="491014"/>
                </a:cubicBezTo>
                <a:lnTo>
                  <a:pt x="1402937" y="491014"/>
                </a:lnTo>
                <a:cubicBezTo>
                  <a:pt x="1392937" y="350710"/>
                  <a:pt x="1312735" y="280606"/>
                  <a:pt x="1202531" y="280606"/>
                </a:cubicBezTo>
                <a:close/>
                <a:moveTo>
                  <a:pt x="3106579" y="280511"/>
                </a:moveTo>
                <a:cubicBezTo>
                  <a:pt x="2966276" y="280511"/>
                  <a:pt x="2886075" y="380714"/>
                  <a:pt x="2886075" y="551116"/>
                </a:cubicBezTo>
                <a:cubicBezTo>
                  <a:pt x="2886075" y="711422"/>
                  <a:pt x="2966276" y="821721"/>
                  <a:pt x="3106579" y="821721"/>
                </a:cubicBezTo>
                <a:cubicBezTo>
                  <a:pt x="3236881" y="821721"/>
                  <a:pt x="3316986" y="711517"/>
                  <a:pt x="3316986" y="551116"/>
                </a:cubicBezTo>
                <a:cubicBezTo>
                  <a:pt x="3316986" y="380714"/>
                  <a:pt x="3236786" y="280511"/>
                  <a:pt x="3106579" y="280511"/>
                </a:cubicBezTo>
                <a:close/>
                <a:moveTo>
                  <a:pt x="5020532" y="270509"/>
                </a:moveTo>
                <a:cubicBezTo>
                  <a:pt x="4890230" y="270509"/>
                  <a:pt x="4800028" y="400812"/>
                  <a:pt x="4800028" y="551116"/>
                </a:cubicBezTo>
                <a:cubicBezTo>
                  <a:pt x="4800028" y="701421"/>
                  <a:pt x="4890230" y="821721"/>
                  <a:pt x="5020532" y="821721"/>
                </a:cubicBezTo>
                <a:cubicBezTo>
                  <a:pt x="5140738" y="821721"/>
                  <a:pt x="5220938" y="711517"/>
                  <a:pt x="5220938" y="541115"/>
                </a:cubicBezTo>
                <a:cubicBezTo>
                  <a:pt x="5220938" y="380809"/>
                  <a:pt x="5140738" y="270509"/>
                  <a:pt x="5020532" y="270509"/>
                </a:cubicBezTo>
                <a:close/>
                <a:moveTo>
                  <a:pt x="6824376" y="190404"/>
                </a:moveTo>
                <a:lnTo>
                  <a:pt x="6964680" y="190404"/>
                </a:lnTo>
                <a:lnTo>
                  <a:pt x="7135082" y="661415"/>
                </a:lnTo>
                <a:cubicBezTo>
                  <a:pt x="7145083" y="701516"/>
                  <a:pt x="7155084" y="741616"/>
                  <a:pt x="7165181" y="791717"/>
                </a:cubicBezTo>
                <a:lnTo>
                  <a:pt x="7175182" y="791717"/>
                </a:lnTo>
                <a:cubicBezTo>
                  <a:pt x="7185183" y="741616"/>
                  <a:pt x="7195185" y="701516"/>
                  <a:pt x="7205281" y="661415"/>
                </a:cubicBezTo>
                <a:lnTo>
                  <a:pt x="7375683" y="190404"/>
                </a:lnTo>
                <a:lnTo>
                  <a:pt x="7505700" y="190404"/>
                </a:lnTo>
                <a:lnTo>
                  <a:pt x="7245191" y="881824"/>
                </a:lnTo>
                <a:cubicBezTo>
                  <a:pt x="7205091" y="982027"/>
                  <a:pt x="7114889" y="1142333"/>
                  <a:pt x="6954583" y="1142333"/>
                </a:cubicBezTo>
                <a:cubicBezTo>
                  <a:pt x="6904482" y="1142333"/>
                  <a:pt x="6874382" y="1132331"/>
                  <a:pt x="6864381" y="1122330"/>
                </a:cubicBezTo>
                <a:lnTo>
                  <a:pt x="6864381" y="1022127"/>
                </a:lnTo>
                <a:cubicBezTo>
                  <a:pt x="6884384" y="1032128"/>
                  <a:pt x="6914483" y="1042130"/>
                  <a:pt x="6944582" y="1042130"/>
                </a:cubicBezTo>
                <a:cubicBezTo>
                  <a:pt x="7034784" y="1042130"/>
                  <a:pt x="7084885" y="982027"/>
                  <a:pt x="7114984" y="921924"/>
                </a:cubicBezTo>
                <a:close/>
                <a:moveTo>
                  <a:pt x="6533769" y="180403"/>
                </a:moveTo>
                <a:cubicBezTo>
                  <a:pt x="6674072" y="180403"/>
                  <a:pt x="6774275" y="280606"/>
                  <a:pt x="6774275" y="420909"/>
                </a:cubicBezTo>
                <a:lnTo>
                  <a:pt x="6774180" y="420909"/>
                </a:lnTo>
                <a:lnTo>
                  <a:pt x="6774180" y="901922"/>
                </a:lnTo>
                <a:lnTo>
                  <a:pt x="6653974" y="901922"/>
                </a:lnTo>
                <a:lnTo>
                  <a:pt x="6653974" y="451008"/>
                </a:lnTo>
                <a:cubicBezTo>
                  <a:pt x="6653974" y="340804"/>
                  <a:pt x="6593871" y="280606"/>
                  <a:pt x="6503669" y="280606"/>
                </a:cubicBezTo>
                <a:cubicBezTo>
                  <a:pt x="6383464" y="280606"/>
                  <a:pt x="6303263" y="370808"/>
                  <a:pt x="6303263" y="541115"/>
                </a:cubicBezTo>
                <a:lnTo>
                  <a:pt x="6303263" y="901827"/>
                </a:lnTo>
                <a:lnTo>
                  <a:pt x="6183058" y="901827"/>
                </a:lnTo>
                <a:lnTo>
                  <a:pt x="6183058" y="190404"/>
                </a:lnTo>
                <a:lnTo>
                  <a:pt x="6303263" y="190404"/>
                </a:lnTo>
                <a:lnTo>
                  <a:pt x="6303263" y="360807"/>
                </a:lnTo>
                <a:cubicBezTo>
                  <a:pt x="6323266" y="240601"/>
                  <a:pt x="6423469" y="180403"/>
                  <a:pt x="6533769" y="180403"/>
                </a:cubicBezTo>
                <a:close/>
                <a:moveTo>
                  <a:pt x="5731859" y="180403"/>
                </a:moveTo>
                <a:cubicBezTo>
                  <a:pt x="5912262" y="180403"/>
                  <a:pt x="6012465" y="260604"/>
                  <a:pt x="6012465" y="420909"/>
                </a:cubicBezTo>
                <a:lnTo>
                  <a:pt x="6012465" y="741616"/>
                </a:lnTo>
                <a:cubicBezTo>
                  <a:pt x="6012465" y="811720"/>
                  <a:pt x="6042564" y="821817"/>
                  <a:pt x="6062566" y="821817"/>
                </a:cubicBezTo>
                <a:cubicBezTo>
                  <a:pt x="6082569" y="821817"/>
                  <a:pt x="6102667" y="811815"/>
                  <a:pt x="6122669" y="811815"/>
                </a:cubicBezTo>
                <a:lnTo>
                  <a:pt x="6122765" y="811720"/>
                </a:lnTo>
                <a:lnTo>
                  <a:pt x="6122765" y="901922"/>
                </a:lnTo>
                <a:cubicBezTo>
                  <a:pt x="6092666" y="911923"/>
                  <a:pt x="6062662" y="911923"/>
                  <a:pt x="6032563" y="911923"/>
                </a:cubicBezTo>
                <a:cubicBezTo>
                  <a:pt x="5932360" y="911923"/>
                  <a:pt x="5892259" y="851820"/>
                  <a:pt x="5892259" y="771620"/>
                </a:cubicBezTo>
                <a:lnTo>
                  <a:pt x="5892259" y="741521"/>
                </a:lnTo>
                <a:lnTo>
                  <a:pt x="5882258" y="741521"/>
                </a:lnTo>
                <a:cubicBezTo>
                  <a:pt x="5852160" y="851725"/>
                  <a:pt x="5762053" y="921924"/>
                  <a:pt x="5641752" y="921924"/>
                </a:cubicBezTo>
                <a:cubicBezTo>
                  <a:pt x="5521451" y="921924"/>
                  <a:pt x="5421248" y="861822"/>
                  <a:pt x="5421248" y="731520"/>
                </a:cubicBezTo>
                <a:cubicBezTo>
                  <a:pt x="5421248" y="561117"/>
                  <a:pt x="5571553" y="541115"/>
                  <a:pt x="5711856" y="521112"/>
                </a:cubicBezTo>
                <a:cubicBezTo>
                  <a:pt x="5822060" y="501110"/>
                  <a:pt x="5882258" y="481012"/>
                  <a:pt x="5882258" y="390810"/>
                </a:cubicBezTo>
                <a:cubicBezTo>
                  <a:pt x="5882258" y="330708"/>
                  <a:pt x="5842158" y="270605"/>
                  <a:pt x="5731954" y="270605"/>
                </a:cubicBezTo>
                <a:cubicBezTo>
                  <a:pt x="5621750" y="270605"/>
                  <a:pt x="5561552" y="320706"/>
                  <a:pt x="5561552" y="430911"/>
                </a:cubicBezTo>
                <a:lnTo>
                  <a:pt x="5431250" y="430911"/>
                </a:lnTo>
                <a:cubicBezTo>
                  <a:pt x="5441251" y="270605"/>
                  <a:pt x="5541454" y="180403"/>
                  <a:pt x="5731859" y="180403"/>
                </a:cubicBezTo>
                <a:close/>
                <a:moveTo>
                  <a:pt x="5050631" y="180403"/>
                </a:moveTo>
                <a:cubicBezTo>
                  <a:pt x="5231035" y="180403"/>
                  <a:pt x="5351240" y="330708"/>
                  <a:pt x="5351240" y="541115"/>
                </a:cubicBezTo>
                <a:cubicBezTo>
                  <a:pt x="5351240" y="761619"/>
                  <a:pt x="5220938" y="921924"/>
                  <a:pt x="5050631" y="921924"/>
                </a:cubicBezTo>
                <a:cubicBezTo>
                  <a:pt x="4940427" y="921924"/>
                  <a:pt x="4840224" y="861822"/>
                  <a:pt x="4810125" y="741521"/>
                </a:cubicBezTo>
                <a:lnTo>
                  <a:pt x="4800124" y="741521"/>
                </a:lnTo>
                <a:lnTo>
                  <a:pt x="4800124" y="1142333"/>
                </a:lnTo>
                <a:lnTo>
                  <a:pt x="4679918" y="1142333"/>
                </a:lnTo>
                <a:lnTo>
                  <a:pt x="4679918" y="190404"/>
                </a:lnTo>
                <a:lnTo>
                  <a:pt x="4800124" y="190404"/>
                </a:lnTo>
                <a:lnTo>
                  <a:pt x="4800124" y="360807"/>
                </a:lnTo>
                <a:lnTo>
                  <a:pt x="4810125" y="360807"/>
                </a:lnTo>
                <a:cubicBezTo>
                  <a:pt x="4840224" y="240601"/>
                  <a:pt x="4940427" y="180403"/>
                  <a:pt x="5050631" y="180403"/>
                </a:cubicBezTo>
                <a:close/>
                <a:moveTo>
                  <a:pt x="3888010" y="180403"/>
                </a:moveTo>
                <a:cubicBezTo>
                  <a:pt x="3988212" y="180403"/>
                  <a:pt x="4078414" y="240506"/>
                  <a:pt x="4108513" y="360807"/>
                </a:cubicBezTo>
                <a:cubicBezTo>
                  <a:pt x="4138612" y="230505"/>
                  <a:pt x="4238815" y="180403"/>
                  <a:pt x="4329017" y="180403"/>
                </a:cubicBezTo>
                <a:cubicBezTo>
                  <a:pt x="4459319" y="180403"/>
                  <a:pt x="4569523" y="270605"/>
                  <a:pt x="4569523" y="420909"/>
                </a:cubicBezTo>
                <a:lnTo>
                  <a:pt x="4569523" y="901922"/>
                </a:lnTo>
                <a:lnTo>
                  <a:pt x="4439221" y="901922"/>
                </a:lnTo>
                <a:lnTo>
                  <a:pt x="4439221" y="430911"/>
                </a:lnTo>
                <a:cubicBezTo>
                  <a:pt x="4439221" y="340709"/>
                  <a:pt x="4379119" y="280606"/>
                  <a:pt x="4298918" y="280606"/>
                </a:cubicBezTo>
                <a:cubicBezTo>
                  <a:pt x="4188714" y="280606"/>
                  <a:pt x="4118515" y="370808"/>
                  <a:pt x="4118515" y="541115"/>
                </a:cubicBezTo>
                <a:lnTo>
                  <a:pt x="4118515" y="901827"/>
                </a:lnTo>
                <a:lnTo>
                  <a:pt x="3988212" y="901827"/>
                </a:lnTo>
                <a:lnTo>
                  <a:pt x="3988212" y="430815"/>
                </a:lnTo>
                <a:cubicBezTo>
                  <a:pt x="3988212" y="340613"/>
                  <a:pt x="3928110" y="280511"/>
                  <a:pt x="3847909" y="280511"/>
                </a:cubicBezTo>
                <a:cubicBezTo>
                  <a:pt x="3737705" y="280511"/>
                  <a:pt x="3657504" y="390715"/>
                  <a:pt x="3657504" y="541020"/>
                </a:cubicBezTo>
                <a:lnTo>
                  <a:pt x="3657504" y="901731"/>
                </a:lnTo>
                <a:lnTo>
                  <a:pt x="3537299" y="901731"/>
                </a:lnTo>
                <a:lnTo>
                  <a:pt x="3537299" y="190404"/>
                </a:lnTo>
                <a:lnTo>
                  <a:pt x="3657504" y="190404"/>
                </a:lnTo>
                <a:lnTo>
                  <a:pt x="3657504" y="360807"/>
                </a:lnTo>
                <a:cubicBezTo>
                  <a:pt x="3687603" y="240601"/>
                  <a:pt x="3777710" y="180403"/>
                  <a:pt x="3888010" y="180403"/>
                </a:cubicBezTo>
                <a:close/>
                <a:moveTo>
                  <a:pt x="3106484" y="180308"/>
                </a:moveTo>
                <a:cubicBezTo>
                  <a:pt x="3326892" y="180308"/>
                  <a:pt x="3447193" y="330612"/>
                  <a:pt x="3447193" y="551116"/>
                </a:cubicBezTo>
                <a:cubicBezTo>
                  <a:pt x="3447193" y="771620"/>
                  <a:pt x="3316891" y="921925"/>
                  <a:pt x="3106484" y="921925"/>
                </a:cubicBezTo>
                <a:cubicBezTo>
                  <a:pt x="2896076" y="921925"/>
                  <a:pt x="2755773" y="771620"/>
                  <a:pt x="2755773" y="551116"/>
                </a:cubicBezTo>
                <a:cubicBezTo>
                  <a:pt x="2755773" y="330612"/>
                  <a:pt x="2886075" y="180308"/>
                  <a:pt x="3106484" y="180308"/>
                </a:cubicBezTo>
                <a:close/>
                <a:moveTo>
                  <a:pt x="2354865" y="180308"/>
                </a:moveTo>
                <a:cubicBezTo>
                  <a:pt x="2535268" y="180308"/>
                  <a:pt x="2665475" y="290512"/>
                  <a:pt x="2675572" y="460915"/>
                </a:cubicBezTo>
                <a:lnTo>
                  <a:pt x="2545270" y="460915"/>
                </a:lnTo>
                <a:cubicBezTo>
                  <a:pt x="2535268" y="360711"/>
                  <a:pt x="2485167" y="280511"/>
                  <a:pt x="2354865" y="280511"/>
                </a:cubicBezTo>
                <a:cubicBezTo>
                  <a:pt x="2224563" y="280511"/>
                  <a:pt x="2134361" y="390715"/>
                  <a:pt x="2134361" y="551116"/>
                </a:cubicBezTo>
                <a:cubicBezTo>
                  <a:pt x="2134361" y="711517"/>
                  <a:pt x="2224563" y="821721"/>
                  <a:pt x="2354865" y="821721"/>
                </a:cubicBezTo>
                <a:cubicBezTo>
                  <a:pt x="2465069" y="821721"/>
                  <a:pt x="2535268" y="751618"/>
                  <a:pt x="2555271" y="631317"/>
                </a:cubicBezTo>
                <a:lnTo>
                  <a:pt x="2675476" y="631317"/>
                </a:lnTo>
                <a:cubicBezTo>
                  <a:pt x="2665475" y="811720"/>
                  <a:pt x="2535173" y="921925"/>
                  <a:pt x="2354770" y="921925"/>
                </a:cubicBezTo>
                <a:cubicBezTo>
                  <a:pt x="2154363" y="921925"/>
                  <a:pt x="2004059" y="771620"/>
                  <a:pt x="2004059" y="551116"/>
                </a:cubicBezTo>
                <a:lnTo>
                  <a:pt x="2004154" y="551116"/>
                </a:lnTo>
                <a:cubicBezTo>
                  <a:pt x="2004154" y="330612"/>
                  <a:pt x="2144458" y="180308"/>
                  <a:pt x="2354865" y="180308"/>
                </a:cubicBezTo>
                <a:close/>
                <a:moveTo>
                  <a:pt x="1202721" y="180308"/>
                </a:moveTo>
                <a:cubicBezTo>
                  <a:pt x="1413129" y="180308"/>
                  <a:pt x="1533429" y="340614"/>
                  <a:pt x="1533429" y="561118"/>
                </a:cubicBezTo>
                <a:lnTo>
                  <a:pt x="1533429" y="581120"/>
                </a:lnTo>
                <a:lnTo>
                  <a:pt x="1533239" y="581215"/>
                </a:lnTo>
                <a:lnTo>
                  <a:pt x="992124" y="581215"/>
                </a:lnTo>
                <a:cubicBezTo>
                  <a:pt x="1002126" y="731520"/>
                  <a:pt x="1092327" y="821721"/>
                  <a:pt x="1212627" y="821721"/>
                </a:cubicBezTo>
                <a:cubicBezTo>
                  <a:pt x="1302829" y="821721"/>
                  <a:pt x="1383029" y="771620"/>
                  <a:pt x="1393031" y="691419"/>
                </a:cubicBezTo>
                <a:lnTo>
                  <a:pt x="1523333" y="691419"/>
                </a:lnTo>
                <a:cubicBezTo>
                  <a:pt x="1503330" y="831723"/>
                  <a:pt x="1373028" y="921925"/>
                  <a:pt x="1212723" y="921925"/>
                </a:cubicBezTo>
                <a:cubicBezTo>
                  <a:pt x="1002315" y="921925"/>
                  <a:pt x="862012" y="781621"/>
                  <a:pt x="862012" y="551116"/>
                </a:cubicBezTo>
                <a:cubicBezTo>
                  <a:pt x="862012" y="340709"/>
                  <a:pt x="992314" y="180308"/>
                  <a:pt x="1202721" y="180308"/>
                </a:cubicBezTo>
                <a:close/>
                <a:moveTo>
                  <a:pt x="1673447" y="0"/>
                </a:moveTo>
                <a:lnTo>
                  <a:pt x="1803749" y="0"/>
                </a:lnTo>
                <a:lnTo>
                  <a:pt x="1803749" y="190405"/>
                </a:lnTo>
                <a:lnTo>
                  <a:pt x="1954053" y="190405"/>
                </a:lnTo>
                <a:lnTo>
                  <a:pt x="1954053" y="290608"/>
                </a:lnTo>
                <a:lnTo>
                  <a:pt x="1803749" y="290608"/>
                </a:lnTo>
                <a:lnTo>
                  <a:pt x="1803749" y="711518"/>
                </a:lnTo>
                <a:cubicBezTo>
                  <a:pt x="1803749" y="791718"/>
                  <a:pt x="1833848" y="821722"/>
                  <a:pt x="1883949" y="821722"/>
                </a:cubicBezTo>
                <a:cubicBezTo>
                  <a:pt x="1914049" y="821722"/>
                  <a:pt x="1934051" y="811721"/>
                  <a:pt x="1954053" y="801719"/>
                </a:cubicBezTo>
                <a:lnTo>
                  <a:pt x="1954053" y="901922"/>
                </a:lnTo>
                <a:cubicBezTo>
                  <a:pt x="1934051" y="911924"/>
                  <a:pt x="1903952" y="921925"/>
                  <a:pt x="1873853" y="921925"/>
                </a:cubicBezTo>
                <a:cubicBezTo>
                  <a:pt x="1753648" y="921925"/>
                  <a:pt x="1673447" y="861822"/>
                  <a:pt x="1673447" y="721519"/>
                </a:cubicBezTo>
                <a:lnTo>
                  <a:pt x="1673447" y="290608"/>
                </a:lnTo>
                <a:lnTo>
                  <a:pt x="1573244" y="290608"/>
                </a:lnTo>
                <a:lnTo>
                  <a:pt x="1573244" y="190405"/>
                </a:lnTo>
                <a:lnTo>
                  <a:pt x="1673447" y="190405"/>
                </a:lnTo>
                <a:close/>
                <a:moveTo>
                  <a:pt x="0" y="0"/>
                </a:moveTo>
                <a:lnTo>
                  <a:pt x="160306" y="0"/>
                </a:lnTo>
                <a:lnTo>
                  <a:pt x="561118" y="621316"/>
                </a:lnTo>
                <a:cubicBezTo>
                  <a:pt x="591217" y="671417"/>
                  <a:pt x="621221" y="721519"/>
                  <a:pt x="641318" y="761619"/>
                </a:cubicBezTo>
                <a:lnTo>
                  <a:pt x="641318" y="0"/>
                </a:lnTo>
                <a:lnTo>
                  <a:pt x="761524" y="0"/>
                </a:lnTo>
                <a:lnTo>
                  <a:pt x="761524" y="901922"/>
                </a:lnTo>
                <a:lnTo>
                  <a:pt x="601218" y="901922"/>
                </a:lnTo>
                <a:lnTo>
                  <a:pt x="200406" y="290608"/>
                </a:lnTo>
                <a:cubicBezTo>
                  <a:pt x="170307" y="240506"/>
                  <a:pt x="140304" y="190405"/>
                  <a:pt x="130302" y="150305"/>
                </a:cubicBezTo>
                <a:lnTo>
                  <a:pt x="120302" y="150305"/>
                </a:lnTo>
                <a:cubicBezTo>
                  <a:pt x="130302" y="190405"/>
                  <a:pt x="130302" y="250508"/>
                  <a:pt x="130302" y="310610"/>
                </a:cubicBezTo>
                <a:lnTo>
                  <a:pt x="130302" y="901827"/>
                </a:lnTo>
                <a:lnTo>
                  <a:pt x="0" y="901827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86EADC8-30A6-B6BE-9F54-B5488F402F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019847-20E5-4B7E-B872-4144EE846D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white"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0C0AD753-83CD-C853-739F-AA968B28858C}"/>
              </a:ext>
            </a:extLst>
          </p:cNvPr>
          <p:cNvSpPr>
            <a:spLocks noGrp="1"/>
          </p:cNvSpPr>
          <p:nvPr>
            <p:ph idx="17" hasCustomPrompt="1"/>
          </p:nvPr>
        </p:nvSpPr>
        <p:spPr bwMode="white">
          <a:xfrm>
            <a:off x="185738" y="1438274"/>
            <a:ext cx="11818937" cy="4562476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  <a:lvl2pPr>
              <a:buClr>
                <a:schemeClr val="accent1"/>
              </a:buClr>
              <a:defRPr>
                <a:solidFill>
                  <a:schemeClr val="accent1"/>
                </a:solidFill>
              </a:defRPr>
            </a:lvl2pPr>
            <a:lvl3pPr>
              <a:buClr>
                <a:schemeClr val="accent1"/>
              </a:buCl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  <a:lvl6pPr>
              <a:defRPr>
                <a:solidFill>
                  <a:schemeClr val="accent1"/>
                </a:solidFill>
              </a:defRPr>
            </a:lvl6pPr>
            <a:lvl7pPr>
              <a:defRPr>
                <a:solidFill>
                  <a:schemeClr val="accent1"/>
                </a:solidFill>
              </a:defRPr>
            </a:lvl7pPr>
            <a:lvl8pPr>
              <a:defRPr>
                <a:solidFill>
                  <a:schemeClr val="accent1"/>
                </a:solidFill>
              </a:defRPr>
            </a:lvl8pPr>
            <a:lvl9pPr>
              <a:defRPr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noProof="0" dirty="0"/>
              <a:t>Click to add text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731011111"/>
      </p:ext>
    </p:extLst>
  </p:cSld>
  <p:clrMapOvr>
    <a:overrideClrMapping bg1="dk1" tx1="lt1" bg2="dk2" tx2="lt2" accent1="l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6" hidden="1">
            <a:extLst>
              <a:ext uri="{FF2B5EF4-FFF2-40B4-BE49-F238E27FC236}">
                <a16:creationId xmlns:a16="http://schemas.microsoft.com/office/drawing/2014/main" id="{E63E6FAF-D301-D346-DD07-4D988EBA691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dt" sz="half" idx="15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r>
              <a:rPr lang="en-GB"/>
              <a:t>21 June, 2023</a:t>
            </a:r>
            <a:endParaRPr lang="en-GB" dirty="0"/>
          </a:p>
        </p:txBody>
      </p:sp>
      <p:sp>
        <p:nvSpPr>
          <p:cNvPr id="13" name="Footer Placeholder 8" hidden="1">
            <a:extLst>
              <a:ext uri="{FF2B5EF4-FFF2-40B4-BE49-F238E27FC236}">
                <a16:creationId xmlns:a16="http://schemas.microsoft.com/office/drawing/2014/main" id="{356F8DE8-42C6-67BA-F1E2-C6DDCB5E2BE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16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endParaRPr lang="en-GB" dirty="0"/>
          </a:p>
        </p:txBody>
      </p:sp>
      <p:sp>
        <p:nvSpPr>
          <p:cNvPr id="4" name="Backgrounds">
            <a:extLst>
              <a:ext uri="{FF2B5EF4-FFF2-40B4-BE49-F238E27FC236}">
                <a16:creationId xmlns:a16="http://schemas.microsoft.com/office/drawing/2014/main" id="{CA0DEA3C-AEE2-C307-5D8E-500705E9AB76}"/>
              </a:ext>
            </a:extLst>
          </p:cNvPr>
          <p:cNvSpPr/>
          <p:nvPr userDrawn="1"/>
        </p:nvSpPr>
        <p:spPr>
          <a:xfrm>
            <a:off x="0" y="0"/>
            <a:ext cx="12193200" cy="6861600"/>
          </a:xfrm>
          <a:prstGeom prst="rect">
            <a:avLst/>
          </a:prstGeom>
          <a:solidFill>
            <a:srgbClr val="E7EB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 noProof="0" dirty="0" err="1"/>
          </a:p>
        </p:txBody>
      </p:sp>
      <p:sp>
        <p:nvSpPr>
          <p:cNvPr id="84" name="Grid">
            <a:extLst>
              <a:ext uri="{FF2B5EF4-FFF2-40B4-BE49-F238E27FC236}">
                <a16:creationId xmlns:a16="http://schemas.microsoft.com/office/drawing/2014/main" id="{6B14ED8E-E195-D0C0-D950-EEEE70133C27}"/>
              </a:ext>
            </a:extLst>
          </p:cNvPr>
          <p:cNvSpPr/>
          <p:nvPr userDrawn="1"/>
        </p:nvSpPr>
        <p:spPr>
          <a:xfrm>
            <a:off x="0" y="2"/>
            <a:ext cx="12193200" cy="6857999"/>
          </a:xfrm>
          <a:custGeom>
            <a:avLst/>
            <a:gdLst>
              <a:gd name="connsiteX0" fmla="*/ 9193444 w 12193200"/>
              <a:gd name="connsiteY0" fmla="*/ 5192943 h 6857999"/>
              <a:gd name="connsiteX1" fmla="*/ 9193444 w 12193200"/>
              <a:gd name="connsiteY1" fmla="*/ 6668993 h 6857999"/>
              <a:gd name="connsiteX2" fmla="*/ 12001406 w 12193200"/>
              <a:gd name="connsiteY2" fmla="*/ 6668993 h 6857999"/>
              <a:gd name="connsiteX3" fmla="*/ 12001406 w 12193200"/>
              <a:gd name="connsiteY3" fmla="*/ 5192943 h 6857999"/>
              <a:gd name="connsiteX4" fmla="*/ 9006666 w 12193200"/>
              <a:gd name="connsiteY4" fmla="*/ 5192943 h 6857999"/>
              <a:gd name="connsiteX5" fmla="*/ 9006666 w 12193200"/>
              <a:gd name="connsiteY5" fmla="*/ 6668993 h 6857999"/>
              <a:gd name="connsiteX6" fmla="*/ 9186244 w 12193200"/>
              <a:gd name="connsiteY6" fmla="*/ 6668993 h 6857999"/>
              <a:gd name="connsiteX7" fmla="*/ 9186244 w 12193200"/>
              <a:gd name="connsiteY7" fmla="*/ 5192943 h 6857999"/>
              <a:gd name="connsiteX8" fmla="*/ 6191504 w 12193200"/>
              <a:gd name="connsiteY8" fmla="*/ 5192943 h 6857999"/>
              <a:gd name="connsiteX9" fmla="*/ 6191504 w 12193200"/>
              <a:gd name="connsiteY9" fmla="*/ 6668993 h 6857999"/>
              <a:gd name="connsiteX10" fmla="*/ 8999466 w 12193200"/>
              <a:gd name="connsiteY10" fmla="*/ 6668993 h 6857999"/>
              <a:gd name="connsiteX11" fmla="*/ 8999466 w 12193200"/>
              <a:gd name="connsiteY11" fmla="*/ 5192943 h 6857999"/>
              <a:gd name="connsiteX12" fmla="*/ 6006316 w 12193200"/>
              <a:gd name="connsiteY12" fmla="*/ 5192943 h 6857999"/>
              <a:gd name="connsiteX13" fmla="*/ 6006316 w 12193200"/>
              <a:gd name="connsiteY13" fmla="*/ 6668993 h 6857999"/>
              <a:gd name="connsiteX14" fmla="*/ 6184304 w 12193200"/>
              <a:gd name="connsiteY14" fmla="*/ 6668993 h 6857999"/>
              <a:gd name="connsiteX15" fmla="*/ 6184304 w 12193200"/>
              <a:gd name="connsiteY15" fmla="*/ 5192943 h 6857999"/>
              <a:gd name="connsiteX16" fmla="*/ 3191152 w 12193200"/>
              <a:gd name="connsiteY16" fmla="*/ 5192943 h 6857999"/>
              <a:gd name="connsiteX17" fmla="*/ 3191152 w 12193200"/>
              <a:gd name="connsiteY17" fmla="*/ 6668993 h 6857999"/>
              <a:gd name="connsiteX18" fmla="*/ 5999116 w 12193200"/>
              <a:gd name="connsiteY18" fmla="*/ 6668993 h 6857999"/>
              <a:gd name="connsiteX19" fmla="*/ 5999116 w 12193200"/>
              <a:gd name="connsiteY19" fmla="*/ 5192943 h 6857999"/>
              <a:gd name="connsiteX20" fmla="*/ 3004803 w 12193200"/>
              <a:gd name="connsiteY20" fmla="*/ 5192943 h 6857999"/>
              <a:gd name="connsiteX21" fmla="*/ 3004803 w 12193200"/>
              <a:gd name="connsiteY21" fmla="*/ 6668993 h 6857999"/>
              <a:gd name="connsiteX22" fmla="*/ 3183952 w 12193200"/>
              <a:gd name="connsiteY22" fmla="*/ 6668993 h 6857999"/>
              <a:gd name="connsiteX23" fmla="*/ 3183952 w 12193200"/>
              <a:gd name="connsiteY23" fmla="*/ 5192943 h 6857999"/>
              <a:gd name="connsiteX24" fmla="*/ 190221 w 12193200"/>
              <a:gd name="connsiteY24" fmla="*/ 5192943 h 6857999"/>
              <a:gd name="connsiteX25" fmla="*/ 190221 w 12193200"/>
              <a:gd name="connsiteY25" fmla="*/ 6668993 h 6857999"/>
              <a:gd name="connsiteX26" fmla="*/ 2997602 w 12193200"/>
              <a:gd name="connsiteY26" fmla="*/ 6668993 h 6857999"/>
              <a:gd name="connsiteX27" fmla="*/ 2997602 w 12193200"/>
              <a:gd name="connsiteY27" fmla="*/ 5192943 h 6857999"/>
              <a:gd name="connsiteX28" fmla="*/ 9193444 w 12193200"/>
              <a:gd name="connsiteY28" fmla="*/ 5006166 h 6857999"/>
              <a:gd name="connsiteX29" fmla="*/ 9193444 w 12193200"/>
              <a:gd name="connsiteY29" fmla="*/ 5185743 h 6857999"/>
              <a:gd name="connsiteX30" fmla="*/ 12001406 w 12193200"/>
              <a:gd name="connsiteY30" fmla="*/ 5185743 h 6857999"/>
              <a:gd name="connsiteX31" fmla="*/ 12001406 w 12193200"/>
              <a:gd name="connsiteY31" fmla="*/ 5006166 h 6857999"/>
              <a:gd name="connsiteX32" fmla="*/ 9006666 w 12193200"/>
              <a:gd name="connsiteY32" fmla="*/ 5006166 h 6857999"/>
              <a:gd name="connsiteX33" fmla="*/ 9006666 w 12193200"/>
              <a:gd name="connsiteY33" fmla="*/ 5185743 h 6857999"/>
              <a:gd name="connsiteX34" fmla="*/ 9186244 w 12193200"/>
              <a:gd name="connsiteY34" fmla="*/ 5185743 h 6857999"/>
              <a:gd name="connsiteX35" fmla="*/ 9186244 w 12193200"/>
              <a:gd name="connsiteY35" fmla="*/ 5006166 h 6857999"/>
              <a:gd name="connsiteX36" fmla="*/ 6191504 w 12193200"/>
              <a:gd name="connsiteY36" fmla="*/ 5006166 h 6857999"/>
              <a:gd name="connsiteX37" fmla="*/ 6191504 w 12193200"/>
              <a:gd name="connsiteY37" fmla="*/ 5185743 h 6857999"/>
              <a:gd name="connsiteX38" fmla="*/ 8999466 w 12193200"/>
              <a:gd name="connsiteY38" fmla="*/ 5185743 h 6857999"/>
              <a:gd name="connsiteX39" fmla="*/ 8999466 w 12193200"/>
              <a:gd name="connsiteY39" fmla="*/ 5006166 h 6857999"/>
              <a:gd name="connsiteX40" fmla="*/ 6006316 w 12193200"/>
              <a:gd name="connsiteY40" fmla="*/ 5006166 h 6857999"/>
              <a:gd name="connsiteX41" fmla="*/ 6006316 w 12193200"/>
              <a:gd name="connsiteY41" fmla="*/ 5185743 h 6857999"/>
              <a:gd name="connsiteX42" fmla="*/ 6184304 w 12193200"/>
              <a:gd name="connsiteY42" fmla="*/ 5185743 h 6857999"/>
              <a:gd name="connsiteX43" fmla="*/ 6184304 w 12193200"/>
              <a:gd name="connsiteY43" fmla="*/ 5006166 h 6857999"/>
              <a:gd name="connsiteX44" fmla="*/ 3191152 w 12193200"/>
              <a:gd name="connsiteY44" fmla="*/ 5006166 h 6857999"/>
              <a:gd name="connsiteX45" fmla="*/ 3191152 w 12193200"/>
              <a:gd name="connsiteY45" fmla="*/ 5185743 h 6857999"/>
              <a:gd name="connsiteX46" fmla="*/ 5999116 w 12193200"/>
              <a:gd name="connsiteY46" fmla="*/ 5185743 h 6857999"/>
              <a:gd name="connsiteX47" fmla="*/ 5999116 w 12193200"/>
              <a:gd name="connsiteY47" fmla="*/ 5006166 h 6857999"/>
              <a:gd name="connsiteX48" fmla="*/ 3004803 w 12193200"/>
              <a:gd name="connsiteY48" fmla="*/ 5006166 h 6857999"/>
              <a:gd name="connsiteX49" fmla="*/ 3004803 w 12193200"/>
              <a:gd name="connsiteY49" fmla="*/ 5185743 h 6857999"/>
              <a:gd name="connsiteX50" fmla="*/ 3183952 w 12193200"/>
              <a:gd name="connsiteY50" fmla="*/ 5185743 h 6857999"/>
              <a:gd name="connsiteX51" fmla="*/ 3183952 w 12193200"/>
              <a:gd name="connsiteY51" fmla="*/ 5006166 h 6857999"/>
              <a:gd name="connsiteX52" fmla="*/ 190221 w 12193200"/>
              <a:gd name="connsiteY52" fmla="*/ 5006166 h 6857999"/>
              <a:gd name="connsiteX53" fmla="*/ 190221 w 12193200"/>
              <a:gd name="connsiteY53" fmla="*/ 5185743 h 6857999"/>
              <a:gd name="connsiteX54" fmla="*/ 2997602 w 12193200"/>
              <a:gd name="connsiteY54" fmla="*/ 5185743 h 6857999"/>
              <a:gd name="connsiteX55" fmla="*/ 2997602 w 12193200"/>
              <a:gd name="connsiteY55" fmla="*/ 5006166 h 6857999"/>
              <a:gd name="connsiteX56" fmla="*/ 9193444 w 12193200"/>
              <a:gd name="connsiteY56" fmla="*/ 3524503 h 6857999"/>
              <a:gd name="connsiteX57" fmla="*/ 9193444 w 12193200"/>
              <a:gd name="connsiteY57" fmla="*/ 4998966 h 6857999"/>
              <a:gd name="connsiteX58" fmla="*/ 12001406 w 12193200"/>
              <a:gd name="connsiteY58" fmla="*/ 4998966 h 6857999"/>
              <a:gd name="connsiteX59" fmla="*/ 12001406 w 12193200"/>
              <a:gd name="connsiteY59" fmla="*/ 3524503 h 6857999"/>
              <a:gd name="connsiteX60" fmla="*/ 9006666 w 12193200"/>
              <a:gd name="connsiteY60" fmla="*/ 3524503 h 6857999"/>
              <a:gd name="connsiteX61" fmla="*/ 9006666 w 12193200"/>
              <a:gd name="connsiteY61" fmla="*/ 4998966 h 6857999"/>
              <a:gd name="connsiteX62" fmla="*/ 9186244 w 12193200"/>
              <a:gd name="connsiteY62" fmla="*/ 4998966 h 6857999"/>
              <a:gd name="connsiteX63" fmla="*/ 9186244 w 12193200"/>
              <a:gd name="connsiteY63" fmla="*/ 3524503 h 6857999"/>
              <a:gd name="connsiteX64" fmla="*/ 6191504 w 12193200"/>
              <a:gd name="connsiteY64" fmla="*/ 3524503 h 6857999"/>
              <a:gd name="connsiteX65" fmla="*/ 6191504 w 12193200"/>
              <a:gd name="connsiteY65" fmla="*/ 4998966 h 6857999"/>
              <a:gd name="connsiteX66" fmla="*/ 8999466 w 12193200"/>
              <a:gd name="connsiteY66" fmla="*/ 4998966 h 6857999"/>
              <a:gd name="connsiteX67" fmla="*/ 8999466 w 12193200"/>
              <a:gd name="connsiteY67" fmla="*/ 3524503 h 6857999"/>
              <a:gd name="connsiteX68" fmla="*/ 6006316 w 12193200"/>
              <a:gd name="connsiteY68" fmla="*/ 3524503 h 6857999"/>
              <a:gd name="connsiteX69" fmla="*/ 6006316 w 12193200"/>
              <a:gd name="connsiteY69" fmla="*/ 4998966 h 6857999"/>
              <a:gd name="connsiteX70" fmla="*/ 6184304 w 12193200"/>
              <a:gd name="connsiteY70" fmla="*/ 4998966 h 6857999"/>
              <a:gd name="connsiteX71" fmla="*/ 6184304 w 12193200"/>
              <a:gd name="connsiteY71" fmla="*/ 3524503 h 6857999"/>
              <a:gd name="connsiteX72" fmla="*/ 3191152 w 12193200"/>
              <a:gd name="connsiteY72" fmla="*/ 3524503 h 6857999"/>
              <a:gd name="connsiteX73" fmla="*/ 3191152 w 12193200"/>
              <a:gd name="connsiteY73" fmla="*/ 4998966 h 6857999"/>
              <a:gd name="connsiteX74" fmla="*/ 5999116 w 12193200"/>
              <a:gd name="connsiteY74" fmla="*/ 4998966 h 6857999"/>
              <a:gd name="connsiteX75" fmla="*/ 5999116 w 12193200"/>
              <a:gd name="connsiteY75" fmla="*/ 3524503 h 6857999"/>
              <a:gd name="connsiteX76" fmla="*/ 3004803 w 12193200"/>
              <a:gd name="connsiteY76" fmla="*/ 3524503 h 6857999"/>
              <a:gd name="connsiteX77" fmla="*/ 3004803 w 12193200"/>
              <a:gd name="connsiteY77" fmla="*/ 4998966 h 6857999"/>
              <a:gd name="connsiteX78" fmla="*/ 3183952 w 12193200"/>
              <a:gd name="connsiteY78" fmla="*/ 4998966 h 6857999"/>
              <a:gd name="connsiteX79" fmla="*/ 3183952 w 12193200"/>
              <a:gd name="connsiteY79" fmla="*/ 3524503 h 6857999"/>
              <a:gd name="connsiteX80" fmla="*/ 190221 w 12193200"/>
              <a:gd name="connsiteY80" fmla="*/ 3524503 h 6857999"/>
              <a:gd name="connsiteX81" fmla="*/ 190221 w 12193200"/>
              <a:gd name="connsiteY81" fmla="*/ 4998966 h 6857999"/>
              <a:gd name="connsiteX82" fmla="*/ 2997602 w 12193200"/>
              <a:gd name="connsiteY82" fmla="*/ 4998966 h 6857999"/>
              <a:gd name="connsiteX83" fmla="*/ 2997602 w 12193200"/>
              <a:gd name="connsiteY83" fmla="*/ 3524503 h 6857999"/>
              <a:gd name="connsiteX84" fmla="*/ 9193444 w 12193200"/>
              <a:gd name="connsiteY84" fmla="*/ 3339315 h 6857999"/>
              <a:gd name="connsiteX85" fmla="*/ 9193444 w 12193200"/>
              <a:gd name="connsiteY85" fmla="*/ 3517303 h 6857999"/>
              <a:gd name="connsiteX86" fmla="*/ 12001406 w 12193200"/>
              <a:gd name="connsiteY86" fmla="*/ 3517303 h 6857999"/>
              <a:gd name="connsiteX87" fmla="*/ 12001406 w 12193200"/>
              <a:gd name="connsiteY87" fmla="*/ 3339315 h 6857999"/>
              <a:gd name="connsiteX88" fmla="*/ 9006666 w 12193200"/>
              <a:gd name="connsiteY88" fmla="*/ 3339315 h 6857999"/>
              <a:gd name="connsiteX89" fmla="*/ 9006666 w 12193200"/>
              <a:gd name="connsiteY89" fmla="*/ 3517303 h 6857999"/>
              <a:gd name="connsiteX90" fmla="*/ 9186244 w 12193200"/>
              <a:gd name="connsiteY90" fmla="*/ 3517303 h 6857999"/>
              <a:gd name="connsiteX91" fmla="*/ 9186244 w 12193200"/>
              <a:gd name="connsiteY91" fmla="*/ 3339315 h 6857999"/>
              <a:gd name="connsiteX92" fmla="*/ 6191504 w 12193200"/>
              <a:gd name="connsiteY92" fmla="*/ 3339315 h 6857999"/>
              <a:gd name="connsiteX93" fmla="*/ 6191504 w 12193200"/>
              <a:gd name="connsiteY93" fmla="*/ 3517303 h 6857999"/>
              <a:gd name="connsiteX94" fmla="*/ 8999466 w 12193200"/>
              <a:gd name="connsiteY94" fmla="*/ 3517303 h 6857999"/>
              <a:gd name="connsiteX95" fmla="*/ 8999466 w 12193200"/>
              <a:gd name="connsiteY95" fmla="*/ 3339315 h 6857999"/>
              <a:gd name="connsiteX96" fmla="*/ 6006316 w 12193200"/>
              <a:gd name="connsiteY96" fmla="*/ 3339315 h 6857999"/>
              <a:gd name="connsiteX97" fmla="*/ 6006316 w 12193200"/>
              <a:gd name="connsiteY97" fmla="*/ 3517303 h 6857999"/>
              <a:gd name="connsiteX98" fmla="*/ 6184304 w 12193200"/>
              <a:gd name="connsiteY98" fmla="*/ 3517303 h 6857999"/>
              <a:gd name="connsiteX99" fmla="*/ 6184304 w 12193200"/>
              <a:gd name="connsiteY99" fmla="*/ 3339315 h 6857999"/>
              <a:gd name="connsiteX100" fmla="*/ 3191152 w 12193200"/>
              <a:gd name="connsiteY100" fmla="*/ 3339315 h 6857999"/>
              <a:gd name="connsiteX101" fmla="*/ 3191152 w 12193200"/>
              <a:gd name="connsiteY101" fmla="*/ 3517303 h 6857999"/>
              <a:gd name="connsiteX102" fmla="*/ 5999116 w 12193200"/>
              <a:gd name="connsiteY102" fmla="*/ 3517303 h 6857999"/>
              <a:gd name="connsiteX103" fmla="*/ 5999116 w 12193200"/>
              <a:gd name="connsiteY103" fmla="*/ 3339315 h 6857999"/>
              <a:gd name="connsiteX104" fmla="*/ 3004803 w 12193200"/>
              <a:gd name="connsiteY104" fmla="*/ 3339315 h 6857999"/>
              <a:gd name="connsiteX105" fmla="*/ 3004803 w 12193200"/>
              <a:gd name="connsiteY105" fmla="*/ 3517303 h 6857999"/>
              <a:gd name="connsiteX106" fmla="*/ 3183952 w 12193200"/>
              <a:gd name="connsiteY106" fmla="*/ 3517303 h 6857999"/>
              <a:gd name="connsiteX107" fmla="*/ 3183952 w 12193200"/>
              <a:gd name="connsiteY107" fmla="*/ 3339315 h 6857999"/>
              <a:gd name="connsiteX108" fmla="*/ 190221 w 12193200"/>
              <a:gd name="connsiteY108" fmla="*/ 3339315 h 6857999"/>
              <a:gd name="connsiteX109" fmla="*/ 190221 w 12193200"/>
              <a:gd name="connsiteY109" fmla="*/ 3517303 h 6857999"/>
              <a:gd name="connsiteX110" fmla="*/ 2997602 w 12193200"/>
              <a:gd name="connsiteY110" fmla="*/ 3517303 h 6857999"/>
              <a:gd name="connsiteX111" fmla="*/ 2997602 w 12193200"/>
              <a:gd name="connsiteY111" fmla="*/ 3339315 h 6857999"/>
              <a:gd name="connsiteX112" fmla="*/ 9193444 w 12193200"/>
              <a:gd name="connsiteY112" fmla="*/ 1859240 h 6857999"/>
              <a:gd name="connsiteX113" fmla="*/ 9193444 w 12193200"/>
              <a:gd name="connsiteY113" fmla="*/ 3332115 h 6857999"/>
              <a:gd name="connsiteX114" fmla="*/ 12001406 w 12193200"/>
              <a:gd name="connsiteY114" fmla="*/ 3332115 h 6857999"/>
              <a:gd name="connsiteX115" fmla="*/ 12001406 w 12193200"/>
              <a:gd name="connsiteY115" fmla="*/ 1859240 h 6857999"/>
              <a:gd name="connsiteX116" fmla="*/ 9006666 w 12193200"/>
              <a:gd name="connsiteY116" fmla="*/ 1859240 h 6857999"/>
              <a:gd name="connsiteX117" fmla="*/ 9006666 w 12193200"/>
              <a:gd name="connsiteY117" fmla="*/ 3332115 h 6857999"/>
              <a:gd name="connsiteX118" fmla="*/ 9186244 w 12193200"/>
              <a:gd name="connsiteY118" fmla="*/ 3332115 h 6857999"/>
              <a:gd name="connsiteX119" fmla="*/ 9186244 w 12193200"/>
              <a:gd name="connsiteY119" fmla="*/ 1859240 h 6857999"/>
              <a:gd name="connsiteX120" fmla="*/ 6191504 w 12193200"/>
              <a:gd name="connsiteY120" fmla="*/ 1859240 h 6857999"/>
              <a:gd name="connsiteX121" fmla="*/ 6191504 w 12193200"/>
              <a:gd name="connsiteY121" fmla="*/ 3332115 h 6857999"/>
              <a:gd name="connsiteX122" fmla="*/ 8999466 w 12193200"/>
              <a:gd name="connsiteY122" fmla="*/ 3332115 h 6857999"/>
              <a:gd name="connsiteX123" fmla="*/ 8999466 w 12193200"/>
              <a:gd name="connsiteY123" fmla="*/ 1859240 h 6857999"/>
              <a:gd name="connsiteX124" fmla="*/ 6006316 w 12193200"/>
              <a:gd name="connsiteY124" fmla="*/ 1859240 h 6857999"/>
              <a:gd name="connsiteX125" fmla="*/ 6006316 w 12193200"/>
              <a:gd name="connsiteY125" fmla="*/ 3332115 h 6857999"/>
              <a:gd name="connsiteX126" fmla="*/ 6184304 w 12193200"/>
              <a:gd name="connsiteY126" fmla="*/ 3332115 h 6857999"/>
              <a:gd name="connsiteX127" fmla="*/ 6184304 w 12193200"/>
              <a:gd name="connsiteY127" fmla="*/ 1859240 h 6857999"/>
              <a:gd name="connsiteX128" fmla="*/ 3191152 w 12193200"/>
              <a:gd name="connsiteY128" fmla="*/ 1859240 h 6857999"/>
              <a:gd name="connsiteX129" fmla="*/ 3191152 w 12193200"/>
              <a:gd name="connsiteY129" fmla="*/ 3332115 h 6857999"/>
              <a:gd name="connsiteX130" fmla="*/ 5999116 w 12193200"/>
              <a:gd name="connsiteY130" fmla="*/ 3332115 h 6857999"/>
              <a:gd name="connsiteX131" fmla="*/ 5999116 w 12193200"/>
              <a:gd name="connsiteY131" fmla="*/ 1859240 h 6857999"/>
              <a:gd name="connsiteX132" fmla="*/ 3004803 w 12193200"/>
              <a:gd name="connsiteY132" fmla="*/ 1859240 h 6857999"/>
              <a:gd name="connsiteX133" fmla="*/ 3004803 w 12193200"/>
              <a:gd name="connsiteY133" fmla="*/ 3332115 h 6857999"/>
              <a:gd name="connsiteX134" fmla="*/ 3183952 w 12193200"/>
              <a:gd name="connsiteY134" fmla="*/ 3332115 h 6857999"/>
              <a:gd name="connsiteX135" fmla="*/ 3183952 w 12193200"/>
              <a:gd name="connsiteY135" fmla="*/ 1859240 h 6857999"/>
              <a:gd name="connsiteX136" fmla="*/ 190221 w 12193200"/>
              <a:gd name="connsiteY136" fmla="*/ 1859240 h 6857999"/>
              <a:gd name="connsiteX137" fmla="*/ 190221 w 12193200"/>
              <a:gd name="connsiteY137" fmla="*/ 3332115 h 6857999"/>
              <a:gd name="connsiteX138" fmla="*/ 2997602 w 12193200"/>
              <a:gd name="connsiteY138" fmla="*/ 3332115 h 6857999"/>
              <a:gd name="connsiteX139" fmla="*/ 2997602 w 12193200"/>
              <a:gd name="connsiteY139" fmla="*/ 1859240 h 6857999"/>
              <a:gd name="connsiteX140" fmla="*/ 9193444 w 12193200"/>
              <a:gd name="connsiteY140" fmla="*/ 1671302 h 6857999"/>
              <a:gd name="connsiteX141" fmla="*/ 9193444 w 12193200"/>
              <a:gd name="connsiteY141" fmla="*/ 1852040 h 6857999"/>
              <a:gd name="connsiteX142" fmla="*/ 12001406 w 12193200"/>
              <a:gd name="connsiteY142" fmla="*/ 1852040 h 6857999"/>
              <a:gd name="connsiteX143" fmla="*/ 12001406 w 12193200"/>
              <a:gd name="connsiteY143" fmla="*/ 1671302 h 6857999"/>
              <a:gd name="connsiteX144" fmla="*/ 9006666 w 12193200"/>
              <a:gd name="connsiteY144" fmla="*/ 1671302 h 6857999"/>
              <a:gd name="connsiteX145" fmla="*/ 9006666 w 12193200"/>
              <a:gd name="connsiteY145" fmla="*/ 1852040 h 6857999"/>
              <a:gd name="connsiteX146" fmla="*/ 9186244 w 12193200"/>
              <a:gd name="connsiteY146" fmla="*/ 1852040 h 6857999"/>
              <a:gd name="connsiteX147" fmla="*/ 9186244 w 12193200"/>
              <a:gd name="connsiteY147" fmla="*/ 1671302 h 6857999"/>
              <a:gd name="connsiteX148" fmla="*/ 6191504 w 12193200"/>
              <a:gd name="connsiteY148" fmla="*/ 1671302 h 6857999"/>
              <a:gd name="connsiteX149" fmla="*/ 6191504 w 12193200"/>
              <a:gd name="connsiteY149" fmla="*/ 1852040 h 6857999"/>
              <a:gd name="connsiteX150" fmla="*/ 8999466 w 12193200"/>
              <a:gd name="connsiteY150" fmla="*/ 1852040 h 6857999"/>
              <a:gd name="connsiteX151" fmla="*/ 8999466 w 12193200"/>
              <a:gd name="connsiteY151" fmla="*/ 1671302 h 6857999"/>
              <a:gd name="connsiteX152" fmla="*/ 6006316 w 12193200"/>
              <a:gd name="connsiteY152" fmla="*/ 1671302 h 6857999"/>
              <a:gd name="connsiteX153" fmla="*/ 6006316 w 12193200"/>
              <a:gd name="connsiteY153" fmla="*/ 1852040 h 6857999"/>
              <a:gd name="connsiteX154" fmla="*/ 6184304 w 12193200"/>
              <a:gd name="connsiteY154" fmla="*/ 1852040 h 6857999"/>
              <a:gd name="connsiteX155" fmla="*/ 6184304 w 12193200"/>
              <a:gd name="connsiteY155" fmla="*/ 1671302 h 6857999"/>
              <a:gd name="connsiteX156" fmla="*/ 3191152 w 12193200"/>
              <a:gd name="connsiteY156" fmla="*/ 1671302 h 6857999"/>
              <a:gd name="connsiteX157" fmla="*/ 3191152 w 12193200"/>
              <a:gd name="connsiteY157" fmla="*/ 1852040 h 6857999"/>
              <a:gd name="connsiteX158" fmla="*/ 5999116 w 12193200"/>
              <a:gd name="connsiteY158" fmla="*/ 1852040 h 6857999"/>
              <a:gd name="connsiteX159" fmla="*/ 5999116 w 12193200"/>
              <a:gd name="connsiteY159" fmla="*/ 1671302 h 6857999"/>
              <a:gd name="connsiteX160" fmla="*/ 3004803 w 12193200"/>
              <a:gd name="connsiteY160" fmla="*/ 1671302 h 6857999"/>
              <a:gd name="connsiteX161" fmla="*/ 3004803 w 12193200"/>
              <a:gd name="connsiteY161" fmla="*/ 1852040 h 6857999"/>
              <a:gd name="connsiteX162" fmla="*/ 3183952 w 12193200"/>
              <a:gd name="connsiteY162" fmla="*/ 1852040 h 6857999"/>
              <a:gd name="connsiteX163" fmla="*/ 3183952 w 12193200"/>
              <a:gd name="connsiteY163" fmla="*/ 1671302 h 6857999"/>
              <a:gd name="connsiteX164" fmla="*/ 190221 w 12193200"/>
              <a:gd name="connsiteY164" fmla="*/ 1671302 h 6857999"/>
              <a:gd name="connsiteX165" fmla="*/ 190221 w 12193200"/>
              <a:gd name="connsiteY165" fmla="*/ 1852040 h 6857999"/>
              <a:gd name="connsiteX166" fmla="*/ 2997602 w 12193200"/>
              <a:gd name="connsiteY166" fmla="*/ 1852040 h 6857999"/>
              <a:gd name="connsiteX167" fmla="*/ 2997602 w 12193200"/>
              <a:gd name="connsiteY167" fmla="*/ 1671302 h 6857999"/>
              <a:gd name="connsiteX168" fmla="*/ 9193444 w 12193200"/>
              <a:gd name="connsiteY168" fmla="*/ 190219 h 6857999"/>
              <a:gd name="connsiteX169" fmla="*/ 9193444 w 12193200"/>
              <a:gd name="connsiteY169" fmla="*/ 1664102 h 6857999"/>
              <a:gd name="connsiteX170" fmla="*/ 12001406 w 12193200"/>
              <a:gd name="connsiteY170" fmla="*/ 1664102 h 6857999"/>
              <a:gd name="connsiteX171" fmla="*/ 12001406 w 12193200"/>
              <a:gd name="connsiteY171" fmla="*/ 190219 h 6857999"/>
              <a:gd name="connsiteX172" fmla="*/ 9006666 w 12193200"/>
              <a:gd name="connsiteY172" fmla="*/ 190219 h 6857999"/>
              <a:gd name="connsiteX173" fmla="*/ 9006666 w 12193200"/>
              <a:gd name="connsiteY173" fmla="*/ 1664102 h 6857999"/>
              <a:gd name="connsiteX174" fmla="*/ 9186244 w 12193200"/>
              <a:gd name="connsiteY174" fmla="*/ 1664102 h 6857999"/>
              <a:gd name="connsiteX175" fmla="*/ 9186244 w 12193200"/>
              <a:gd name="connsiteY175" fmla="*/ 190219 h 6857999"/>
              <a:gd name="connsiteX176" fmla="*/ 6191504 w 12193200"/>
              <a:gd name="connsiteY176" fmla="*/ 190219 h 6857999"/>
              <a:gd name="connsiteX177" fmla="*/ 6191504 w 12193200"/>
              <a:gd name="connsiteY177" fmla="*/ 1664102 h 6857999"/>
              <a:gd name="connsiteX178" fmla="*/ 8999466 w 12193200"/>
              <a:gd name="connsiteY178" fmla="*/ 1664102 h 6857999"/>
              <a:gd name="connsiteX179" fmla="*/ 8999466 w 12193200"/>
              <a:gd name="connsiteY179" fmla="*/ 190219 h 6857999"/>
              <a:gd name="connsiteX180" fmla="*/ 6006316 w 12193200"/>
              <a:gd name="connsiteY180" fmla="*/ 190219 h 6857999"/>
              <a:gd name="connsiteX181" fmla="*/ 6006316 w 12193200"/>
              <a:gd name="connsiteY181" fmla="*/ 1664102 h 6857999"/>
              <a:gd name="connsiteX182" fmla="*/ 6184304 w 12193200"/>
              <a:gd name="connsiteY182" fmla="*/ 1664102 h 6857999"/>
              <a:gd name="connsiteX183" fmla="*/ 6184304 w 12193200"/>
              <a:gd name="connsiteY183" fmla="*/ 190219 h 6857999"/>
              <a:gd name="connsiteX184" fmla="*/ 3191152 w 12193200"/>
              <a:gd name="connsiteY184" fmla="*/ 190219 h 6857999"/>
              <a:gd name="connsiteX185" fmla="*/ 3191152 w 12193200"/>
              <a:gd name="connsiteY185" fmla="*/ 1664102 h 6857999"/>
              <a:gd name="connsiteX186" fmla="*/ 5999116 w 12193200"/>
              <a:gd name="connsiteY186" fmla="*/ 1664102 h 6857999"/>
              <a:gd name="connsiteX187" fmla="*/ 5999116 w 12193200"/>
              <a:gd name="connsiteY187" fmla="*/ 190219 h 6857999"/>
              <a:gd name="connsiteX188" fmla="*/ 3004803 w 12193200"/>
              <a:gd name="connsiteY188" fmla="*/ 190219 h 6857999"/>
              <a:gd name="connsiteX189" fmla="*/ 3004803 w 12193200"/>
              <a:gd name="connsiteY189" fmla="*/ 1664102 h 6857999"/>
              <a:gd name="connsiteX190" fmla="*/ 3183952 w 12193200"/>
              <a:gd name="connsiteY190" fmla="*/ 1664102 h 6857999"/>
              <a:gd name="connsiteX191" fmla="*/ 3183952 w 12193200"/>
              <a:gd name="connsiteY191" fmla="*/ 190219 h 6857999"/>
              <a:gd name="connsiteX192" fmla="*/ 190221 w 12193200"/>
              <a:gd name="connsiteY192" fmla="*/ 190219 h 6857999"/>
              <a:gd name="connsiteX193" fmla="*/ 190221 w 12193200"/>
              <a:gd name="connsiteY193" fmla="*/ 1664102 h 6857999"/>
              <a:gd name="connsiteX194" fmla="*/ 2997602 w 12193200"/>
              <a:gd name="connsiteY194" fmla="*/ 1664102 h 6857999"/>
              <a:gd name="connsiteX195" fmla="*/ 2997602 w 12193200"/>
              <a:gd name="connsiteY195" fmla="*/ 190219 h 6857999"/>
              <a:gd name="connsiteX196" fmla="*/ 183021 w 12193200"/>
              <a:gd name="connsiteY196" fmla="*/ 0 h 6857999"/>
              <a:gd name="connsiteX197" fmla="*/ 190221 w 12193200"/>
              <a:gd name="connsiteY197" fmla="*/ 0 h 6857999"/>
              <a:gd name="connsiteX198" fmla="*/ 190221 w 12193200"/>
              <a:gd name="connsiteY198" fmla="*/ 183019 h 6857999"/>
              <a:gd name="connsiteX199" fmla="*/ 2997602 w 12193200"/>
              <a:gd name="connsiteY199" fmla="*/ 183019 h 6857999"/>
              <a:gd name="connsiteX200" fmla="*/ 2997602 w 12193200"/>
              <a:gd name="connsiteY200" fmla="*/ 0 h 6857999"/>
              <a:gd name="connsiteX201" fmla="*/ 3004803 w 12193200"/>
              <a:gd name="connsiteY201" fmla="*/ 0 h 6857999"/>
              <a:gd name="connsiteX202" fmla="*/ 3004803 w 12193200"/>
              <a:gd name="connsiteY202" fmla="*/ 183019 h 6857999"/>
              <a:gd name="connsiteX203" fmla="*/ 3183952 w 12193200"/>
              <a:gd name="connsiteY203" fmla="*/ 183019 h 6857999"/>
              <a:gd name="connsiteX204" fmla="*/ 3183952 w 12193200"/>
              <a:gd name="connsiteY204" fmla="*/ 0 h 6857999"/>
              <a:gd name="connsiteX205" fmla="*/ 3191152 w 12193200"/>
              <a:gd name="connsiteY205" fmla="*/ 0 h 6857999"/>
              <a:gd name="connsiteX206" fmla="*/ 3191152 w 12193200"/>
              <a:gd name="connsiteY206" fmla="*/ 183019 h 6857999"/>
              <a:gd name="connsiteX207" fmla="*/ 5999116 w 12193200"/>
              <a:gd name="connsiteY207" fmla="*/ 183019 h 6857999"/>
              <a:gd name="connsiteX208" fmla="*/ 5999116 w 12193200"/>
              <a:gd name="connsiteY208" fmla="*/ 0 h 6857999"/>
              <a:gd name="connsiteX209" fmla="*/ 6006316 w 12193200"/>
              <a:gd name="connsiteY209" fmla="*/ 0 h 6857999"/>
              <a:gd name="connsiteX210" fmla="*/ 6006316 w 12193200"/>
              <a:gd name="connsiteY210" fmla="*/ 183019 h 6857999"/>
              <a:gd name="connsiteX211" fmla="*/ 6184304 w 12193200"/>
              <a:gd name="connsiteY211" fmla="*/ 183019 h 6857999"/>
              <a:gd name="connsiteX212" fmla="*/ 6184304 w 12193200"/>
              <a:gd name="connsiteY212" fmla="*/ 0 h 6857999"/>
              <a:gd name="connsiteX213" fmla="*/ 6191504 w 12193200"/>
              <a:gd name="connsiteY213" fmla="*/ 0 h 6857999"/>
              <a:gd name="connsiteX214" fmla="*/ 6191504 w 12193200"/>
              <a:gd name="connsiteY214" fmla="*/ 183019 h 6857999"/>
              <a:gd name="connsiteX215" fmla="*/ 8999466 w 12193200"/>
              <a:gd name="connsiteY215" fmla="*/ 183019 h 6857999"/>
              <a:gd name="connsiteX216" fmla="*/ 8999466 w 12193200"/>
              <a:gd name="connsiteY216" fmla="*/ 0 h 6857999"/>
              <a:gd name="connsiteX217" fmla="*/ 9006666 w 12193200"/>
              <a:gd name="connsiteY217" fmla="*/ 0 h 6857999"/>
              <a:gd name="connsiteX218" fmla="*/ 9006666 w 12193200"/>
              <a:gd name="connsiteY218" fmla="*/ 183019 h 6857999"/>
              <a:gd name="connsiteX219" fmla="*/ 9186244 w 12193200"/>
              <a:gd name="connsiteY219" fmla="*/ 183019 h 6857999"/>
              <a:gd name="connsiteX220" fmla="*/ 9186244 w 12193200"/>
              <a:gd name="connsiteY220" fmla="*/ 1 h 6857999"/>
              <a:gd name="connsiteX221" fmla="*/ 9193444 w 12193200"/>
              <a:gd name="connsiteY221" fmla="*/ 1 h 6857999"/>
              <a:gd name="connsiteX222" fmla="*/ 9193444 w 12193200"/>
              <a:gd name="connsiteY222" fmla="*/ 183019 h 6857999"/>
              <a:gd name="connsiteX223" fmla="*/ 12001406 w 12193200"/>
              <a:gd name="connsiteY223" fmla="*/ 183019 h 6857999"/>
              <a:gd name="connsiteX224" fmla="*/ 12001406 w 12193200"/>
              <a:gd name="connsiteY224" fmla="*/ 1 h 6857999"/>
              <a:gd name="connsiteX225" fmla="*/ 12008606 w 12193200"/>
              <a:gd name="connsiteY225" fmla="*/ 1 h 6857999"/>
              <a:gd name="connsiteX226" fmla="*/ 12008606 w 12193200"/>
              <a:gd name="connsiteY226" fmla="*/ 183019 h 6857999"/>
              <a:gd name="connsiteX227" fmla="*/ 12193200 w 12193200"/>
              <a:gd name="connsiteY227" fmla="*/ 183019 h 6857999"/>
              <a:gd name="connsiteX228" fmla="*/ 12193200 w 12193200"/>
              <a:gd name="connsiteY228" fmla="*/ 190219 h 6857999"/>
              <a:gd name="connsiteX229" fmla="*/ 12008606 w 12193200"/>
              <a:gd name="connsiteY229" fmla="*/ 190219 h 6857999"/>
              <a:gd name="connsiteX230" fmla="*/ 12008606 w 12193200"/>
              <a:gd name="connsiteY230" fmla="*/ 1664102 h 6857999"/>
              <a:gd name="connsiteX231" fmla="*/ 12193200 w 12193200"/>
              <a:gd name="connsiteY231" fmla="*/ 1664102 h 6857999"/>
              <a:gd name="connsiteX232" fmla="*/ 12193200 w 12193200"/>
              <a:gd name="connsiteY232" fmla="*/ 1671302 h 6857999"/>
              <a:gd name="connsiteX233" fmla="*/ 12008606 w 12193200"/>
              <a:gd name="connsiteY233" fmla="*/ 1671302 h 6857999"/>
              <a:gd name="connsiteX234" fmla="*/ 12008606 w 12193200"/>
              <a:gd name="connsiteY234" fmla="*/ 1852040 h 6857999"/>
              <a:gd name="connsiteX235" fmla="*/ 12193200 w 12193200"/>
              <a:gd name="connsiteY235" fmla="*/ 1852040 h 6857999"/>
              <a:gd name="connsiteX236" fmla="*/ 12193200 w 12193200"/>
              <a:gd name="connsiteY236" fmla="*/ 1859240 h 6857999"/>
              <a:gd name="connsiteX237" fmla="*/ 12008606 w 12193200"/>
              <a:gd name="connsiteY237" fmla="*/ 1859240 h 6857999"/>
              <a:gd name="connsiteX238" fmla="*/ 12008606 w 12193200"/>
              <a:gd name="connsiteY238" fmla="*/ 3332115 h 6857999"/>
              <a:gd name="connsiteX239" fmla="*/ 12193200 w 12193200"/>
              <a:gd name="connsiteY239" fmla="*/ 3332115 h 6857999"/>
              <a:gd name="connsiteX240" fmla="*/ 12193200 w 12193200"/>
              <a:gd name="connsiteY240" fmla="*/ 3339315 h 6857999"/>
              <a:gd name="connsiteX241" fmla="*/ 12008606 w 12193200"/>
              <a:gd name="connsiteY241" fmla="*/ 3339315 h 6857999"/>
              <a:gd name="connsiteX242" fmla="*/ 12008606 w 12193200"/>
              <a:gd name="connsiteY242" fmla="*/ 3517303 h 6857999"/>
              <a:gd name="connsiteX243" fmla="*/ 12193200 w 12193200"/>
              <a:gd name="connsiteY243" fmla="*/ 3517303 h 6857999"/>
              <a:gd name="connsiteX244" fmla="*/ 12193200 w 12193200"/>
              <a:gd name="connsiteY244" fmla="*/ 3524503 h 6857999"/>
              <a:gd name="connsiteX245" fmla="*/ 12008606 w 12193200"/>
              <a:gd name="connsiteY245" fmla="*/ 3524503 h 6857999"/>
              <a:gd name="connsiteX246" fmla="*/ 12008606 w 12193200"/>
              <a:gd name="connsiteY246" fmla="*/ 4998966 h 6857999"/>
              <a:gd name="connsiteX247" fmla="*/ 12193200 w 12193200"/>
              <a:gd name="connsiteY247" fmla="*/ 4998966 h 6857999"/>
              <a:gd name="connsiteX248" fmla="*/ 12193200 w 12193200"/>
              <a:gd name="connsiteY248" fmla="*/ 5006166 h 6857999"/>
              <a:gd name="connsiteX249" fmla="*/ 12008606 w 12193200"/>
              <a:gd name="connsiteY249" fmla="*/ 5006166 h 6857999"/>
              <a:gd name="connsiteX250" fmla="*/ 12008606 w 12193200"/>
              <a:gd name="connsiteY250" fmla="*/ 5185743 h 6857999"/>
              <a:gd name="connsiteX251" fmla="*/ 12193200 w 12193200"/>
              <a:gd name="connsiteY251" fmla="*/ 5185743 h 6857999"/>
              <a:gd name="connsiteX252" fmla="*/ 12193200 w 12193200"/>
              <a:gd name="connsiteY252" fmla="*/ 5192943 h 6857999"/>
              <a:gd name="connsiteX253" fmla="*/ 12008606 w 12193200"/>
              <a:gd name="connsiteY253" fmla="*/ 5192943 h 6857999"/>
              <a:gd name="connsiteX254" fmla="*/ 12008606 w 12193200"/>
              <a:gd name="connsiteY254" fmla="*/ 6668993 h 6857999"/>
              <a:gd name="connsiteX255" fmla="*/ 12193200 w 12193200"/>
              <a:gd name="connsiteY255" fmla="*/ 6668993 h 6857999"/>
              <a:gd name="connsiteX256" fmla="*/ 12193200 w 12193200"/>
              <a:gd name="connsiteY256" fmla="*/ 6676193 h 6857999"/>
              <a:gd name="connsiteX257" fmla="*/ 12008606 w 12193200"/>
              <a:gd name="connsiteY257" fmla="*/ 6676193 h 6857999"/>
              <a:gd name="connsiteX258" fmla="*/ 12008606 w 12193200"/>
              <a:gd name="connsiteY258" fmla="*/ 6857999 h 6857999"/>
              <a:gd name="connsiteX259" fmla="*/ 12001406 w 12193200"/>
              <a:gd name="connsiteY259" fmla="*/ 6857999 h 6857999"/>
              <a:gd name="connsiteX260" fmla="*/ 12001406 w 12193200"/>
              <a:gd name="connsiteY260" fmla="*/ 6676193 h 6857999"/>
              <a:gd name="connsiteX261" fmla="*/ 9193444 w 12193200"/>
              <a:gd name="connsiteY261" fmla="*/ 6676193 h 6857999"/>
              <a:gd name="connsiteX262" fmla="*/ 9193444 w 12193200"/>
              <a:gd name="connsiteY262" fmla="*/ 6857999 h 6857999"/>
              <a:gd name="connsiteX263" fmla="*/ 9186244 w 12193200"/>
              <a:gd name="connsiteY263" fmla="*/ 6857999 h 6857999"/>
              <a:gd name="connsiteX264" fmla="*/ 9186244 w 12193200"/>
              <a:gd name="connsiteY264" fmla="*/ 6676193 h 6857999"/>
              <a:gd name="connsiteX265" fmla="*/ 9006666 w 12193200"/>
              <a:gd name="connsiteY265" fmla="*/ 6676193 h 6857999"/>
              <a:gd name="connsiteX266" fmla="*/ 9006666 w 12193200"/>
              <a:gd name="connsiteY266" fmla="*/ 6857999 h 6857999"/>
              <a:gd name="connsiteX267" fmla="*/ 8999466 w 12193200"/>
              <a:gd name="connsiteY267" fmla="*/ 6857999 h 6857999"/>
              <a:gd name="connsiteX268" fmla="*/ 8999466 w 12193200"/>
              <a:gd name="connsiteY268" fmla="*/ 6676193 h 6857999"/>
              <a:gd name="connsiteX269" fmla="*/ 6191504 w 12193200"/>
              <a:gd name="connsiteY269" fmla="*/ 6676193 h 6857999"/>
              <a:gd name="connsiteX270" fmla="*/ 6191504 w 12193200"/>
              <a:gd name="connsiteY270" fmla="*/ 6857999 h 6857999"/>
              <a:gd name="connsiteX271" fmla="*/ 6184304 w 12193200"/>
              <a:gd name="connsiteY271" fmla="*/ 6857999 h 6857999"/>
              <a:gd name="connsiteX272" fmla="*/ 6184304 w 12193200"/>
              <a:gd name="connsiteY272" fmla="*/ 6676193 h 6857999"/>
              <a:gd name="connsiteX273" fmla="*/ 6006316 w 12193200"/>
              <a:gd name="connsiteY273" fmla="*/ 6676193 h 6857999"/>
              <a:gd name="connsiteX274" fmla="*/ 6006316 w 12193200"/>
              <a:gd name="connsiteY274" fmla="*/ 6857999 h 6857999"/>
              <a:gd name="connsiteX275" fmla="*/ 5999116 w 12193200"/>
              <a:gd name="connsiteY275" fmla="*/ 6857999 h 6857999"/>
              <a:gd name="connsiteX276" fmla="*/ 5999116 w 12193200"/>
              <a:gd name="connsiteY276" fmla="*/ 6676193 h 6857999"/>
              <a:gd name="connsiteX277" fmla="*/ 3191152 w 12193200"/>
              <a:gd name="connsiteY277" fmla="*/ 6676193 h 6857999"/>
              <a:gd name="connsiteX278" fmla="*/ 3191152 w 12193200"/>
              <a:gd name="connsiteY278" fmla="*/ 6857999 h 6857999"/>
              <a:gd name="connsiteX279" fmla="*/ 3183952 w 12193200"/>
              <a:gd name="connsiteY279" fmla="*/ 6857999 h 6857999"/>
              <a:gd name="connsiteX280" fmla="*/ 3183952 w 12193200"/>
              <a:gd name="connsiteY280" fmla="*/ 6676193 h 6857999"/>
              <a:gd name="connsiteX281" fmla="*/ 3004803 w 12193200"/>
              <a:gd name="connsiteY281" fmla="*/ 6676193 h 6857999"/>
              <a:gd name="connsiteX282" fmla="*/ 3004803 w 12193200"/>
              <a:gd name="connsiteY282" fmla="*/ 6857999 h 6857999"/>
              <a:gd name="connsiteX283" fmla="*/ 2997602 w 12193200"/>
              <a:gd name="connsiteY283" fmla="*/ 6857999 h 6857999"/>
              <a:gd name="connsiteX284" fmla="*/ 2997602 w 12193200"/>
              <a:gd name="connsiteY284" fmla="*/ 6676193 h 6857999"/>
              <a:gd name="connsiteX285" fmla="*/ 190221 w 12193200"/>
              <a:gd name="connsiteY285" fmla="*/ 6676193 h 6857999"/>
              <a:gd name="connsiteX286" fmla="*/ 190221 w 12193200"/>
              <a:gd name="connsiteY286" fmla="*/ 6857999 h 6857999"/>
              <a:gd name="connsiteX287" fmla="*/ 183021 w 12193200"/>
              <a:gd name="connsiteY287" fmla="*/ 6857999 h 6857999"/>
              <a:gd name="connsiteX288" fmla="*/ 183021 w 12193200"/>
              <a:gd name="connsiteY288" fmla="*/ 6676193 h 6857999"/>
              <a:gd name="connsiteX289" fmla="*/ 0 w 12193200"/>
              <a:gd name="connsiteY289" fmla="*/ 6676193 h 6857999"/>
              <a:gd name="connsiteX290" fmla="*/ 0 w 12193200"/>
              <a:gd name="connsiteY290" fmla="*/ 6668993 h 6857999"/>
              <a:gd name="connsiteX291" fmla="*/ 183021 w 12193200"/>
              <a:gd name="connsiteY291" fmla="*/ 6668993 h 6857999"/>
              <a:gd name="connsiteX292" fmla="*/ 183021 w 12193200"/>
              <a:gd name="connsiteY292" fmla="*/ 5192943 h 6857999"/>
              <a:gd name="connsiteX293" fmla="*/ 0 w 12193200"/>
              <a:gd name="connsiteY293" fmla="*/ 5192943 h 6857999"/>
              <a:gd name="connsiteX294" fmla="*/ 0 w 12193200"/>
              <a:gd name="connsiteY294" fmla="*/ 5185743 h 6857999"/>
              <a:gd name="connsiteX295" fmla="*/ 183021 w 12193200"/>
              <a:gd name="connsiteY295" fmla="*/ 5185743 h 6857999"/>
              <a:gd name="connsiteX296" fmla="*/ 183021 w 12193200"/>
              <a:gd name="connsiteY296" fmla="*/ 5006166 h 6857999"/>
              <a:gd name="connsiteX297" fmla="*/ 1 w 12193200"/>
              <a:gd name="connsiteY297" fmla="*/ 5006166 h 6857999"/>
              <a:gd name="connsiteX298" fmla="*/ 1 w 12193200"/>
              <a:gd name="connsiteY298" fmla="*/ 4998966 h 6857999"/>
              <a:gd name="connsiteX299" fmla="*/ 183021 w 12193200"/>
              <a:gd name="connsiteY299" fmla="*/ 4998966 h 6857999"/>
              <a:gd name="connsiteX300" fmla="*/ 183021 w 12193200"/>
              <a:gd name="connsiteY300" fmla="*/ 3524503 h 6857999"/>
              <a:gd name="connsiteX301" fmla="*/ 1 w 12193200"/>
              <a:gd name="connsiteY301" fmla="*/ 3524503 h 6857999"/>
              <a:gd name="connsiteX302" fmla="*/ 1 w 12193200"/>
              <a:gd name="connsiteY302" fmla="*/ 3517303 h 6857999"/>
              <a:gd name="connsiteX303" fmla="*/ 183021 w 12193200"/>
              <a:gd name="connsiteY303" fmla="*/ 3517303 h 6857999"/>
              <a:gd name="connsiteX304" fmla="*/ 183021 w 12193200"/>
              <a:gd name="connsiteY304" fmla="*/ 3339315 h 6857999"/>
              <a:gd name="connsiteX305" fmla="*/ 1 w 12193200"/>
              <a:gd name="connsiteY305" fmla="*/ 3339315 h 6857999"/>
              <a:gd name="connsiteX306" fmla="*/ 1 w 12193200"/>
              <a:gd name="connsiteY306" fmla="*/ 3332115 h 6857999"/>
              <a:gd name="connsiteX307" fmla="*/ 183021 w 12193200"/>
              <a:gd name="connsiteY307" fmla="*/ 3332115 h 6857999"/>
              <a:gd name="connsiteX308" fmla="*/ 183021 w 12193200"/>
              <a:gd name="connsiteY308" fmla="*/ 1859240 h 6857999"/>
              <a:gd name="connsiteX309" fmla="*/ 1 w 12193200"/>
              <a:gd name="connsiteY309" fmla="*/ 1859240 h 6857999"/>
              <a:gd name="connsiteX310" fmla="*/ 1 w 12193200"/>
              <a:gd name="connsiteY310" fmla="*/ 1852040 h 6857999"/>
              <a:gd name="connsiteX311" fmla="*/ 183021 w 12193200"/>
              <a:gd name="connsiteY311" fmla="*/ 1852040 h 6857999"/>
              <a:gd name="connsiteX312" fmla="*/ 183021 w 12193200"/>
              <a:gd name="connsiteY312" fmla="*/ 1671302 h 6857999"/>
              <a:gd name="connsiteX313" fmla="*/ 1 w 12193200"/>
              <a:gd name="connsiteY313" fmla="*/ 1671302 h 6857999"/>
              <a:gd name="connsiteX314" fmla="*/ 1 w 12193200"/>
              <a:gd name="connsiteY314" fmla="*/ 1664102 h 6857999"/>
              <a:gd name="connsiteX315" fmla="*/ 183021 w 12193200"/>
              <a:gd name="connsiteY315" fmla="*/ 1664102 h 6857999"/>
              <a:gd name="connsiteX316" fmla="*/ 183021 w 12193200"/>
              <a:gd name="connsiteY316" fmla="*/ 190219 h 6857999"/>
              <a:gd name="connsiteX317" fmla="*/ 1 w 12193200"/>
              <a:gd name="connsiteY317" fmla="*/ 190219 h 6857999"/>
              <a:gd name="connsiteX318" fmla="*/ 1 w 12193200"/>
              <a:gd name="connsiteY318" fmla="*/ 183019 h 6857999"/>
              <a:gd name="connsiteX319" fmla="*/ 183021 w 12193200"/>
              <a:gd name="connsiteY319" fmla="*/ 18301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</a:cxnLst>
            <a:rect l="l" t="t" r="r" b="b"/>
            <a:pathLst>
              <a:path w="12193200" h="6857999">
                <a:moveTo>
                  <a:pt x="9193444" y="5192943"/>
                </a:moveTo>
                <a:lnTo>
                  <a:pt x="9193444" y="6668993"/>
                </a:lnTo>
                <a:lnTo>
                  <a:pt x="12001406" y="6668993"/>
                </a:lnTo>
                <a:lnTo>
                  <a:pt x="12001406" y="5192943"/>
                </a:lnTo>
                <a:close/>
                <a:moveTo>
                  <a:pt x="9006666" y="5192943"/>
                </a:moveTo>
                <a:lnTo>
                  <a:pt x="9006666" y="6668993"/>
                </a:lnTo>
                <a:lnTo>
                  <a:pt x="9186244" y="6668993"/>
                </a:lnTo>
                <a:lnTo>
                  <a:pt x="9186244" y="5192943"/>
                </a:lnTo>
                <a:close/>
                <a:moveTo>
                  <a:pt x="6191504" y="5192943"/>
                </a:moveTo>
                <a:lnTo>
                  <a:pt x="6191504" y="6668993"/>
                </a:lnTo>
                <a:lnTo>
                  <a:pt x="8999466" y="6668993"/>
                </a:lnTo>
                <a:lnTo>
                  <a:pt x="8999466" y="5192943"/>
                </a:lnTo>
                <a:close/>
                <a:moveTo>
                  <a:pt x="6006316" y="5192943"/>
                </a:moveTo>
                <a:lnTo>
                  <a:pt x="6006316" y="6668993"/>
                </a:lnTo>
                <a:lnTo>
                  <a:pt x="6184304" y="6668993"/>
                </a:lnTo>
                <a:lnTo>
                  <a:pt x="6184304" y="5192943"/>
                </a:lnTo>
                <a:close/>
                <a:moveTo>
                  <a:pt x="3191152" y="5192943"/>
                </a:moveTo>
                <a:lnTo>
                  <a:pt x="3191152" y="6668993"/>
                </a:lnTo>
                <a:lnTo>
                  <a:pt x="5999116" y="6668993"/>
                </a:lnTo>
                <a:lnTo>
                  <a:pt x="5999116" y="5192943"/>
                </a:lnTo>
                <a:close/>
                <a:moveTo>
                  <a:pt x="3004803" y="5192943"/>
                </a:moveTo>
                <a:lnTo>
                  <a:pt x="3004803" y="6668993"/>
                </a:lnTo>
                <a:lnTo>
                  <a:pt x="3183952" y="6668993"/>
                </a:lnTo>
                <a:lnTo>
                  <a:pt x="3183952" y="5192943"/>
                </a:lnTo>
                <a:close/>
                <a:moveTo>
                  <a:pt x="190221" y="5192943"/>
                </a:moveTo>
                <a:lnTo>
                  <a:pt x="190221" y="6668993"/>
                </a:lnTo>
                <a:lnTo>
                  <a:pt x="2997602" y="6668993"/>
                </a:lnTo>
                <a:lnTo>
                  <a:pt x="2997602" y="5192943"/>
                </a:lnTo>
                <a:close/>
                <a:moveTo>
                  <a:pt x="9193444" y="5006166"/>
                </a:moveTo>
                <a:lnTo>
                  <a:pt x="9193444" y="5185743"/>
                </a:lnTo>
                <a:lnTo>
                  <a:pt x="12001406" y="5185743"/>
                </a:lnTo>
                <a:lnTo>
                  <a:pt x="12001406" y="5006166"/>
                </a:lnTo>
                <a:close/>
                <a:moveTo>
                  <a:pt x="9006666" y="5006166"/>
                </a:moveTo>
                <a:lnTo>
                  <a:pt x="9006666" y="5185743"/>
                </a:lnTo>
                <a:lnTo>
                  <a:pt x="9186244" y="5185743"/>
                </a:lnTo>
                <a:lnTo>
                  <a:pt x="9186244" y="5006166"/>
                </a:lnTo>
                <a:close/>
                <a:moveTo>
                  <a:pt x="6191504" y="5006166"/>
                </a:moveTo>
                <a:lnTo>
                  <a:pt x="6191504" y="5185743"/>
                </a:lnTo>
                <a:lnTo>
                  <a:pt x="8999466" y="5185743"/>
                </a:lnTo>
                <a:lnTo>
                  <a:pt x="8999466" y="5006166"/>
                </a:lnTo>
                <a:close/>
                <a:moveTo>
                  <a:pt x="6006316" y="5006166"/>
                </a:moveTo>
                <a:lnTo>
                  <a:pt x="6006316" y="5185743"/>
                </a:lnTo>
                <a:lnTo>
                  <a:pt x="6184304" y="5185743"/>
                </a:lnTo>
                <a:lnTo>
                  <a:pt x="6184304" y="5006166"/>
                </a:lnTo>
                <a:close/>
                <a:moveTo>
                  <a:pt x="3191152" y="5006166"/>
                </a:moveTo>
                <a:lnTo>
                  <a:pt x="3191152" y="5185743"/>
                </a:lnTo>
                <a:lnTo>
                  <a:pt x="5999116" y="5185743"/>
                </a:lnTo>
                <a:lnTo>
                  <a:pt x="5999116" y="5006166"/>
                </a:lnTo>
                <a:close/>
                <a:moveTo>
                  <a:pt x="3004803" y="5006166"/>
                </a:moveTo>
                <a:lnTo>
                  <a:pt x="3004803" y="5185743"/>
                </a:lnTo>
                <a:lnTo>
                  <a:pt x="3183952" y="5185743"/>
                </a:lnTo>
                <a:lnTo>
                  <a:pt x="3183952" y="5006166"/>
                </a:lnTo>
                <a:close/>
                <a:moveTo>
                  <a:pt x="190221" y="5006166"/>
                </a:moveTo>
                <a:lnTo>
                  <a:pt x="190221" y="5185743"/>
                </a:lnTo>
                <a:lnTo>
                  <a:pt x="2997602" y="5185743"/>
                </a:lnTo>
                <a:lnTo>
                  <a:pt x="2997602" y="5006166"/>
                </a:lnTo>
                <a:close/>
                <a:moveTo>
                  <a:pt x="9193444" y="3524503"/>
                </a:moveTo>
                <a:lnTo>
                  <a:pt x="9193444" y="4998966"/>
                </a:lnTo>
                <a:lnTo>
                  <a:pt x="12001406" y="4998966"/>
                </a:lnTo>
                <a:lnTo>
                  <a:pt x="12001406" y="3524503"/>
                </a:lnTo>
                <a:close/>
                <a:moveTo>
                  <a:pt x="9006666" y="3524503"/>
                </a:moveTo>
                <a:lnTo>
                  <a:pt x="9006666" y="4998966"/>
                </a:lnTo>
                <a:lnTo>
                  <a:pt x="9186244" y="4998966"/>
                </a:lnTo>
                <a:lnTo>
                  <a:pt x="9186244" y="3524503"/>
                </a:lnTo>
                <a:close/>
                <a:moveTo>
                  <a:pt x="6191504" y="3524503"/>
                </a:moveTo>
                <a:lnTo>
                  <a:pt x="6191504" y="4998966"/>
                </a:lnTo>
                <a:lnTo>
                  <a:pt x="8999466" y="4998966"/>
                </a:lnTo>
                <a:lnTo>
                  <a:pt x="8999466" y="3524503"/>
                </a:lnTo>
                <a:close/>
                <a:moveTo>
                  <a:pt x="6006316" y="3524503"/>
                </a:moveTo>
                <a:lnTo>
                  <a:pt x="6006316" y="4998966"/>
                </a:lnTo>
                <a:lnTo>
                  <a:pt x="6184304" y="4998966"/>
                </a:lnTo>
                <a:lnTo>
                  <a:pt x="6184304" y="3524503"/>
                </a:lnTo>
                <a:close/>
                <a:moveTo>
                  <a:pt x="3191152" y="3524503"/>
                </a:moveTo>
                <a:lnTo>
                  <a:pt x="3191152" y="4998966"/>
                </a:lnTo>
                <a:lnTo>
                  <a:pt x="5999116" y="4998966"/>
                </a:lnTo>
                <a:lnTo>
                  <a:pt x="5999116" y="3524503"/>
                </a:lnTo>
                <a:close/>
                <a:moveTo>
                  <a:pt x="3004803" y="3524503"/>
                </a:moveTo>
                <a:lnTo>
                  <a:pt x="3004803" y="4998966"/>
                </a:lnTo>
                <a:lnTo>
                  <a:pt x="3183952" y="4998966"/>
                </a:lnTo>
                <a:lnTo>
                  <a:pt x="3183952" y="3524503"/>
                </a:lnTo>
                <a:close/>
                <a:moveTo>
                  <a:pt x="190221" y="3524503"/>
                </a:moveTo>
                <a:lnTo>
                  <a:pt x="190221" y="4998966"/>
                </a:lnTo>
                <a:lnTo>
                  <a:pt x="2997602" y="4998966"/>
                </a:lnTo>
                <a:lnTo>
                  <a:pt x="2997602" y="3524503"/>
                </a:lnTo>
                <a:close/>
                <a:moveTo>
                  <a:pt x="9193444" y="3339315"/>
                </a:moveTo>
                <a:lnTo>
                  <a:pt x="9193444" y="3517303"/>
                </a:lnTo>
                <a:lnTo>
                  <a:pt x="12001406" y="3517303"/>
                </a:lnTo>
                <a:lnTo>
                  <a:pt x="12001406" y="3339315"/>
                </a:lnTo>
                <a:close/>
                <a:moveTo>
                  <a:pt x="9006666" y="3339315"/>
                </a:moveTo>
                <a:lnTo>
                  <a:pt x="9006666" y="3517303"/>
                </a:lnTo>
                <a:lnTo>
                  <a:pt x="9186244" y="3517303"/>
                </a:lnTo>
                <a:lnTo>
                  <a:pt x="9186244" y="3339315"/>
                </a:lnTo>
                <a:close/>
                <a:moveTo>
                  <a:pt x="6191504" y="3339315"/>
                </a:moveTo>
                <a:lnTo>
                  <a:pt x="6191504" y="3517303"/>
                </a:lnTo>
                <a:lnTo>
                  <a:pt x="8999466" y="3517303"/>
                </a:lnTo>
                <a:lnTo>
                  <a:pt x="8999466" y="3339315"/>
                </a:lnTo>
                <a:close/>
                <a:moveTo>
                  <a:pt x="6006316" y="3339315"/>
                </a:moveTo>
                <a:lnTo>
                  <a:pt x="6006316" y="3517303"/>
                </a:lnTo>
                <a:lnTo>
                  <a:pt x="6184304" y="3517303"/>
                </a:lnTo>
                <a:lnTo>
                  <a:pt x="6184304" y="3339315"/>
                </a:lnTo>
                <a:close/>
                <a:moveTo>
                  <a:pt x="3191152" y="3339315"/>
                </a:moveTo>
                <a:lnTo>
                  <a:pt x="3191152" y="3517303"/>
                </a:lnTo>
                <a:lnTo>
                  <a:pt x="5999116" y="3517303"/>
                </a:lnTo>
                <a:lnTo>
                  <a:pt x="5999116" y="3339315"/>
                </a:lnTo>
                <a:close/>
                <a:moveTo>
                  <a:pt x="3004803" y="3339315"/>
                </a:moveTo>
                <a:lnTo>
                  <a:pt x="3004803" y="3517303"/>
                </a:lnTo>
                <a:lnTo>
                  <a:pt x="3183952" y="3517303"/>
                </a:lnTo>
                <a:lnTo>
                  <a:pt x="3183952" y="3339315"/>
                </a:lnTo>
                <a:close/>
                <a:moveTo>
                  <a:pt x="190221" y="3339315"/>
                </a:moveTo>
                <a:lnTo>
                  <a:pt x="190221" y="3517303"/>
                </a:lnTo>
                <a:lnTo>
                  <a:pt x="2997602" y="3517303"/>
                </a:lnTo>
                <a:lnTo>
                  <a:pt x="2997602" y="3339315"/>
                </a:lnTo>
                <a:close/>
                <a:moveTo>
                  <a:pt x="9193444" y="1859240"/>
                </a:moveTo>
                <a:lnTo>
                  <a:pt x="9193444" y="3332115"/>
                </a:lnTo>
                <a:lnTo>
                  <a:pt x="12001406" y="3332115"/>
                </a:lnTo>
                <a:lnTo>
                  <a:pt x="12001406" y="1859240"/>
                </a:lnTo>
                <a:close/>
                <a:moveTo>
                  <a:pt x="9006666" y="1859240"/>
                </a:moveTo>
                <a:lnTo>
                  <a:pt x="9006666" y="3332115"/>
                </a:lnTo>
                <a:lnTo>
                  <a:pt x="9186244" y="3332115"/>
                </a:lnTo>
                <a:lnTo>
                  <a:pt x="9186244" y="1859240"/>
                </a:lnTo>
                <a:close/>
                <a:moveTo>
                  <a:pt x="6191504" y="1859240"/>
                </a:moveTo>
                <a:lnTo>
                  <a:pt x="6191504" y="3332115"/>
                </a:lnTo>
                <a:lnTo>
                  <a:pt x="8999466" y="3332115"/>
                </a:lnTo>
                <a:lnTo>
                  <a:pt x="8999466" y="1859240"/>
                </a:lnTo>
                <a:close/>
                <a:moveTo>
                  <a:pt x="6006316" y="1859240"/>
                </a:moveTo>
                <a:lnTo>
                  <a:pt x="6006316" y="3332115"/>
                </a:lnTo>
                <a:lnTo>
                  <a:pt x="6184304" y="3332115"/>
                </a:lnTo>
                <a:lnTo>
                  <a:pt x="6184304" y="1859240"/>
                </a:lnTo>
                <a:close/>
                <a:moveTo>
                  <a:pt x="3191152" y="1859240"/>
                </a:moveTo>
                <a:lnTo>
                  <a:pt x="3191152" y="3332115"/>
                </a:lnTo>
                <a:lnTo>
                  <a:pt x="5999116" y="3332115"/>
                </a:lnTo>
                <a:lnTo>
                  <a:pt x="5999116" y="1859240"/>
                </a:lnTo>
                <a:close/>
                <a:moveTo>
                  <a:pt x="3004803" y="1859240"/>
                </a:moveTo>
                <a:lnTo>
                  <a:pt x="3004803" y="3332115"/>
                </a:lnTo>
                <a:lnTo>
                  <a:pt x="3183952" y="3332115"/>
                </a:lnTo>
                <a:lnTo>
                  <a:pt x="3183952" y="1859240"/>
                </a:lnTo>
                <a:close/>
                <a:moveTo>
                  <a:pt x="190221" y="1859240"/>
                </a:moveTo>
                <a:lnTo>
                  <a:pt x="190221" y="3332115"/>
                </a:lnTo>
                <a:lnTo>
                  <a:pt x="2997602" y="3332115"/>
                </a:lnTo>
                <a:lnTo>
                  <a:pt x="2997602" y="1859240"/>
                </a:lnTo>
                <a:close/>
                <a:moveTo>
                  <a:pt x="9193444" y="1671302"/>
                </a:moveTo>
                <a:lnTo>
                  <a:pt x="9193444" y="1852040"/>
                </a:lnTo>
                <a:lnTo>
                  <a:pt x="12001406" y="1852040"/>
                </a:lnTo>
                <a:lnTo>
                  <a:pt x="12001406" y="1671302"/>
                </a:lnTo>
                <a:close/>
                <a:moveTo>
                  <a:pt x="9006666" y="1671302"/>
                </a:moveTo>
                <a:lnTo>
                  <a:pt x="9006666" y="1852040"/>
                </a:lnTo>
                <a:lnTo>
                  <a:pt x="9186244" y="1852040"/>
                </a:lnTo>
                <a:lnTo>
                  <a:pt x="9186244" y="1671302"/>
                </a:lnTo>
                <a:close/>
                <a:moveTo>
                  <a:pt x="6191504" y="1671302"/>
                </a:moveTo>
                <a:lnTo>
                  <a:pt x="6191504" y="1852040"/>
                </a:lnTo>
                <a:lnTo>
                  <a:pt x="8999466" y="1852040"/>
                </a:lnTo>
                <a:lnTo>
                  <a:pt x="8999466" y="1671302"/>
                </a:lnTo>
                <a:close/>
                <a:moveTo>
                  <a:pt x="6006316" y="1671302"/>
                </a:moveTo>
                <a:lnTo>
                  <a:pt x="6006316" y="1852040"/>
                </a:lnTo>
                <a:lnTo>
                  <a:pt x="6184304" y="1852040"/>
                </a:lnTo>
                <a:lnTo>
                  <a:pt x="6184304" y="1671302"/>
                </a:lnTo>
                <a:close/>
                <a:moveTo>
                  <a:pt x="3191152" y="1671302"/>
                </a:moveTo>
                <a:lnTo>
                  <a:pt x="3191152" y="1852040"/>
                </a:lnTo>
                <a:lnTo>
                  <a:pt x="5999116" y="1852040"/>
                </a:lnTo>
                <a:lnTo>
                  <a:pt x="5999116" y="1671302"/>
                </a:lnTo>
                <a:close/>
                <a:moveTo>
                  <a:pt x="3004803" y="1671302"/>
                </a:moveTo>
                <a:lnTo>
                  <a:pt x="3004803" y="1852040"/>
                </a:lnTo>
                <a:lnTo>
                  <a:pt x="3183952" y="1852040"/>
                </a:lnTo>
                <a:lnTo>
                  <a:pt x="3183952" y="1671302"/>
                </a:lnTo>
                <a:close/>
                <a:moveTo>
                  <a:pt x="190221" y="1671302"/>
                </a:moveTo>
                <a:lnTo>
                  <a:pt x="190221" y="1852040"/>
                </a:lnTo>
                <a:lnTo>
                  <a:pt x="2997602" y="1852040"/>
                </a:lnTo>
                <a:lnTo>
                  <a:pt x="2997602" y="1671302"/>
                </a:lnTo>
                <a:close/>
                <a:moveTo>
                  <a:pt x="9193444" y="190219"/>
                </a:moveTo>
                <a:lnTo>
                  <a:pt x="9193444" y="1664102"/>
                </a:lnTo>
                <a:lnTo>
                  <a:pt x="12001406" y="1664102"/>
                </a:lnTo>
                <a:lnTo>
                  <a:pt x="12001406" y="190219"/>
                </a:lnTo>
                <a:close/>
                <a:moveTo>
                  <a:pt x="9006666" y="190219"/>
                </a:moveTo>
                <a:lnTo>
                  <a:pt x="9006666" y="1664102"/>
                </a:lnTo>
                <a:lnTo>
                  <a:pt x="9186244" y="1664102"/>
                </a:lnTo>
                <a:lnTo>
                  <a:pt x="9186244" y="190219"/>
                </a:lnTo>
                <a:close/>
                <a:moveTo>
                  <a:pt x="6191504" y="190219"/>
                </a:moveTo>
                <a:lnTo>
                  <a:pt x="6191504" y="1664102"/>
                </a:lnTo>
                <a:lnTo>
                  <a:pt x="8999466" y="1664102"/>
                </a:lnTo>
                <a:lnTo>
                  <a:pt x="8999466" y="190219"/>
                </a:lnTo>
                <a:close/>
                <a:moveTo>
                  <a:pt x="6006316" y="190219"/>
                </a:moveTo>
                <a:lnTo>
                  <a:pt x="6006316" y="1664102"/>
                </a:lnTo>
                <a:lnTo>
                  <a:pt x="6184304" y="1664102"/>
                </a:lnTo>
                <a:lnTo>
                  <a:pt x="6184304" y="190219"/>
                </a:lnTo>
                <a:close/>
                <a:moveTo>
                  <a:pt x="3191152" y="190219"/>
                </a:moveTo>
                <a:lnTo>
                  <a:pt x="3191152" y="1664102"/>
                </a:lnTo>
                <a:lnTo>
                  <a:pt x="5999116" y="1664102"/>
                </a:lnTo>
                <a:lnTo>
                  <a:pt x="5999116" y="190219"/>
                </a:lnTo>
                <a:close/>
                <a:moveTo>
                  <a:pt x="3004803" y="190219"/>
                </a:moveTo>
                <a:lnTo>
                  <a:pt x="3004803" y="1664102"/>
                </a:lnTo>
                <a:lnTo>
                  <a:pt x="3183952" y="1664102"/>
                </a:lnTo>
                <a:lnTo>
                  <a:pt x="3183952" y="190219"/>
                </a:lnTo>
                <a:close/>
                <a:moveTo>
                  <a:pt x="190221" y="190219"/>
                </a:moveTo>
                <a:lnTo>
                  <a:pt x="190221" y="1664102"/>
                </a:lnTo>
                <a:lnTo>
                  <a:pt x="2997602" y="1664102"/>
                </a:lnTo>
                <a:lnTo>
                  <a:pt x="2997602" y="190219"/>
                </a:lnTo>
                <a:close/>
                <a:moveTo>
                  <a:pt x="183021" y="0"/>
                </a:moveTo>
                <a:lnTo>
                  <a:pt x="190221" y="0"/>
                </a:lnTo>
                <a:lnTo>
                  <a:pt x="190221" y="183019"/>
                </a:lnTo>
                <a:lnTo>
                  <a:pt x="2997602" y="183019"/>
                </a:lnTo>
                <a:lnTo>
                  <a:pt x="2997602" y="0"/>
                </a:lnTo>
                <a:lnTo>
                  <a:pt x="3004803" y="0"/>
                </a:lnTo>
                <a:lnTo>
                  <a:pt x="3004803" y="183019"/>
                </a:lnTo>
                <a:lnTo>
                  <a:pt x="3183952" y="183019"/>
                </a:lnTo>
                <a:lnTo>
                  <a:pt x="3183952" y="0"/>
                </a:lnTo>
                <a:lnTo>
                  <a:pt x="3191152" y="0"/>
                </a:lnTo>
                <a:lnTo>
                  <a:pt x="3191152" y="183019"/>
                </a:lnTo>
                <a:lnTo>
                  <a:pt x="5999116" y="183019"/>
                </a:lnTo>
                <a:lnTo>
                  <a:pt x="5999116" y="0"/>
                </a:lnTo>
                <a:lnTo>
                  <a:pt x="6006316" y="0"/>
                </a:lnTo>
                <a:lnTo>
                  <a:pt x="6006316" y="183019"/>
                </a:lnTo>
                <a:lnTo>
                  <a:pt x="6184304" y="183019"/>
                </a:lnTo>
                <a:lnTo>
                  <a:pt x="6184304" y="0"/>
                </a:lnTo>
                <a:lnTo>
                  <a:pt x="6191504" y="0"/>
                </a:lnTo>
                <a:lnTo>
                  <a:pt x="6191504" y="183019"/>
                </a:lnTo>
                <a:lnTo>
                  <a:pt x="8999466" y="183019"/>
                </a:lnTo>
                <a:lnTo>
                  <a:pt x="8999466" y="0"/>
                </a:lnTo>
                <a:lnTo>
                  <a:pt x="9006666" y="0"/>
                </a:lnTo>
                <a:lnTo>
                  <a:pt x="9006666" y="183019"/>
                </a:lnTo>
                <a:lnTo>
                  <a:pt x="9186244" y="183019"/>
                </a:lnTo>
                <a:lnTo>
                  <a:pt x="9186244" y="1"/>
                </a:lnTo>
                <a:lnTo>
                  <a:pt x="9193444" y="1"/>
                </a:lnTo>
                <a:lnTo>
                  <a:pt x="9193444" y="183019"/>
                </a:lnTo>
                <a:lnTo>
                  <a:pt x="12001406" y="183019"/>
                </a:lnTo>
                <a:lnTo>
                  <a:pt x="12001406" y="1"/>
                </a:lnTo>
                <a:lnTo>
                  <a:pt x="12008606" y="1"/>
                </a:lnTo>
                <a:lnTo>
                  <a:pt x="12008606" y="183019"/>
                </a:lnTo>
                <a:lnTo>
                  <a:pt x="12193200" y="183019"/>
                </a:lnTo>
                <a:lnTo>
                  <a:pt x="12193200" y="190219"/>
                </a:lnTo>
                <a:lnTo>
                  <a:pt x="12008606" y="190219"/>
                </a:lnTo>
                <a:lnTo>
                  <a:pt x="12008606" y="1664102"/>
                </a:lnTo>
                <a:lnTo>
                  <a:pt x="12193200" y="1664102"/>
                </a:lnTo>
                <a:lnTo>
                  <a:pt x="12193200" y="1671302"/>
                </a:lnTo>
                <a:lnTo>
                  <a:pt x="12008606" y="1671302"/>
                </a:lnTo>
                <a:lnTo>
                  <a:pt x="12008606" y="1852040"/>
                </a:lnTo>
                <a:lnTo>
                  <a:pt x="12193200" y="1852040"/>
                </a:lnTo>
                <a:lnTo>
                  <a:pt x="12193200" y="1859240"/>
                </a:lnTo>
                <a:lnTo>
                  <a:pt x="12008606" y="1859240"/>
                </a:lnTo>
                <a:lnTo>
                  <a:pt x="12008606" y="3332115"/>
                </a:lnTo>
                <a:lnTo>
                  <a:pt x="12193200" y="3332115"/>
                </a:lnTo>
                <a:lnTo>
                  <a:pt x="12193200" y="3339315"/>
                </a:lnTo>
                <a:lnTo>
                  <a:pt x="12008606" y="3339315"/>
                </a:lnTo>
                <a:lnTo>
                  <a:pt x="12008606" y="3517303"/>
                </a:lnTo>
                <a:lnTo>
                  <a:pt x="12193200" y="3517303"/>
                </a:lnTo>
                <a:lnTo>
                  <a:pt x="12193200" y="3524503"/>
                </a:lnTo>
                <a:lnTo>
                  <a:pt x="12008606" y="3524503"/>
                </a:lnTo>
                <a:lnTo>
                  <a:pt x="12008606" y="4998966"/>
                </a:lnTo>
                <a:lnTo>
                  <a:pt x="12193200" y="4998966"/>
                </a:lnTo>
                <a:lnTo>
                  <a:pt x="12193200" y="5006166"/>
                </a:lnTo>
                <a:lnTo>
                  <a:pt x="12008606" y="5006166"/>
                </a:lnTo>
                <a:lnTo>
                  <a:pt x="12008606" y="5185743"/>
                </a:lnTo>
                <a:lnTo>
                  <a:pt x="12193200" y="5185743"/>
                </a:lnTo>
                <a:lnTo>
                  <a:pt x="12193200" y="5192943"/>
                </a:lnTo>
                <a:lnTo>
                  <a:pt x="12008606" y="5192943"/>
                </a:lnTo>
                <a:lnTo>
                  <a:pt x="12008606" y="6668993"/>
                </a:lnTo>
                <a:lnTo>
                  <a:pt x="12193200" y="6668993"/>
                </a:lnTo>
                <a:lnTo>
                  <a:pt x="12193200" y="6676193"/>
                </a:lnTo>
                <a:lnTo>
                  <a:pt x="12008606" y="6676193"/>
                </a:lnTo>
                <a:lnTo>
                  <a:pt x="12008606" y="6857999"/>
                </a:lnTo>
                <a:lnTo>
                  <a:pt x="12001406" y="6857999"/>
                </a:lnTo>
                <a:lnTo>
                  <a:pt x="12001406" y="6676193"/>
                </a:lnTo>
                <a:lnTo>
                  <a:pt x="9193444" y="6676193"/>
                </a:lnTo>
                <a:lnTo>
                  <a:pt x="9193444" y="6857999"/>
                </a:lnTo>
                <a:lnTo>
                  <a:pt x="9186244" y="6857999"/>
                </a:lnTo>
                <a:lnTo>
                  <a:pt x="9186244" y="6676193"/>
                </a:lnTo>
                <a:lnTo>
                  <a:pt x="9006666" y="6676193"/>
                </a:lnTo>
                <a:lnTo>
                  <a:pt x="9006666" y="6857999"/>
                </a:lnTo>
                <a:lnTo>
                  <a:pt x="8999466" y="6857999"/>
                </a:lnTo>
                <a:lnTo>
                  <a:pt x="8999466" y="6676193"/>
                </a:lnTo>
                <a:lnTo>
                  <a:pt x="6191504" y="6676193"/>
                </a:lnTo>
                <a:lnTo>
                  <a:pt x="6191504" y="6857999"/>
                </a:lnTo>
                <a:lnTo>
                  <a:pt x="6184304" y="6857999"/>
                </a:lnTo>
                <a:lnTo>
                  <a:pt x="6184304" y="6676193"/>
                </a:lnTo>
                <a:lnTo>
                  <a:pt x="6006316" y="6676193"/>
                </a:lnTo>
                <a:lnTo>
                  <a:pt x="6006316" y="6857999"/>
                </a:lnTo>
                <a:lnTo>
                  <a:pt x="5999116" y="6857999"/>
                </a:lnTo>
                <a:lnTo>
                  <a:pt x="5999116" y="6676193"/>
                </a:lnTo>
                <a:lnTo>
                  <a:pt x="3191152" y="6676193"/>
                </a:lnTo>
                <a:lnTo>
                  <a:pt x="3191152" y="6857999"/>
                </a:lnTo>
                <a:lnTo>
                  <a:pt x="3183952" y="6857999"/>
                </a:lnTo>
                <a:lnTo>
                  <a:pt x="3183952" y="6676193"/>
                </a:lnTo>
                <a:lnTo>
                  <a:pt x="3004803" y="6676193"/>
                </a:lnTo>
                <a:lnTo>
                  <a:pt x="3004803" y="6857999"/>
                </a:lnTo>
                <a:lnTo>
                  <a:pt x="2997602" y="6857999"/>
                </a:lnTo>
                <a:lnTo>
                  <a:pt x="2997602" y="6676193"/>
                </a:lnTo>
                <a:lnTo>
                  <a:pt x="190221" y="6676193"/>
                </a:lnTo>
                <a:lnTo>
                  <a:pt x="190221" y="6857999"/>
                </a:lnTo>
                <a:lnTo>
                  <a:pt x="183021" y="6857999"/>
                </a:lnTo>
                <a:lnTo>
                  <a:pt x="183021" y="6676193"/>
                </a:lnTo>
                <a:lnTo>
                  <a:pt x="0" y="6676193"/>
                </a:lnTo>
                <a:lnTo>
                  <a:pt x="0" y="6668993"/>
                </a:lnTo>
                <a:lnTo>
                  <a:pt x="183021" y="6668993"/>
                </a:lnTo>
                <a:lnTo>
                  <a:pt x="183021" y="5192943"/>
                </a:lnTo>
                <a:lnTo>
                  <a:pt x="0" y="5192943"/>
                </a:lnTo>
                <a:lnTo>
                  <a:pt x="0" y="5185743"/>
                </a:lnTo>
                <a:lnTo>
                  <a:pt x="183021" y="5185743"/>
                </a:lnTo>
                <a:lnTo>
                  <a:pt x="183021" y="5006166"/>
                </a:lnTo>
                <a:lnTo>
                  <a:pt x="1" y="5006166"/>
                </a:lnTo>
                <a:lnTo>
                  <a:pt x="1" y="4998966"/>
                </a:lnTo>
                <a:lnTo>
                  <a:pt x="183021" y="4998966"/>
                </a:lnTo>
                <a:lnTo>
                  <a:pt x="183021" y="3524503"/>
                </a:lnTo>
                <a:lnTo>
                  <a:pt x="1" y="3524503"/>
                </a:lnTo>
                <a:lnTo>
                  <a:pt x="1" y="3517303"/>
                </a:lnTo>
                <a:lnTo>
                  <a:pt x="183021" y="3517303"/>
                </a:lnTo>
                <a:lnTo>
                  <a:pt x="183021" y="3339315"/>
                </a:lnTo>
                <a:lnTo>
                  <a:pt x="1" y="3339315"/>
                </a:lnTo>
                <a:lnTo>
                  <a:pt x="1" y="3332115"/>
                </a:lnTo>
                <a:lnTo>
                  <a:pt x="183021" y="3332115"/>
                </a:lnTo>
                <a:lnTo>
                  <a:pt x="183021" y="1859240"/>
                </a:lnTo>
                <a:lnTo>
                  <a:pt x="1" y="1859240"/>
                </a:lnTo>
                <a:lnTo>
                  <a:pt x="1" y="1852040"/>
                </a:lnTo>
                <a:lnTo>
                  <a:pt x="183021" y="1852040"/>
                </a:lnTo>
                <a:lnTo>
                  <a:pt x="183021" y="1671302"/>
                </a:lnTo>
                <a:lnTo>
                  <a:pt x="1" y="1671302"/>
                </a:lnTo>
                <a:lnTo>
                  <a:pt x="1" y="1664102"/>
                </a:lnTo>
                <a:lnTo>
                  <a:pt x="183021" y="1664102"/>
                </a:lnTo>
                <a:lnTo>
                  <a:pt x="183021" y="190219"/>
                </a:lnTo>
                <a:lnTo>
                  <a:pt x="1" y="190219"/>
                </a:lnTo>
                <a:lnTo>
                  <a:pt x="1" y="183019"/>
                </a:lnTo>
                <a:lnTo>
                  <a:pt x="183021" y="183019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1" name="Logo">
            <a:extLst>
              <a:ext uri="{FF2B5EF4-FFF2-40B4-BE49-F238E27FC236}">
                <a16:creationId xmlns:a16="http://schemas.microsoft.com/office/drawing/2014/main" id="{C5441F9B-1854-D9BD-741A-71B0CB02280A}"/>
              </a:ext>
            </a:extLst>
          </p:cNvPr>
          <p:cNvSpPr/>
          <p:nvPr userDrawn="1"/>
        </p:nvSpPr>
        <p:spPr>
          <a:xfrm>
            <a:off x="190502" y="6556701"/>
            <a:ext cx="936626" cy="142550"/>
          </a:xfrm>
          <a:custGeom>
            <a:avLst/>
            <a:gdLst>
              <a:gd name="connsiteX0" fmla="*/ 5882163 w 7505700"/>
              <a:gd name="connsiteY0" fmla="*/ 551211 h 1142333"/>
              <a:gd name="connsiteX1" fmla="*/ 5731859 w 7505700"/>
              <a:gd name="connsiteY1" fmla="*/ 611314 h 1142333"/>
              <a:gd name="connsiteX2" fmla="*/ 5541454 w 7505700"/>
              <a:gd name="connsiteY2" fmla="*/ 721518 h 1142333"/>
              <a:gd name="connsiteX3" fmla="*/ 5671756 w 7505700"/>
              <a:gd name="connsiteY3" fmla="*/ 821721 h 1142333"/>
              <a:gd name="connsiteX4" fmla="*/ 5882163 w 7505700"/>
              <a:gd name="connsiteY4" fmla="*/ 581215 h 1142333"/>
              <a:gd name="connsiteX5" fmla="*/ 1202531 w 7505700"/>
              <a:gd name="connsiteY5" fmla="*/ 280606 h 1142333"/>
              <a:gd name="connsiteX6" fmla="*/ 992124 w 7505700"/>
              <a:gd name="connsiteY6" fmla="*/ 491014 h 1142333"/>
              <a:gd name="connsiteX7" fmla="*/ 1402937 w 7505700"/>
              <a:gd name="connsiteY7" fmla="*/ 491014 h 1142333"/>
              <a:gd name="connsiteX8" fmla="*/ 1202531 w 7505700"/>
              <a:gd name="connsiteY8" fmla="*/ 280606 h 1142333"/>
              <a:gd name="connsiteX9" fmla="*/ 3106579 w 7505700"/>
              <a:gd name="connsiteY9" fmla="*/ 280511 h 1142333"/>
              <a:gd name="connsiteX10" fmla="*/ 2886075 w 7505700"/>
              <a:gd name="connsiteY10" fmla="*/ 551116 h 1142333"/>
              <a:gd name="connsiteX11" fmla="*/ 3106579 w 7505700"/>
              <a:gd name="connsiteY11" fmla="*/ 821721 h 1142333"/>
              <a:gd name="connsiteX12" fmla="*/ 3316986 w 7505700"/>
              <a:gd name="connsiteY12" fmla="*/ 551116 h 1142333"/>
              <a:gd name="connsiteX13" fmla="*/ 3106579 w 7505700"/>
              <a:gd name="connsiteY13" fmla="*/ 280511 h 1142333"/>
              <a:gd name="connsiteX14" fmla="*/ 5020532 w 7505700"/>
              <a:gd name="connsiteY14" fmla="*/ 270509 h 1142333"/>
              <a:gd name="connsiteX15" fmla="*/ 4800028 w 7505700"/>
              <a:gd name="connsiteY15" fmla="*/ 551116 h 1142333"/>
              <a:gd name="connsiteX16" fmla="*/ 5020532 w 7505700"/>
              <a:gd name="connsiteY16" fmla="*/ 821721 h 1142333"/>
              <a:gd name="connsiteX17" fmla="*/ 5220938 w 7505700"/>
              <a:gd name="connsiteY17" fmla="*/ 541115 h 1142333"/>
              <a:gd name="connsiteX18" fmla="*/ 5020532 w 7505700"/>
              <a:gd name="connsiteY18" fmla="*/ 270509 h 1142333"/>
              <a:gd name="connsiteX19" fmla="*/ 6824376 w 7505700"/>
              <a:gd name="connsiteY19" fmla="*/ 190404 h 1142333"/>
              <a:gd name="connsiteX20" fmla="*/ 6964680 w 7505700"/>
              <a:gd name="connsiteY20" fmla="*/ 190404 h 1142333"/>
              <a:gd name="connsiteX21" fmla="*/ 7135082 w 7505700"/>
              <a:gd name="connsiteY21" fmla="*/ 661415 h 1142333"/>
              <a:gd name="connsiteX22" fmla="*/ 7165181 w 7505700"/>
              <a:gd name="connsiteY22" fmla="*/ 791717 h 1142333"/>
              <a:gd name="connsiteX23" fmla="*/ 7175182 w 7505700"/>
              <a:gd name="connsiteY23" fmla="*/ 791717 h 1142333"/>
              <a:gd name="connsiteX24" fmla="*/ 7205281 w 7505700"/>
              <a:gd name="connsiteY24" fmla="*/ 661415 h 1142333"/>
              <a:gd name="connsiteX25" fmla="*/ 7375683 w 7505700"/>
              <a:gd name="connsiteY25" fmla="*/ 190404 h 1142333"/>
              <a:gd name="connsiteX26" fmla="*/ 7505700 w 7505700"/>
              <a:gd name="connsiteY26" fmla="*/ 190404 h 1142333"/>
              <a:gd name="connsiteX27" fmla="*/ 7245191 w 7505700"/>
              <a:gd name="connsiteY27" fmla="*/ 881824 h 1142333"/>
              <a:gd name="connsiteX28" fmla="*/ 6954583 w 7505700"/>
              <a:gd name="connsiteY28" fmla="*/ 1142333 h 1142333"/>
              <a:gd name="connsiteX29" fmla="*/ 6864381 w 7505700"/>
              <a:gd name="connsiteY29" fmla="*/ 1122330 h 1142333"/>
              <a:gd name="connsiteX30" fmla="*/ 6864381 w 7505700"/>
              <a:gd name="connsiteY30" fmla="*/ 1022127 h 1142333"/>
              <a:gd name="connsiteX31" fmla="*/ 6944582 w 7505700"/>
              <a:gd name="connsiteY31" fmla="*/ 1042130 h 1142333"/>
              <a:gd name="connsiteX32" fmla="*/ 7114984 w 7505700"/>
              <a:gd name="connsiteY32" fmla="*/ 921924 h 1142333"/>
              <a:gd name="connsiteX33" fmla="*/ 6533769 w 7505700"/>
              <a:gd name="connsiteY33" fmla="*/ 180403 h 1142333"/>
              <a:gd name="connsiteX34" fmla="*/ 6774275 w 7505700"/>
              <a:gd name="connsiteY34" fmla="*/ 420909 h 1142333"/>
              <a:gd name="connsiteX35" fmla="*/ 6774180 w 7505700"/>
              <a:gd name="connsiteY35" fmla="*/ 420909 h 1142333"/>
              <a:gd name="connsiteX36" fmla="*/ 6774180 w 7505700"/>
              <a:gd name="connsiteY36" fmla="*/ 901922 h 1142333"/>
              <a:gd name="connsiteX37" fmla="*/ 6653974 w 7505700"/>
              <a:gd name="connsiteY37" fmla="*/ 901922 h 1142333"/>
              <a:gd name="connsiteX38" fmla="*/ 6653974 w 7505700"/>
              <a:gd name="connsiteY38" fmla="*/ 451008 h 1142333"/>
              <a:gd name="connsiteX39" fmla="*/ 6503669 w 7505700"/>
              <a:gd name="connsiteY39" fmla="*/ 280606 h 1142333"/>
              <a:gd name="connsiteX40" fmla="*/ 6303263 w 7505700"/>
              <a:gd name="connsiteY40" fmla="*/ 541115 h 1142333"/>
              <a:gd name="connsiteX41" fmla="*/ 6303263 w 7505700"/>
              <a:gd name="connsiteY41" fmla="*/ 901827 h 1142333"/>
              <a:gd name="connsiteX42" fmla="*/ 6183058 w 7505700"/>
              <a:gd name="connsiteY42" fmla="*/ 901827 h 1142333"/>
              <a:gd name="connsiteX43" fmla="*/ 6183058 w 7505700"/>
              <a:gd name="connsiteY43" fmla="*/ 190404 h 1142333"/>
              <a:gd name="connsiteX44" fmla="*/ 6303263 w 7505700"/>
              <a:gd name="connsiteY44" fmla="*/ 190404 h 1142333"/>
              <a:gd name="connsiteX45" fmla="*/ 6303263 w 7505700"/>
              <a:gd name="connsiteY45" fmla="*/ 360807 h 1142333"/>
              <a:gd name="connsiteX46" fmla="*/ 6533769 w 7505700"/>
              <a:gd name="connsiteY46" fmla="*/ 180403 h 1142333"/>
              <a:gd name="connsiteX47" fmla="*/ 5731859 w 7505700"/>
              <a:gd name="connsiteY47" fmla="*/ 180403 h 1142333"/>
              <a:gd name="connsiteX48" fmla="*/ 6012465 w 7505700"/>
              <a:gd name="connsiteY48" fmla="*/ 420909 h 1142333"/>
              <a:gd name="connsiteX49" fmla="*/ 6012465 w 7505700"/>
              <a:gd name="connsiteY49" fmla="*/ 741616 h 1142333"/>
              <a:gd name="connsiteX50" fmla="*/ 6062566 w 7505700"/>
              <a:gd name="connsiteY50" fmla="*/ 821817 h 1142333"/>
              <a:gd name="connsiteX51" fmla="*/ 6122669 w 7505700"/>
              <a:gd name="connsiteY51" fmla="*/ 811815 h 1142333"/>
              <a:gd name="connsiteX52" fmla="*/ 6122765 w 7505700"/>
              <a:gd name="connsiteY52" fmla="*/ 811720 h 1142333"/>
              <a:gd name="connsiteX53" fmla="*/ 6122765 w 7505700"/>
              <a:gd name="connsiteY53" fmla="*/ 901922 h 1142333"/>
              <a:gd name="connsiteX54" fmla="*/ 6032563 w 7505700"/>
              <a:gd name="connsiteY54" fmla="*/ 911923 h 1142333"/>
              <a:gd name="connsiteX55" fmla="*/ 5892259 w 7505700"/>
              <a:gd name="connsiteY55" fmla="*/ 771620 h 1142333"/>
              <a:gd name="connsiteX56" fmla="*/ 5892259 w 7505700"/>
              <a:gd name="connsiteY56" fmla="*/ 741521 h 1142333"/>
              <a:gd name="connsiteX57" fmla="*/ 5882258 w 7505700"/>
              <a:gd name="connsiteY57" fmla="*/ 741521 h 1142333"/>
              <a:gd name="connsiteX58" fmla="*/ 5641752 w 7505700"/>
              <a:gd name="connsiteY58" fmla="*/ 921924 h 1142333"/>
              <a:gd name="connsiteX59" fmla="*/ 5421248 w 7505700"/>
              <a:gd name="connsiteY59" fmla="*/ 731520 h 1142333"/>
              <a:gd name="connsiteX60" fmla="*/ 5711856 w 7505700"/>
              <a:gd name="connsiteY60" fmla="*/ 521112 h 1142333"/>
              <a:gd name="connsiteX61" fmla="*/ 5882258 w 7505700"/>
              <a:gd name="connsiteY61" fmla="*/ 390810 h 1142333"/>
              <a:gd name="connsiteX62" fmla="*/ 5731954 w 7505700"/>
              <a:gd name="connsiteY62" fmla="*/ 270605 h 1142333"/>
              <a:gd name="connsiteX63" fmla="*/ 5561552 w 7505700"/>
              <a:gd name="connsiteY63" fmla="*/ 430911 h 1142333"/>
              <a:gd name="connsiteX64" fmla="*/ 5431250 w 7505700"/>
              <a:gd name="connsiteY64" fmla="*/ 430911 h 1142333"/>
              <a:gd name="connsiteX65" fmla="*/ 5731859 w 7505700"/>
              <a:gd name="connsiteY65" fmla="*/ 180403 h 1142333"/>
              <a:gd name="connsiteX66" fmla="*/ 5050631 w 7505700"/>
              <a:gd name="connsiteY66" fmla="*/ 180403 h 1142333"/>
              <a:gd name="connsiteX67" fmla="*/ 5351240 w 7505700"/>
              <a:gd name="connsiteY67" fmla="*/ 541115 h 1142333"/>
              <a:gd name="connsiteX68" fmla="*/ 5050631 w 7505700"/>
              <a:gd name="connsiteY68" fmla="*/ 921924 h 1142333"/>
              <a:gd name="connsiteX69" fmla="*/ 4810125 w 7505700"/>
              <a:gd name="connsiteY69" fmla="*/ 741521 h 1142333"/>
              <a:gd name="connsiteX70" fmla="*/ 4800124 w 7505700"/>
              <a:gd name="connsiteY70" fmla="*/ 741521 h 1142333"/>
              <a:gd name="connsiteX71" fmla="*/ 4800124 w 7505700"/>
              <a:gd name="connsiteY71" fmla="*/ 1142333 h 1142333"/>
              <a:gd name="connsiteX72" fmla="*/ 4679918 w 7505700"/>
              <a:gd name="connsiteY72" fmla="*/ 1142333 h 1142333"/>
              <a:gd name="connsiteX73" fmla="*/ 4679918 w 7505700"/>
              <a:gd name="connsiteY73" fmla="*/ 190404 h 1142333"/>
              <a:gd name="connsiteX74" fmla="*/ 4800124 w 7505700"/>
              <a:gd name="connsiteY74" fmla="*/ 190404 h 1142333"/>
              <a:gd name="connsiteX75" fmla="*/ 4800124 w 7505700"/>
              <a:gd name="connsiteY75" fmla="*/ 360807 h 1142333"/>
              <a:gd name="connsiteX76" fmla="*/ 4810125 w 7505700"/>
              <a:gd name="connsiteY76" fmla="*/ 360807 h 1142333"/>
              <a:gd name="connsiteX77" fmla="*/ 5050631 w 7505700"/>
              <a:gd name="connsiteY77" fmla="*/ 180403 h 1142333"/>
              <a:gd name="connsiteX78" fmla="*/ 3888010 w 7505700"/>
              <a:gd name="connsiteY78" fmla="*/ 180403 h 1142333"/>
              <a:gd name="connsiteX79" fmla="*/ 4108513 w 7505700"/>
              <a:gd name="connsiteY79" fmla="*/ 360807 h 1142333"/>
              <a:gd name="connsiteX80" fmla="*/ 4329017 w 7505700"/>
              <a:gd name="connsiteY80" fmla="*/ 180403 h 1142333"/>
              <a:gd name="connsiteX81" fmla="*/ 4569523 w 7505700"/>
              <a:gd name="connsiteY81" fmla="*/ 420909 h 1142333"/>
              <a:gd name="connsiteX82" fmla="*/ 4569523 w 7505700"/>
              <a:gd name="connsiteY82" fmla="*/ 901922 h 1142333"/>
              <a:gd name="connsiteX83" fmla="*/ 4439221 w 7505700"/>
              <a:gd name="connsiteY83" fmla="*/ 901922 h 1142333"/>
              <a:gd name="connsiteX84" fmla="*/ 4439221 w 7505700"/>
              <a:gd name="connsiteY84" fmla="*/ 430911 h 1142333"/>
              <a:gd name="connsiteX85" fmla="*/ 4298918 w 7505700"/>
              <a:gd name="connsiteY85" fmla="*/ 280606 h 1142333"/>
              <a:gd name="connsiteX86" fmla="*/ 4118515 w 7505700"/>
              <a:gd name="connsiteY86" fmla="*/ 541115 h 1142333"/>
              <a:gd name="connsiteX87" fmla="*/ 4118515 w 7505700"/>
              <a:gd name="connsiteY87" fmla="*/ 901827 h 1142333"/>
              <a:gd name="connsiteX88" fmla="*/ 3988212 w 7505700"/>
              <a:gd name="connsiteY88" fmla="*/ 901827 h 1142333"/>
              <a:gd name="connsiteX89" fmla="*/ 3988212 w 7505700"/>
              <a:gd name="connsiteY89" fmla="*/ 430815 h 1142333"/>
              <a:gd name="connsiteX90" fmla="*/ 3847909 w 7505700"/>
              <a:gd name="connsiteY90" fmla="*/ 280511 h 1142333"/>
              <a:gd name="connsiteX91" fmla="*/ 3657504 w 7505700"/>
              <a:gd name="connsiteY91" fmla="*/ 541020 h 1142333"/>
              <a:gd name="connsiteX92" fmla="*/ 3657504 w 7505700"/>
              <a:gd name="connsiteY92" fmla="*/ 901731 h 1142333"/>
              <a:gd name="connsiteX93" fmla="*/ 3537299 w 7505700"/>
              <a:gd name="connsiteY93" fmla="*/ 901731 h 1142333"/>
              <a:gd name="connsiteX94" fmla="*/ 3537299 w 7505700"/>
              <a:gd name="connsiteY94" fmla="*/ 190404 h 1142333"/>
              <a:gd name="connsiteX95" fmla="*/ 3657504 w 7505700"/>
              <a:gd name="connsiteY95" fmla="*/ 190404 h 1142333"/>
              <a:gd name="connsiteX96" fmla="*/ 3657504 w 7505700"/>
              <a:gd name="connsiteY96" fmla="*/ 360807 h 1142333"/>
              <a:gd name="connsiteX97" fmla="*/ 3888010 w 7505700"/>
              <a:gd name="connsiteY97" fmla="*/ 180403 h 1142333"/>
              <a:gd name="connsiteX98" fmla="*/ 3106484 w 7505700"/>
              <a:gd name="connsiteY98" fmla="*/ 180308 h 1142333"/>
              <a:gd name="connsiteX99" fmla="*/ 3447193 w 7505700"/>
              <a:gd name="connsiteY99" fmla="*/ 551116 h 1142333"/>
              <a:gd name="connsiteX100" fmla="*/ 3106484 w 7505700"/>
              <a:gd name="connsiteY100" fmla="*/ 921925 h 1142333"/>
              <a:gd name="connsiteX101" fmla="*/ 2755773 w 7505700"/>
              <a:gd name="connsiteY101" fmla="*/ 551116 h 1142333"/>
              <a:gd name="connsiteX102" fmla="*/ 3106484 w 7505700"/>
              <a:gd name="connsiteY102" fmla="*/ 180308 h 1142333"/>
              <a:gd name="connsiteX103" fmla="*/ 2354865 w 7505700"/>
              <a:gd name="connsiteY103" fmla="*/ 180308 h 1142333"/>
              <a:gd name="connsiteX104" fmla="*/ 2675572 w 7505700"/>
              <a:gd name="connsiteY104" fmla="*/ 460915 h 1142333"/>
              <a:gd name="connsiteX105" fmla="*/ 2545270 w 7505700"/>
              <a:gd name="connsiteY105" fmla="*/ 460915 h 1142333"/>
              <a:gd name="connsiteX106" fmla="*/ 2354865 w 7505700"/>
              <a:gd name="connsiteY106" fmla="*/ 280511 h 1142333"/>
              <a:gd name="connsiteX107" fmla="*/ 2134361 w 7505700"/>
              <a:gd name="connsiteY107" fmla="*/ 551116 h 1142333"/>
              <a:gd name="connsiteX108" fmla="*/ 2354865 w 7505700"/>
              <a:gd name="connsiteY108" fmla="*/ 821721 h 1142333"/>
              <a:gd name="connsiteX109" fmla="*/ 2555271 w 7505700"/>
              <a:gd name="connsiteY109" fmla="*/ 631317 h 1142333"/>
              <a:gd name="connsiteX110" fmla="*/ 2675476 w 7505700"/>
              <a:gd name="connsiteY110" fmla="*/ 631317 h 1142333"/>
              <a:gd name="connsiteX111" fmla="*/ 2354770 w 7505700"/>
              <a:gd name="connsiteY111" fmla="*/ 921925 h 1142333"/>
              <a:gd name="connsiteX112" fmla="*/ 2004059 w 7505700"/>
              <a:gd name="connsiteY112" fmla="*/ 551116 h 1142333"/>
              <a:gd name="connsiteX113" fmla="*/ 2004154 w 7505700"/>
              <a:gd name="connsiteY113" fmla="*/ 551116 h 1142333"/>
              <a:gd name="connsiteX114" fmla="*/ 2354865 w 7505700"/>
              <a:gd name="connsiteY114" fmla="*/ 180308 h 1142333"/>
              <a:gd name="connsiteX115" fmla="*/ 1202721 w 7505700"/>
              <a:gd name="connsiteY115" fmla="*/ 180308 h 1142333"/>
              <a:gd name="connsiteX116" fmla="*/ 1533429 w 7505700"/>
              <a:gd name="connsiteY116" fmla="*/ 561118 h 1142333"/>
              <a:gd name="connsiteX117" fmla="*/ 1533429 w 7505700"/>
              <a:gd name="connsiteY117" fmla="*/ 581120 h 1142333"/>
              <a:gd name="connsiteX118" fmla="*/ 1533239 w 7505700"/>
              <a:gd name="connsiteY118" fmla="*/ 581215 h 1142333"/>
              <a:gd name="connsiteX119" fmla="*/ 992124 w 7505700"/>
              <a:gd name="connsiteY119" fmla="*/ 581215 h 1142333"/>
              <a:gd name="connsiteX120" fmla="*/ 1212627 w 7505700"/>
              <a:gd name="connsiteY120" fmla="*/ 821721 h 1142333"/>
              <a:gd name="connsiteX121" fmla="*/ 1393031 w 7505700"/>
              <a:gd name="connsiteY121" fmla="*/ 691419 h 1142333"/>
              <a:gd name="connsiteX122" fmla="*/ 1523333 w 7505700"/>
              <a:gd name="connsiteY122" fmla="*/ 691419 h 1142333"/>
              <a:gd name="connsiteX123" fmla="*/ 1212723 w 7505700"/>
              <a:gd name="connsiteY123" fmla="*/ 921925 h 1142333"/>
              <a:gd name="connsiteX124" fmla="*/ 862012 w 7505700"/>
              <a:gd name="connsiteY124" fmla="*/ 551116 h 1142333"/>
              <a:gd name="connsiteX125" fmla="*/ 1202721 w 7505700"/>
              <a:gd name="connsiteY125" fmla="*/ 180308 h 1142333"/>
              <a:gd name="connsiteX126" fmla="*/ 1673447 w 7505700"/>
              <a:gd name="connsiteY126" fmla="*/ 0 h 1142333"/>
              <a:gd name="connsiteX127" fmla="*/ 1803749 w 7505700"/>
              <a:gd name="connsiteY127" fmla="*/ 0 h 1142333"/>
              <a:gd name="connsiteX128" fmla="*/ 1803749 w 7505700"/>
              <a:gd name="connsiteY128" fmla="*/ 190405 h 1142333"/>
              <a:gd name="connsiteX129" fmla="*/ 1954053 w 7505700"/>
              <a:gd name="connsiteY129" fmla="*/ 190405 h 1142333"/>
              <a:gd name="connsiteX130" fmla="*/ 1954053 w 7505700"/>
              <a:gd name="connsiteY130" fmla="*/ 290608 h 1142333"/>
              <a:gd name="connsiteX131" fmla="*/ 1803749 w 7505700"/>
              <a:gd name="connsiteY131" fmla="*/ 290608 h 1142333"/>
              <a:gd name="connsiteX132" fmla="*/ 1803749 w 7505700"/>
              <a:gd name="connsiteY132" fmla="*/ 711518 h 1142333"/>
              <a:gd name="connsiteX133" fmla="*/ 1883949 w 7505700"/>
              <a:gd name="connsiteY133" fmla="*/ 821722 h 1142333"/>
              <a:gd name="connsiteX134" fmla="*/ 1954053 w 7505700"/>
              <a:gd name="connsiteY134" fmla="*/ 801719 h 1142333"/>
              <a:gd name="connsiteX135" fmla="*/ 1954053 w 7505700"/>
              <a:gd name="connsiteY135" fmla="*/ 901922 h 1142333"/>
              <a:gd name="connsiteX136" fmla="*/ 1873853 w 7505700"/>
              <a:gd name="connsiteY136" fmla="*/ 921925 h 1142333"/>
              <a:gd name="connsiteX137" fmla="*/ 1673447 w 7505700"/>
              <a:gd name="connsiteY137" fmla="*/ 721519 h 1142333"/>
              <a:gd name="connsiteX138" fmla="*/ 1673447 w 7505700"/>
              <a:gd name="connsiteY138" fmla="*/ 290608 h 1142333"/>
              <a:gd name="connsiteX139" fmla="*/ 1573244 w 7505700"/>
              <a:gd name="connsiteY139" fmla="*/ 290608 h 1142333"/>
              <a:gd name="connsiteX140" fmla="*/ 1573244 w 7505700"/>
              <a:gd name="connsiteY140" fmla="*/ 190405 h 1142333"/>
              <a:gd name="connsiteX141" fmla="*/ 1673447 w 7505700"/>
              <a:gd name="connsiteY141" fmla="*/ 190405 h 1142333"/>
              <a:gd name="connsiteX142" fmla="*/ 0 w 7505700"/>
              <a:gd name="connsiteY142" fmla="*/ 0 h 1142333"/>
              <a:gd name="connsiteX143" fmla="*/ 160306 w 7505700"/>
              <a:gd name="connsiteY143" fmla="*/ 0 h 1142333"/>
              <a:gd name="connsiteX144" fmla="*/ 561118 w 7505700"/>
              <a:gd name="connsiteY144" fmla="*/ 621316 h 1142333"/>
              <a:gd name="connsiteX145" fmla="*/ 641318 w 7505700"/>
              <a:gd name="connsiteY145" fmla="*/ 761619 h 1142333"/>
              <a:gd name="connsiteX146" fmla="*/ 641318 w 7505700"/>
              <a:gd name="connsiteY146" fmla="*/ 0 h 1142333"/>
              <a:gd name="connsiteX147" fmla="*/ 761524 w 7505700"/>
              <a:gd name="connsiteY147" fmla="*/ 0 h 1142333"/>
              <a:gd name="connsiteX148" fmla="*/ 761524 w 7505700"/>
              <a:gd name="connsiteY148" fmla="*/ 901922 h 1142333"/>
              <a:gd name="connsiteX149" fmla="*/ 601218 w 7505700"/>
              <a:gd name="connsiteY149" fmla="*/ 901922 h 1142333"/>
              <a:gd name="connsiteX150" fmla="*/ 200406 w 7505700"/>
              <a:gd name="connsiteY150" fmla="*/ 290608 h 1142333"/>
              <a:gd name="connsiteX151" fmla="*/ 130302 w 7505700"/>
              <a:gd name="connsiteY151" fmla="*/ 150305 h 1142333"/>
              <a:gd name="connsiteX152" fmla="*/ 120302 w 7505700"/>
              <a:gd name="connsiteY152" fmla="*/ 150305 h 1142333"/>
              <a:gd name="connsiteX153" fmla="*/ 130302 w 7505700"/>
              <a:gd name="connsiteY153" fmla="*/ 310610 h 1142333"/>
              <a:gd name="connsiteX154" fmla="*/ 130302 w 7505700"/>
              <a:gd name="connsiteY154" fmla="*/ 901827 h 1142333"/>
              <a:gd name="connsiteX155" fmla="*/ 0 w 7505700"/>
              <a:gd name="connsiteY155" fmla="*/ 901827 h 1142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</a:cxnLst>
            <a:rect l="l" t="t" r="r" b="b"/>
            <a:pathLst>
              <a:path w="7505700" h="1142333">
                <a:moveTo>
                  <a:pt x="5882163" y="551211"/>
                </a:moveTo>
                <a:cubicBezTo>
                  <a:pt x="5842063" y="581310"/>
                  <a:pt x="5781960" y="601313"/>
                  <a:pt x="5731859" y="611314"/>
                </a:cubicBezTo>
                <a:cubicBezTo>
                  <a:pt x="5641657" y="631316"/>
                  <a:pt x="5541454" y="641413"/>
                  <a:pt x="5541454" y="721518"/>
                </a:cubicBezTo>
                <a:cubicBezTo>
                  <a:pt x="5541454" y="791622"/>
                  <a:pt x="5601557" y="821721"/>
                  <a:pt x="5671756" y="821721"/>
                </a:cubicBezTo>
                <a:cubicBezTo>
                  <a:pt x="5812059" y="821721"/>
                  <a:pt x="5882163" y="721518"/>
                  <a:pt x="5882163" y="581215"/>
                </a:cubicBezTo>
                <a:close/>
                <a:moveTo>
                  <a:pt x="1202531" y="280606"/>
                </a:moveTo>
                <a:cubicBezTo>
                  <a:pt x="1092327" y="280606"/>
                  <a:pt x="1012126" y="350710"/>
                  <a:pt x="992124" y="491014"/>
                </a:cubicBezTo>
                <a:lnTo>
                  <a:pt x="1402937" y="491014"/>
                </a:lnTo>
                <a:cubicBezTo>
                  <a:pt x="1392937" y="350710"/>
                  <a:pt x="1312735" y="280606"/>
                  <a:pt x="1202531" y="280606"/>
                </a:cubicBezTo>
                <a:close/>
                <a:moveTo>
                  <a:pt x="3106579" y="280511"/>
                </a:moveTo>
                <a:cubicBezTo>
                  <a:pt x="2966276" y="280511"/>
                  <a:pt x="2886075" y="380714"/>
                  <a:pt x="2886075" y="551116"/>
                </a:cubicBezTo>
                <a:cubicBezTo>
                  <a:pt x="2886075" y="711422"/>
                  <a:pt x="2966276" y="821721"/>
                  <a:pt x="3106579" y="821721"/>
                </a:cubicBezTo>
                <a:cubicBezTo>
                  <a:pt x="3236881" y="821721"/>
                  <a:pt x="3316986" y="711517"/>
                  <a:pt x="3316986" y="551116"/>
                </a:cubicBezTo>
                <a:cubicBezTo>
                  <a:pt x="3316986" y="380714"/>
                  <a:pt x="3236786" y="280511"/>
                  <a:pt x="3106579" y="280511"/>
                </a:cubicBezTo>
                <a:close/>
                <a:moveTo>
                  <a:pt x="5020532" y="270509"/>
                </a:moveTo>
                <a:cubicBezTo>
                  <a:pt x="4890230" y="270509"/>
                  <a:pt x="4800028" y="400812"/>
                  <a:pt x="4800028" y="551116"/>
                </a:cubicBezTo>
                <a:cubicBezTo>
                  <a:pt x="4800028" y="701421"/>
                  <a:pt x="4890230" y="821721"/>
                  <a:pt x="5020532" y="821721"/>
                </a:cubicBezTo>
                <a:cubicBezTo>
                  <a:pt x="5140738" y="821721"/>
                  <a:pt x="5220938" y="711517"/>
                  <a:pt x="5220938" y="541115"/>
                </a:cubicBezTo>
                <a:cubicBezTo>
                  <a:pt x="5220938" y="380809"/>
                  <a:pt x="5140738" y="270509"/>
                  <a:pt x="5020532" y="270509"/>
                </a:cubicBezTo>
                <a:close/>
                <a:moveTo>
                  <a:pt x="6824376" y="190404"/>
                </a:moveTo>
                <a:lnTo>
                  <a:pt x="6964680" y="190404"/>
                </a:lnTo>
                <a:lnTo>
                  <a:pt x="7135082" y="661415"/>
                </a:lnTo>
                <a:cubicBezTo>
                  <a:pt x="7145083" y="701516"/>
                  <a:pt x="7155084" y="741616"/>
                  <a:pt x="7165181" y="791717"/>
                </a:cubicBezTo>
                <a:lnTo>
                  <a:pt x="7175182" y="791717"/>
                </a:lnTo>
                <a:cubicBezTo>
                  <a:pt x="7185183" y="741616"/>
                  <a:pt x="7195185" y="701516"/>
                  <a:pt x="7205281" y="661415"/>
                </a:cubicBezTo>
                <a:lnTo>
                  <a:pt x="7375683" y="190404"/>
                </a:lnTo>
                <a:lnTo>
                  <a:pt x="7505700" y="190404"/>
                </a:lnTo>
                <a:lnTo>
                  <a:pt x="7245191" y="881824"/>
                </a:lnTo>
                <a:cubicBezTo>
                  <a:pt x="7205091" y="982027"/>
                  <a:pt x="7114889" y="1142333"/>
                  <a:pt x="6954583" y="1142333"/>
                </a:cubicBezTo>
                <a:cubicBezTo>
                  <a:pt x="6904482" y="1142333"/>
                  <a:pt x="6874382" y="1132331"/>
                  <a:pt x="6864381" y="1122330"/>
                </a:cubicBezTo>
                <a:lnTo>
                  <a:pt x="6864381" y="1022127"/>
                </a:lnTo>
                <a:cubicBezTo>
                  <a:pt x="6884384" y="1032128"/>
                  <a:pt x="6914483" y="1042130"/>
                  <a:pt x="6944582" y="1042130"/>
                </a:cubicBezTo>
                <a:cubicBezTo>
                  <a:pt x="7034784" y="1042130"/>
                  <a:pt x="7084885" y="982027"/>
                  <a:pt x="7114984" y="921924"/>
                </a:cubicBezTo>
                <a:close/>
                <a:moveTo>
                  <a:pt x="6533769" y="180403"/>
                </a:moveTo>
                <a:cubicBezTo>
                  <a:pt x="6674072" y="180403"/>
                  <a:pt x="6774275" y="280606"/>
                  <a:pt x="6774275" y="420909"/>
                </a:cubicBezTo>
                <a:lnTo>
                  <a:pt x="6774180" y="420909"/>
                </a:lnTo>
                <a:lnTo>
                  <a:pt x="6774180" y="901922"/>
                </a:lnTo>
                <a:lnTo>
                  <a:pt x="6653974" y="901922"/>
                </a:lnTo>
                <a:lnTo>
                  <a:pt x="6653974" y="451008"/>
                </a:lnTo>
                <a:cubicBezTo>
                  <a:pt x="6653974" y="340804"/>
                  <a:pt x="6593871" y="280606"/>
                  <a:pt x="6503669" y="280606"/>
                </a:cubicBezTo>
                <a:cubicBezTo>
                  <a:pt x="6383464" y="280606"/>
                  <a:pt x="6303263" y="370808"/>
                  <a:pt x="6303263" y="541115"/>
                </a:cubicBezTo>
                <a:lnTo>
                  <a:pt x="6303263" y="901827"/>
                </a:lnTo>
                <a:lnTo>
                  <a:pt x="6183058" y="901827"/>
                </a:lnTo>
                <a:lnTo>
                  <a:pt x="6183058" y="190404"/>
                </a:lnTo>
                <a:lnTo>
                  <a:pt x="6303263" y="190404"/>
                </a:lnTo>
                <a:lnTo>
                  <a:pt x="6303263" y="360807"/>
                </a:lnTo>
                <a:cubicBezTo>
                  <a:pt x="6323266" y="240601"/>
                  <a:pt x="6423469" y="180403"/>
                  <a:pt x="6533769" y="180403"/>
                </a:cubicBezTo>
                <a:close/>
                <a:moveTo>
                  <a:pt x="5731859" y="180403"/>
                </a:moveTo>
                <a:cubicBezTo>
                  <a:pt x="5912262" y="180403"/>
                  <a:pt x="6012465" y="260604"/>
                  <a:pt x="6012465" y="420909"/>
                </a:cubicBezTo>
                <a:lnTo>
                  <a:pt x="6012465" y="741616"/>
                </a:lnTo>
                <a:cubicBezTo>
                  <a:pt x="6012465" y="811720"/>
                  <a:pt x="6042564" y="821817"/>
                  <a:pt x="6062566" y="821817"/>
                </a:cubicBezTo>
                <a:cubicBezTo>
                  <a:pt x="6082569" y="821817"/>
                  <a:pt x="6102667" y="811815"/>
                  <a:pt x="6122669" y="811815"/>
                </a:cubicBezTo>
                <a:lnTo>
                  <a:pt x="6122765" y="811720"/>
                </a:lnTo>
                <a:lnTo>
                  <a:pt x="6122765" y="901922"/>
                </a:lnTo>
                <a:cubicBezTo>
                  <a:pt x="6092666" y="911923"/>
                  <a:pt x="6062662" y="911923"/>
                  <a:pt x="6032563" y="911923"/>
                </a:cubicBezTo>
                <a:cubicBezTo>
                  <a:pt x="5932360" y="911923"/>
                  <a:pt x="5892259" y="851820"/>
                  <a:pt x="5892259" y="771620"/>
                </a:cubicBezTo>
                <a:lnTo>
                  <a:pt x="5892259" y="741521"/>
                </a:lnTo>
                <a:lnTo>
                  <a:pt x="5882258" y="741521"/>
                </a:lnTo>
                <a:cubicBezTo>
                  <a:pt x="5852160" y="851725"/>
                  <a:pt x="5762053" y="921924"/>
                  <a:pt x="5641752" y="921924"/>
                </a:cubicBezTo>
                <a:cubicBezTo>
                  <a:pt x="5521451" y="921924"/>
                  <a:pt x="5421248" y="861822"/>
                  <a:pt x="5421248" y="731520"/>
                </a:cubicBezTo>
                <a:cubicBezTo>
                  <a:pt x="5421248" y="561117"/>
                  <a:pt x="5571553" y="541115"/>
                  <a:pt x="5711856" y="521112"/>
                </a:cubicBezTo>
                <a:cubicBezTo>
                  <a:pt x="5822060" y="501110"/>
                  <a:pt x="5882258" y="481012"/>
                  <a:pt x="5882258" y="390810"/>
                </a:cubicBezTo>
                <a:cubicBezTo>
                  <a:pt x="5882258" y="330708"/>
                  <a:pt x="5842158" y="270605"/>
                  <a:pt x="5731954" y="270605"/>
                </a:cubicBezTo>
                <a:cubicBezTo>
                  <a:pt x="5621750" y="270605"/>
                  <a:pt x="5561552" y="320706"/>
                  <a:pt x="5561552" y="430911"/>
                </a:cubicBezTo>
                <a:lnTo>
                  <a:pt x="5431250" y="430911"/>
                </a:lnTo>
                <a:cubicBezTo>
                  <a:pt x="5441251" y="270605"/>
                  <a:pt x="5541454" y="180403"/>
                  <a:pt x="5731859" y="180403"/>
                </a:cubicBezTo>
                <a:close/>
                <a:moveTo>
                  <a:pt x="5050631" y="180403"/>
                </a:moveTo>
                <a:cubicBezTo>
                  <a:pt x="5231035" y="180403"/>
                  <a:pt x="5351240" y="330708"/>
                  <a:pt x="5351240" y="541115"/>
                </a:cubicBezTo>
                <a:cubicBezTo>
                  <a:pt x="5351240" y="761619"/>
                  <a:pt x="5220938" y="921924"/>
                  <a:pt x="5050631" y="921924"/>
                </a:cubicBezTo>
                <a:cubicBezTo>
                  <a:pt x="4940427" y="921924"/>
                  <a:pt x="4840224" y="861822"/>
                  <a:pt x="4810125" y="741521"/>
                </a:cubicBezTo>
                <a:lnTo>
                  <a:pt x="4800124" y="741521"/>
                </a:lnTo>
                <a:lnTo>
                  <a:pt x="4800124" y="1142333"/>
                </a:lnTo>
                <a:lnTo>
                  <a:pt x="4679918" y="1142333"/>
                </a:lnTo>
                <a:lnTo>
                  <a:pt x="4679918" y="190404"/>
                </a:lnTo>
                <a:lnTo>
                  <a:pt x="4800124" y="190404"/>
                </a:lnTo>
                <a:lnTo>
                  <a:pt x="4800124" y="360807"/>
                </a:lnTo>
                <a:lnTo>
                  <a:pt x="4810125" y="360807"/>
                </a:lnTo>
                <a:cubicBezTo>
                  <a:pt x="4840224" y="240601"/>
                  <a:pt x="4940427" y="180403"/>
                  <a:pt x="5050631" y="180403"/>
                </a:cubicBezTo>
                <a:close/>
                <a:moveTo>
                  <a:pt x="3888010" y="180403"/>
                </a:moveTo>
                <a:cubicBezTo>
                  <a:pt x="3988212" y="180403"/>
                  <a:pt x="4078414" y="240506"/>
                  <a:pt x="4108513" y="360807"/>
                </a:cubicBezTo>
                <a:cubicBezTo>
                  <a:pt x="4138612" y="230505"/>
                  <a:pt x="4238815" y="180403"/>
                  <a:pt x="4329017" y="180403"/>
                </a:cubicBezTo>
                <a:cubicBezTo>
                  <a:pt x="4459319" y="180403"/>
                  <a:pt x="4569523" y="270605"/>
                  <a:pt x="4569523" y="420909"/>
                </a:cubicBezTo>
                <a:lnTo>
                  <a:pt x="4569523" y="901922"/>
                </a:lnTo>
                <a:lnTo>
                  <a:pt x="4439221" y="901922"/>
                </a:lnTo>
                <a:lnTo>
                  <a:pt x="4439221" y="430911"/>
                </a:lnTo>
                <a:cubicBezTo>
                  <a:pt x="4439221" y="340709"/>
                  <a:pt x="4379119" y="280606"/>
                  <a:pt x="4298918" y="280606"/>
                </a:cubicBezTo>
                <a:cubicBezTo>
                  <a:pt x="4188714" y="280606"/>
                  <a:pt x="4118515" y="370808"/>
                  <a:pt x="4118515" y="541115"/>
                </a:cubicBezTo>
                <a:lnTo>
                  <a:pt x="4118515" y="901827"/>
                </a:lnTo>
                <a:lnTo>
                  <a:pt x="3988212" y="901827"/>
                </a:lnTo>
                <a:lnTo>
                  <a:pt x="3988212" y="430815"/>
                </a:lnTo>
                <a:cubicBezTo>
                  <a:pt x="3988212" y="340613"/>
                  <a:pt x="3928110" y="280511"/>
                  <a:pt x="3847909" y="280511"/>
                </a:cubicBezTo>
                <a:cubicBezTo>
                  <a:pt x="3737705" y="280511"/>
                  <a:pt x="3657504" y="390715"/>
                  <a:pt x="3657504" y="541020"/>
                </a:cubicBezTo>
                <a:lnTo>
                  <a:pt x="3657504" y="901731"/>
                </a:lnTo>
                <a:lnTo>
                  <a:pt x="3537299" y="901731"/>
                </a:lnTo>
                <a:lnTo>
                  <a:pt x="3537299" y="190404"/>
                </a:lnTo>
                <a:lnTo>
                  <a:pt x="3657504" y="190404"/>
                </a:lnTo>
                <a:lnTo>
                  <a:pt x="3657504" y="360807"/>
                </a:lnTo>
                <a:cubicBezTo>
                  <a:pt x="3687603" y="240601"/>
                  <a:pt x="3777710" y="180403"/>
                  <a:pt x="3888010" y="180403"/>
                </a:cubicBezTo>
                <a:close/>
                <a:moveTo>
                  <a:pt x="3106484" y="180308"/>
                </a:moveTo>
                <a:cubicBezTo>
                  <a:pt x="3326892" y="180308"/>
                  <a:pt x="3447193" y="330612"/>
                  <a:pt x="3447193" y="551116"/>
                </a:cubicBezTo>
                <a:cubicBezTo>
                  <a:pt x="3447193" y="771620"/>
                  <a:pt x="3316891" y="921925"/>
                  <a:pt x="3106484" y="921925"/>
                </a:cubicBezTo>
                <a:cubicBezTo>
                  <a:pt x="2896076" y="921925"/>
                  <a:pt x="2755773" y="771620"/>
                  <a:pt x="2755773" y="551116"/>
                </a:cubicBezTo>
                <a:cubicBezTo>
                  <a:pt x="2755773" y="330612"/>
                  <a:pt x="2886075" y="180308"/>
                  <a:pt x="3106484" y="180308"/>
                </a:cubicBezTo>
                <a:close/>
                <a:moveTo>
                  <a:pt x="2354865" y="180308"/>
                </a:moveTo>
                <a:cubicBezTo>
                  <a:pt x="2535268" y="180308"/>
                  <a:pt x="2665475" y="290512"/>
                  <a:pt x="2675572" y="460915"/>
                </a:cubicBezTo>
                <a:lnTo>
                  <a:pt x="2545270" y="460915"/>
                </a:lnTo>
                <a:cubicBezTo>
                  <a:pt x="2535268" y="360711"/>
                  <a:pt x="2485167" y="280511"/>
                  <a:pt x="2354865" y="280511"/>
                </a:cubicBezTo>
                <a:cubicBezTo>
                  <a:pt x="2224563" y="280511"/>
                  <a:pt x="2134361" y="390715"/>
                  <a:pt x="2134361" y="551116"/>
                </a:cubicBezTo>
                <a:cubicBezTo>
                  <a:pt x="2134361" y="711517"/>
                  <a:pt x="2224563" y="821721"/>
                  <a:pt x="2354865" y="821721"/>
                </a:cubicBezTo>
                <a:cubicBezTo>
                  <a:pt x="2465069" y="821721"/>
                  <a:pt x="2535268" y="751618"/>
                  <a:pt x="2555271" y="631317"/>
                </a:cubicBezTo>
                <a:lnTo>
                  <a:pt x="2675476" y="631317"/>
                </a:lnTo>
                <a:cubicBezTo>
                  <a:pt x="2665475" y="811720"/>
                  <a:pt x="2535173" y="921925"/>
                  <a:pt x="2354770" y="921925"/>
                </a:cubicBezTo>
                <a:cubicBezTo>
                  <a:pt x="2154363" y="921925"/>
                  <a:pt x="2004059" y="771620"/>
                  <a:pt x="2004059" y="551116"/>
                </a:cubicBezTo>
                <a:lnTo>
                  <a:pt x="2004154" y="551116"/>
                </a:lnTo>
                <a:cubicBezTo>
                  <a:pt x="2004154" y="330612"/>
                  <a:pt x="2144458" y="180308"/>
                  <a:pt x="2354865" y="180308"/>
                </a:cubicBezTo>
                <a:close/>
                <a:moveTo>
                  <a:pt x="1202721" y="180308"/>
                </a:moveTo>
                <a:cubicBezTo>
                  <a:pt x="1413129" y="180308"/>
                  <a:pt x="1533429" y="340614"/>
                  <a:pt x="1533429" y="561118"/>
                </a:cubicBezTo>
                <a:lnTo>
                  <a:pt x="1533429" y="581120"/>
                </a:lnTo>
                <a:lnTo>
                  <a:pt x="1533239" y="581215"/>
                </a:lnTo>
                <a:lnTo>
                  <a:pt x="992124" y="581215"/>
                </a:lnTo>
                <a:cubicBezTo>
                  <a:pt x="1002126" y="731520"/>
                  <a:pt x="1092327" y="821721"/>
                  <a:pt x="1212627" y="821721"/>
                </a:cubicBezTo>
                <a:cubicBezTo>
                  <a:pt x="1302829" y="821721"/>
                  <a:pt x="1383029" y="771620"/>
                  <a:pt x="1393031" y="691419"/>
                </a:cubicBezTo>
                <a:lnTo>
                  <a:pt x="1523333" y="691419"/>
                </a:lnTo>
                <a:cubicBezTo>
                  <a:pt x="1503330" y="831723"/>
                  <a:pt x="1373028" y="921925"/>
                  <a:pt x="1212723" y="921925"/>
                </a:cubicBezTo>
                <a:cubicBezTo>
                  <a:pt x="1002315" y="921925"/>
                  <a:pt x="862012" y="781621"/>
                  <a:pt x="862012" y="551116"/>
                </a:cubicBezTo>
                <a:cubicBezTo>
                  <a:pt x="862012" y="340709"/>
                  <a:pt x="992314" y="180308"/>
                  <a:pt x="1202721" y="180308"/>
                </a:cubicBezTo>
                <a:close/>
                <a:moveTo>
                  <a:pt x="1673447" y="0"/>
                </a:moveTo>
                <a:lnTo>
                  <a:pt x="1803749" y="0"/>
                </a:lnTo>
                <a:lnTo>
                  <a:pt x="1803749" y="190405"/>
                </a:lnTo>
                <a:lnTo>
                  <a:pt x="1954053" y="190405"/>
                </a:lnTo>
                <a:lnTo>
                  <a:pt x="1954053" y="290608"/>
                </a:lnTo>
                <a:lnTo>
                  <a:pt x="1803749" y="290608"/>
                </a:lnTo>
                <a:lnTo>
                  <a:pt x="1803749" y="711518"/>
                </a:lnTo>
                <a:cubicBezTo>
                  <a:pt x="1803749" y="791718"/>
                  <a:pt x="1833848" y="821722"/>
                  <a:pt x="1883949" y="821722"/>
                </a:cubicBezTo>
                <a:cubicBezTo>
                  <a:pt x="1914049" y="821722"/>
                  <a:pt x="1934051" y="811721"/>
                  <a:pt x="1954053" y="801719"/>
                </a:cubicBezTo>
                <a:lnTo>
                  <a:pt x="1954053" y="901922"/>
                </a:lnTo>
                <a:cubicBezTo>
                  <a:pt x="1934051" y="911924"/>
                  <a:pt x="1903952" y="921925"/>
                  <a:pt x="1873853" y="921925"/>
                </a:cubicBezTo>
                <a:cubicBezTo>
                  <a:pt x="1753648" y="921925"/>
                  <a:pt x="1673447" y="861822"/>
                  <a:pt x="1673447" y="721519"/>
                </a:cubicBezTo>
                <a:lnTo>
                  <a:pt x="1673447" y="290608"/>
                </a:lnTo>
                <a:lnTo>
                  <a:pt x="1573244" y="290608"/>
                </a:lnTo>
                <a:lnTo>
                  <a:pt x="1573244" y="190405"/>
                </a:lnTo>
                <a:lnTo>
                  <a:pt x="1673447" y="190405"/>
                </a:lnTo>
                <a:close/>
                <a:moveTo>
                  <a:pt x="0" y="0"/>
                </a:moveTo>
                <a:lnTo>
                  <a:pt x="160306" y="0"/>
                </a:lnTo>
                <a:lnTo>
                  <a:pt x="561118" y="621316"/>
                </a:lnTo>
                <a:cubicBezTo>
                  <a:pt x="591217" y="671417"/>
                  <a:pt x="621221" y="721519"/>
                  <a:pt x="641318" y="761619"/>
                </a:cubicBezTo>
                <a:lnTo>
                  <a:pt x="641318" y="0"/>
                </a:lnTo>
                <a:lnTo>
                  <a:pt x="761524" y="0"/>
                </a:lnTo>
                <a:lnTo>
                  <a:pt x="761524" y="901922"/>
                </a:lnTo>
                <a:lnTo>
                  <a:pt x="601218" y="901922"/>
                </a:lnTo>
                <a:lnTo>
                  <a:pt x="200406" y="290608"/>
                </a:lnTo>
                <a:cubicBezTo>
                  <a:pt x="170307" y="240506"/>
                  <a:pt x="140304" y="190405"/>
                  <a:pt x="130302" y="150305"/>
                </a:cubicBezTo>
                <a:lnTo>
                  <a:pt x="120302" y="150305"/>
                </a:lnTo>
                <a:cubicBezTo>
                  <a:pt x="130302" y="190405"/>
                  <a:pt x="130302" y="250508"/>
                  <a:pt x="130302" y="310610"/>
                </a:cubicBezTo>
                <a:lnTo>
                  <a:pt x="130302" y="901827"/>
                </a:lnTo>
                <a:lnTo>
                  <a:pt x="0" y="901827"/>
                </a:lnTo>
                <a:close/>
              </a:path>
            </a:pathLst>
          </a:custGeom>
          <a:solidFill>
            <a:srgbClr val="141E1E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-1180" y="0"/>
            <a:ext cx="8997756" cy="2603501"/>
          </a:xfrm>
        </p:spPr>
        <p:txBody>
          <a:bodyPr lIns="198000" tIns="144000" bIns="0" anchor="t"/>
          <a:lstStyle>
            <a:lvl1pPr algn="l">
              <a:lnSpc>
                <a:spcPct val="86000"/>
              </a:lnSpc>
              <a:defRPr sz="63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to add 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EB4E9833-0B18-BA78-C50B-350C1656D18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00750" y="3335337"/>
            <a:ext cx="6191250" cy="1854199"/>
          </a:xfrm>
        </p:spPr>
        <p:txBody>
          <a:bodyPr lIns="198000" tIns="126000" rIns="180000" bIns="126000"/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400" b="0">
                <a:solidFill>
                  <a:schemeClr val="tx1"/>
                </a:solidFill>
              </a:defRPr>
            </a:lvl1pPr>
            <a:lvl2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defRPr sz="2400" b="0">
                <a:solidFill>
                  <a:schemeClr val="tx1"/>
                </a:solidFill>
              </a:defRPr>
            </a:lvl2pPr>
            <a:lvl3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defRPr sz="2400" b="0">
                <a:solidFill>
                  <a:schemeClr val="tx1"/>
                </a:solidFill>
              </a:defRPr>
            </a:lvl3pPr>
            <a:lvl4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defRPr sz="2400" b="0">
                <a:solidFill>
                  <a:schemeClr val="tx1"/>
                </a:solidFill>
              </a:defRPr>
            </a:lvl4pPr>
            <a:lvl5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defRPr sz="2400" b="0">
                <a:solidFill>
                  <a:schemeClr val="tx1"/>
                </a:solidFill>
              </a:defRPr>
            </a:lvl5pPr>
            <a:lvl6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defRPr sz="2400" b="0">
                <a:solidFill>
                  <a:schemeClr val="tx1"/>
                </a:solidFill>
              </a:defRPr>
            </a:lvl6pPr>
            <a:lvl7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defRPr sz="2400" b="0">
                <a:solidFill>
                  <a:schemeClr val="tx1"/>
                </a:solidFill>
              </a:defRPr>
            </a:lvl7pPr>
            <a:lvl8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defRPr sz="2400" b="0">
                <a:solidFill>
                  <a:schemeClr val="tx1"/>
                </a:solidFill>
              </a:defRPr>
            </a:lvl8pPr>
            <a:lvl9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tabLst/>
              <a:defRPr sz="2400" b="0">
                <a:solidFill>
                  <a:schemeClr val="tx1"/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5" name="Box">
            <a:extLst>
              <a:ext uri="{FF2B5EF4-FFF2-40B4-BE49-F238E27FC236}">
                <a16:creationId xmlns:a16="http://schemas.microsoft.com/office/drawing/2014/main" id="{03A0F438-4088-5AAB-159E-9333B609A02F}"/>
              </a:ext>
            </a:extLst>
          </p:cNvPr>
          <p:cNvSpPr/>
          <p:nvPr userDrawn="1"/>
        </p:nvSpPr>
        <p:spPr>
          <a:xfrm>
            <a:off x="6000750" y="3335338"/>
            <a:ext cx="187325" cy="18732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GB" sz="2000" noProof="0" dirty="0" err="1"/>
          </a:p>
        </p:txBody>
      </p:sp>
      <p:sp>
        <p:nvSpPr>
          <p:cNvPr id="27" name="Box">
            <a:extLst>
              <a:ext uri="{FF2B5EF4-FFF2-40B4-BE49-F238E27FC236}">
                <a16:creationId xmlns:a16="http://schemas.microsoft.com/office/drawing/2014/main" id="{56974EA7-F7BD-1941-D933-C92C4666FD27}"/>
              </a:ext>
            </a:extLst>
          </p:cNvPr>
          <p:cNvSpPr/>
          <p:nvPr userDrawn="1"/>
        </p:nvSpPr>
        <p:spPr>
          <a:xfrm>
            <a:off x="6000750" y="5002212"/>
            <a:ext cx="187325" cy="18732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GB" sz="2000" noProof="0" dirty="0" err="1"/>
          </a:p>
        </p:txBody>
      </p:sp>
      <p:sp>
        <p:nvSpPr>
          <p:cNvPr id="26" name="Box">
            <a:extLst>
              <a:ext uri="{FF2B5EF4-FFF2-40B4-BE49-F238E27FC236}">
                <a16:creationId xmlns:a16="http://schemas.microsoft.com/office/drawing/2014/main" id="{66A3D3DA-0B49-90D3-34F9-7D9680003524}"/>
              </a:ext>
            </a:extLst>
          </p:cNvPr>
          <p:cNvSpPr/>
          <p:nvPr userDrawn="1"/>
        </p:nvSpPr>
        <p:spPr>
          <a:xfrm>
            <a:off x="12004675" y="3335339"/>
            <a:ext cx="187325" cy="18732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GB" sz="2000" noProof="0" dirty="0" err="1"/>
          </a:p>
        </p:txBody>
      </p:sp>
      <p:sp>
        <p:nvSpPr>
          <p:cNvPr id="28" name="Box">
            <a:extLst>
              <a:ext uri="{FF2B5EF4-FFF2-40B4-BE49-F238E27FC236}">
                <a16:creationId xmlns:a16="http://schemas.microsoft.com/office/drawing/2014/main" id="{9A49D4CB-D021-8272-A5EA-4155D0714E00}"/>
              </a:ext>
            </a:extLst>
          </p:cNvPr>
          <p:cNvSpPr/>
          <p:nvPr userDrawn="1"/>
        </p:nvSpPr>
        <p:spPr>
          <a:xfrm>
            <a:off x="12007056" y="5002213"/>
            <a:ext cx="187325" cy="18732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GB" sz="2000" noProof="0" dirty="0" err="1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9B96D470-D4D1-210D-7665-C74903C532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664095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50">
          <p15:clr>
            <a:srgbClr val="A4A3A4"/>
          </p15:clr>
        </p15:guide>
        <p15:guide id="2" orient="horz" pos="1168">
          <p15:clr>
            <a:srgbClr val="A4A3A4"/>
          </p15:clr>
        </p15:guide>
        <p15:guide id="3" orient="horz" pos="2101">
          <p15:clr>
            <a:srgbClr val="A4A3A4"/>
          </p15:clr>
        </p15:guide>
        <p15:guide id="4" orient="horz" pos="2218">
          <p15:clr>
            <a:srgbClr val="A4A3A4"/>
          </p15:clr>
        </p15:guide>
        <p15:guide id="5" orient="horz" pos="3151">
          <p15:clr>
            <a:srgbClr val="A4A3A4"/>
          </p15:clr>
        </p15:guide>
        <p15:guide id="6" orient="horz" pos="3269">
          <p15:clr>
            <a:srgbClr val="A4A3A4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aligned gree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6" hidden="1">
            <a:extLst>
              <a:ext uri="{FF2B5EF4-FFF2-40B4-BE49-F238E27FC236}">
                <a16:creationId xmlns:a16="http://schemas.microsoft.com/office/drawing/2014/main" id="{DFBCB459-B393-258F-0A8D-221751B65DA4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r>
              <a:rPr lang="en-GB"/>
              <a:t>21 June, 2023</a:t>
            </a:r>
            <a:endParaRPr lang="en-GB" dirty="0"/>
          </a:p>
        </p:txBody>
      </p:sp>
      <p:sp>
        <p:nvSpPr>
          <p:cNvPr id="5" name="Footer Placeholder 8" hidden="1">
            <a:extLst>
              <a:ext uri="{FF2B5EF4-FFF2-40B4-BE49-F238E27FC236}">
                <a16:creationId xmlns:a16="http://schemas.microsoft.com/office/drawing/2014/main" id="{9A5BAA76-EC5B-214B-1755-7AE19725A43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endParaRPr lang="en-GB" dirty="0"/>
          </a:p>
        </p:txBody>
      </p:sp>
      <p:sp>
        <p:nvSpPr>
          <p:cNvPr id="4" name="Backgrounds">
            <a:extLst>
              <a:ext uri="{FF2B5EF4-FFF2-40B4-BE49-F238E27FC236}">
                <a16:creationId xmlns:a16="http://schemas.microsoft.com/office/drawing/2014/main" id="{CA0DEA3C-AEE2-C307-5D8E-500705E9AB76}"/>
              </a:ext>
            </a:extLst>
          </p:cNvPr>
          <p:cNvSpPr/>
          <p:nvPr userDrawn="1"/>
        </p:nvSpPr>
        <p:spPr bwMode="ltGray">
          <a:xfrm>
            <a:off x="0" y="0"/>
            <a:ext cx="12193200" cy="686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 noProof="0" dirty="0" err="1"/>
          </a:p>
        </p:txBody>
      </p:sp>
      <p:sp>
        <p:nvSpPr>
          <p:cNvPr id="84" name="Grid">
            <a:extLst>
              <a:ext uri="{FF2B5EF4-FFF2-40B4-BE49-F238E27FC236}">
                <a16:creationId xmlns:a16="http://schemas.microsoft.com/office/drawing/2014/main" id="{6B14ED8E-E195-D0C0-D950-EEEE70133C27}"/>
              </a:ext>
            </a:extLst>
          </p:cNvPr>
          <p:cNvSpPr/>
          <p:nvPr userDrawn="1"/>
        </p:nvSpPr>
        <p:spPr>
          <a:xfrm>
            <a:off x="0" y="2"/>
            <a:ext cx="12193200" cy="6857999"/>
          </a:xfrm>
          <a:custGeom>
            <a:avLst/>
            <a:gdLst>
              <a:gd name="connsiteX0" fmla="*/ 9193444 w 12193200"/>
              <a:gd name="connsiteY0" fmla="*/ 5192943 h 6857999"/>
              <a:gd name="connsiteX1" fmla="*/ 9193444 w 12193200"/>
              <a:gd name="connsiteY1" fmla="*/ 6668993 h 6857999"/>
              <a:gd name="connsiteX2" fmla="*/ 12001406 w 12193200"/>
              <a:gd name="connsiteY2" fmla="*/ 6668993 h 6857999"/>
              <a:gd name="connsiteX3" fmla="*/ 12001406 w 12193200"/>
              <a:gd name="connsiteY3" fmla="*/ 5192943 h 6857999"/>
              <a:gd name="connsiteX4" fmla="*/ 9006666 w 12193200"/>
              <a:gd name="connsiteY4" fmla="*/ 5192943 h 6857999"/>
              <a:gd name="connsiteX5" fmla="*/ 9006666 w 12193200"/>
              <a:gd name="connsiteY5" fmla="*/ 6668993 h 6857999"/>
              <a:gd name="connsiteX6" fmla="*/ 9186244 w 12193200"/>
              <a:gd name="connsiteY6" fmla="*/ 6668993 h 6857999"/>
              <a:gd name="connsiteX7" fmla="*/ 9186244 w 12193200"/>
              <a:gd name="connsiteY7" fmla="*/ 5192943 h 6857999"/>
              <a:gd name="connsiteX8" fmla="*/ 6191504 w 12193200"/>
              <a:gd name="connsiteY8" fmla="*/ 5192943 h 6857999"/>
              <a:gd name="connsiteX9" fmla="*/ 6191504 w 12193200"/>
              <a:gd name="connsiteY9" fmla="*/ 6668993 h 6857999"/>
              <a:gd name="connsiteX10" fmla="*/ 8999466 w 12193200"/>
              <a:gd name="connsiteY10" fmla="*/ 6668993 h 6857999"/>
              <a:gd name="connsiteX11" fmla="*/ 8999466 w 12193200"/>
              <a:gd name="connsiteY11" fmla="*/ 5192943 h 6857999"/>
              <a:gd name="connsiteX12" fmla="*/ 6006316 w 12193200"/>
              <a:gd name="connsiteY12" fmla="*/ 5192943 h 6857999"/>
              <a:gd name="connsiteX13" fmla="*/ 6006316 w 12193200"/>
              <a:gd name="connsiteY13" fmla="*/ 6668993 h 6857999"/>
              <a:gd name="connsiteX14" fmla="*/ 6184304 w 12193200"/>
              <a:gd name="connsiteY14" fmla="*/ 6668993 h 6857999"/>
              <a:gd name="connsiteX15" fmla="*/ 6184304 w 12193200"/>
              <a:gd name="connsiteY15" fmla="*/ 5192943 h 6857999"/>
              <a:gd name="connsiteX16" fmla="*/ 3191152 w 12193200"/>
              <a:gd name="connsiteY16" fmla="*/ 5192943 h 6857999"/>
              <a:gd name="connsiteX17" fmla="*/ 3191152 w 12193200"/>
              <a:gd name="connsiteY17" fmla="*/ 6668993 h 6857999"/>
              <a:gd name="connsiteX18" fmla="*/ 5999116 w 12193200"/>
              <a:gd name="connsiteY18" fmla="*/ 6668993 h 6857999"/>
              <a:gd name="connsiteX19" fmla="*/ 5999116 w 12193200"/>
              <a:gd name="connsiteY19" fmla="*/ 5192943 h 6857999"/>
              <a:gd name="connsiteX20" fmla="*/ 3004803 w 12193200"/>
              <a:gd name="connsiteY20" fmla="*/ 5192943 h 6857999"/>
              <a:gd name="connsiteX21" fmla="*/ 3004803 w 12193200"/>
              <a:gd name="connsiteY21" fmla="*/ 6668993 h 6857999"/>
              <a:gd name="connsiteX22" fmla="*/ 3183952 w 12193200"/>
              <a:gd name="connsiteY22" fmla="*/ 6668993 h 6857999"/>
              <a:gd name="connsiteX23" fmla="*/ 3183952 w 12193200"/>
              <a:gd name="connsiteY23" fmla="*/ 5192943 h 6857999"/>
              <a:gd name="connsiteX24" fmla="*/ 190221 w 12193200"/>
              <a:gd name="connsiteY24" fmla="*/ 5192943 h 6857999"/>
              <a:gd name="connsiteX25" fmla="*/ 190221 w 12193200"/>
              <a:gd name="connsiteY25" fmla="*/ 6668993 h 6857999"/>
              <a:gd name="connsiteX26" fmla="*/ 2997602 w 12193200"/>
              <a:gd name="connsiteY26" fmla="*/ 6668993 h 6857999"/>
              <a:gd name="connsiteX27" fmla="*/ 2997602 w 12193200"/>
              <a:gd name="connsiteY27" fmla="*/ 5192943 h 6857999"/>
              <a:gd name="connsiteX28" fmla="*/ 9193444 w 12193200"/>
              <a:gd name="connsiteY28" fmla="*/ 5006166 h 6857999"/>
              <a:gd name="connsiteX29" fmla="*/ 9193444 w 12193200"/>
              <a:gd name="connsiteY29" fmla="*/ 5185743 h 6857999"/>
              <a:gd name="connsiteX30" fmla="*/ 12001406 w 12193200"/>
              <a:gd name="connsiteY30" fmla="*/ 5185743 h 6857999"/>
              <a:gd name="connsiteX31" fmla="*/ 12001406 w 12193200"/>
              <a:gd name="connsiteY31" fmla="*/ 5006166 h 6857999"/>
              <a:gd name="connsiteX32" fmla="*/ 9006666 w 12193200"/>
              <a:gd name="connsiteY32" fmla="*/ 5006166 h 6857999"/>
              <a:gd name="connsiteX33" fmla="*/ 9006666 w 12193200"/>
              <a:gd name="connsiteY33" fmla="*/ 5185743 h 6857999"/>
              <a:gd name="connsiteX34" fmla="*/ 9186244 w 12193200"/>
              <a:gd name="connsiteY34" fmla="*/ 5185743 h 6857999"/>
              <a:gd name="connsiteX35" fmla="*/ 9186244 w 12193200"/>
              <a:gd name="connsiteY35" fmla="*/ 5006166 h 6857999"/>
              <a:gd name="connsiteX36" fmla="*/ 6191504 w 12193200"/>
              <a:gd name="connsiteY36" fmla="*/ 5006166 h 6857999"/>
              <a:gd name="connsiteX37" fmla="*/ 6191504 w 12193200"/>
              <a:gd name="connsiteY37" fmla="*/ 5185743 h 6857999"/>
              <a:gd name="connsiteX38" fmla="*/ 8999466 w 12193200"/>
              <a:gd name="connsiteY38" fmla="*/ 5185743 h 6857999"/>
              <a:gd name="connsiteX39" fmla="*/ 8999466 w 12193200"/>
              <a:gd name="connsiteY39" fmla="*/ 5006166 h 6857999"/>
              <a:gd name="connsiteX40" fmla="*/ 6006316 w 12193200"/>
              <a:gd name="connsiteY40" fmla="*/ 5006166 h 6857999"/>
              <a:gd name="connsiteX41" fmla="*/ 6006316 w 12193200"/>
              <a:gd name="connsiteY41" fmla="*/ 5185743 h 6857999"/>
              <a:gd name="connsiteX42" fmla="*/ 6184304 w 12193200"/>
              <a:gd name="connsiteY42" fmla="*/ 5185743 h 6857999"/>
              <a:gd name="connsiteX43" fmla="*/ 6184304 w 12193200"/>
              <a:gd name="connsiteY43" fmla="*/ 5006166 h 6857999"/>
              <a:gd name="connsiteX44" fmla="*/ 3191152 w 12193200"/>
              <a:gd name="connsiteY44" fmla="*/ 5006166 h 6857999"/>
              <a:gd name="connsiteX45" fmla="*/ 3191152 w 12193200"/>
              <a:gd name="connsiteY45" fmla="*/ 5185743 h 6857999"/>
              <a:gd name="connsiteX46" fmla="*/ 5999116 w 12193200"/>
              <a:gd name="connsiteY46" fmla="*/ 5185743 h 6857999"/>
              <a:gd name="connsiteX47" fmla="*/ 5999116 w 12193200"/>
              <a:gd name="connsiteY47" fmla="*/ 5006166 h 6857999"/>
              <a:gd name="connsiteX48" fmla="*/ 3004803 w 12193200"/>
              <a:gd name="connsiteY48" fmla="*/ 5006166 h 6857999"/>
              <a:gd name="connsiteX49" fmla="*/ 3004803 w 12193200"/>
              <a:gd name="connsiteY49" fmla="*/ 5185743 h 6857999"/>
              <a:gd name="connsiteX50" fmla="*/ 3183952 w 12193200"/>
              <a:gd name="connsiteY50" fmla="*/ 5185743 h 6857999"/>
              <a:gd name="connsiteX51" fmla="*/ 3183952 w 12193200"/>
              <a:gd name="connsiteY51" fmla="*/ 5006166 h 6857999"/>
              <a:gd name="connsiteX52" fmla="*/ 190221 w 12193200"/>
              <a:gd name="connsiteY52" fmla="*/ 5006166 h 6857999"/>
              <a:gd name="connsiteX53" fmla="*/ 190221 w 12193200"/>
              <a:gd name="connsiteY53" fmla="*/ 5185743 h 6857999"/>
              <a:gd name="connsiteX54" fmla="*/ 2997602 w 12193200"/>
              <a:gd name="connsiteY54" fmla="*/ 5185743 h 6857999"/>
              <a:gd name="connsiteX55" fmla="*/ 2997602 w 12193200"/>
              <a:gd name="connsiteY55" fmla="*/ 5006166 h 6857999"/>
              <a:gd name="connsiteX56" fmla="*/ 9193444 w 12193200"/>
              <a:gd name="connsiteY56" fmla="*/ 3524503 h 6857999"/>
              <a:gd name="connsiteX57" fmla="*/ 9193444 w 12193200"/>
              <a:gd name="connsiteY57" fmla="*/ 4998966 h 6857999"/>
              <a:gd name="connsiteX58" fmla="*/ 12001406 w 12193200"/>
              <a:gd name="connsiteY58" fmla="*/ 4998966 h 6857999"/>
              <a:gd name="connsiteX59" fmla="*/ 12001406 w 12193200"/>
              <a:gd name="connsiteY59" fmla="*/ 3524503 h 6857999"/>
              <a:gd name="connsiteX60" fmla="*/ 9006666 w 12193200"/>
              <a:gd name="connsiteY60" fmla="*/ 3524503 h 6857999"/>
              <a:gd name="connsiteX61" fmla="*/ 9006666 w 12193200"/>
              <a:gd name="connsiteY61" fmla="*/ 4998966 h 6857999"/>
              <a:gd name="connsiteX62" fmla="*/ 9186244 w 12193200"/>
              <a:gd name="connsiteY62" fmla="*/ 4998966 h 6857999"/>
              <a:gd name="connsiteX63" fmla="*/ 9186244 w 12193200"/>
              <a:gd name="connsiteY63" fmla="*/ 3524503 h 6857999"/>
              <a:gd name="connsiteX64" fmla="*/ 6191504 w 12193200"/>
              <a:gd name="connsiteY64" fmla="*/ 3524503 h 6857999"/>
              <a:gd name="connsiteX65" fmla="*/ 6191504 w 12193200"/>
              <a:gd name="connsiteY65" fmla="*/ 4998966 h 6857999"/>
              <a:gd name="connsiteX66" fmla="*/ 8999466 w 12193200"/>
              <a:gd name="connsiteY66" fmla="*/ 4998966 h 6857999"/>
              <a:gd name="connsiteX67" fmla="*/ 8999466 w 12193200"/>
              <a:gd name="connsiteY67" fmla="*/ 3524503 h 6857999"/>
              <a:gd name="connsiteX68" fmla="*/ 6006316 w 12193200"/>
              <a:gd name="connsiteY68" fmla="*/ 3524503 h 6857999"/>
              <a:gd name="connsiteX69" fmla="*/ 6006316 w 12193200"/>
              <a:gd name="connsiteY69" fmla="*/ 4998966 h 6857999"/>
              <a:gd name="connsiteX70" fmla="*/ 6184304 w 12193200"/>
              <a:gd name="connsiteY70" fmla="*/ 4998966 h 6857999"/>
              <a:gd name="connsiteX71" fmla="*/ 6184304 w 12193200"/>
              <a:gd name="connsiteY71" fmla="*/ 3524503 h 6857999"/>
              <a:gd name="connsiteX72" fmla="*/ 3191152 w 12193200"/>
              <a:gd name="connsiteY72" fmla="*/ 3524503 h 6857999"/>
              <a:gd name="connsiteX73" fmla="*/ 3191152 w 12193200"/>
              <a:gd name="connsiteY73" fmla="*/ 4998966 h 6857999"/>
              <a:gd name="connsiteX74" fmla="*/ 5999116 w 12193200"/>
              <a:gd name="connsiteY74" fmla="*/ 4998966 h 6857999"/>
              <a:gd name="connsiteX75" fmla="*/ 5999116 w 12193200"/>
              <a:gd name="connsiteY75" fmla="*/ 3524503 h 6857999"/>
              <a:gd name="connsiteX76" fmla="*/ 3004803 w 12193200"/>
              <a:gd name="connsiteY76" fmla="*/ 3524503 h 6857999"/>
              <a:gd name="connsiteX77" fmla="*/ 3004803 w 12193200"/>
              <a:gd name="connsiteY77" fmla="*/ 4998966 h 6857999"/>
              <a:gd name="connsiteX78" fmla="*/ 3183952 w 12193200"/>
              <a:gd name="connsiteY78" fmla="*/ 4998966 h 6857999"/>
              <a:gd name="connsiteX79" fmla="*/ 3183952 w 12193200"/>
              <a:gd name="connsiteY79" fmla="*/ 3524503 h 6857999"/>
              <a:gd name="connsiteX80" fmla="*/ 190221 w 12193200"/>
              <a:gd name="connsiteY80" fmla="*/ 3524503 h 6857999"/>
              <a:gd name="connsiteX81" fmla="*/ 190221 w 12193200"/>
              <a:gd name="connsiteY81" fmla="*/ 4998966 h 6857999"/>
              <a:gd name="connsiteX82" fmla="*/ 2997602 w 12193200"/>
              <a:gd name="connsiteY82" fmla="*/ 4998966 h 6857999"/>
              <a:gd name="connsiteX83" fmla="*/ 2997602 w 12193200"/>
              <a:gd name="connsiteY83" fmla="*/ 3524503 h 6857999"/>
              <a:gd name="connsiteX84" fmla="*/ 9193444 w 12193200"/>
              <a:gd name="connsiteY84" fmla="*/ 3339315 h 6857999"/>
              <a:gd name="connsiteX85" fmla="*/ 9193444 w 12193200"/>
              <a:gd name="connsiteY85" fmla="*/ 3517303 h 6857999"/>
              <a:gd name="connsiteX86" fmla="*/ 12001406 w 12193200"/>
              <a:gd name="connsiteY86" fmla="*/ 3517303 h 6857999"/>
              <a:gd name="connsiteX87" fmla="*/ 12001406 w 12193200"/>
              <a:gd name="connsiteY87" fmla="*/ 3339315 h 6857999"/>
              <a:gd name="connsiteX88" fmla="*/ 9006666 w 12193200"/>
              <a:gd name="connsiteY88" fmla="*/ 3339315 h 6857999"/>
              <a:gd name="connsiteX89" fmla="*/ 9006666 w 12193200"/>
              <a:gd name="connsiteY89" fmla="*/ 3517303 h 6857999"/>
              <a:gd name="connsiteX90" fmla="*/ 9186244 w 12193200"/>
              <a:gd name="connsiteY90" fmla="*/ 3517303 h 6857999"/>
              <a:gd name="connsiteX91" fmla="*/ 9186244 w 12193200"/>
              <a:gd name="connsiteY91" fmla="*/ 3339315 h 6857999"/>
              <a:gd name="connsiteX92" fmla="*/ 6191504 w 12193200"/>
              <a:gd name="connsiteY92" fmla="*/ 3339315 h 6857999"/>
              <a:gd name="connsiteX93" fmla="*/ 6191504 w 12193200"/>
              <a:gd name="connsiteY93" fmla="*/ 3517303 h 6857999"/>
              <a:gd name="connsiteX94" fmla="*/ 8999466 w 12193200"/>
              <a:gd name="connsiteY94" fmla="*/ 3517303 h 6857999"/>
              <a:gd name="connsiteX95" fmla="*/ 8999466 w 12193200"/>
              <a:gd name="connsiteY95" fmla="*/ 3339315 h 6857999"/>
              <a:gd name="connsiteX96" fmla="*/ 6006316 w 12193200"/>
              <a:gd name="connsiteY96" fmla="*/ 3339315 h 6857999"/>
              <a:gd name="connsiteX97" fmla="*/ 6006316 w 12193200"/>
              <a:gd name="connsiteY97" fmla="*/ 3517303 h 6857999"/>
              <a:gd name="connsiteX98" fmla="*/ 6184304 w 12193200"/>
              <a:gd name="connsiteY98" fmla="*/ 3517303 h 6857999"/>
              <a:gd name="connsiteX99" fmla="*/ 6184304 w 12193200"/>
              <a:gd name="connsiteY99" fmla="*/ 3339315 h 6857999"/>
              <a:gd name="connsiteX100" fmla="*/ 3191152 w 12193200"/>
              <a:gd name="connsiteY100" fmla="*/ 3339315 h 6857999"/>
              <a:gd name="connsiteX101" fmla="*/ 3191152 w 12193200"/>
              <a:gd name="connsiteY101" fmla="*/ 3517303 h 6857999"/>
              <a:gd name="connsiteX102" fmla="*/ 5999116 w 12193200"/>
              <a:gd name="connsiteY102" fmla="*/ 3517303 h 6857999"/>
              <a:gd name="connsiteX103" fmla="*/ 5999116 w 12193200"/>
              <a:gd name="connsiteY103" fmla="*/ 3339315 h 6857999"/>
              <a:gd name="connsiteX104" fmla="*/ 3004803 w 12193200"/>
              <a:gd name="connsiteY104" fmla="*/ 3339315 h 6857999"/>
              <a:gd name="connsiteX105" fmla="*/ 3004803 w 12193200"/>
              <a:gd name="connsiteY105" fmla="*/ 3517303 h 6857999"/>
              <a:gd name="connsiteX106" fmla="*/ 3183952 w 12193200"/>
              <a:gd name="connsiteY106" fmla="*/ 3517303 h 6857999"/>
              <a:gd name="connsiteX107" fmla="*/ 3183952 w 12193200"/>
              <a:gd name="connsiteY107" fmla="*/ 3339315 h 6857999"/>
              <a:gd name="connsiteX108" fmla="*/ 190221 w 12193200"/>
              <a:gd name="connsiteY108" fmla="*/ 3339315 h 6857999"/>
              <a:gd name="connsiteX109" fmla="*/ 190221 w 12193200"/>
              <a:gd name="connsiteY109" fmla="*/ 3517303 h 6857999"/>
              <a:gd name="connsiteX110" fmla="*/ 2997602 w 12193200"/>
              <a:gd name="connsiteY110" fmla="*/ 3517303 h 6857999"/>
              <a:gd name="connsiteX111" fmla="*/ 2997602 w 12193200"/>
              <a:gd name="connsiteY111" fmla="*/ 3339315 h 6857999"/>
              <a:gd name="connsiteX112" fmla="*/ 9193444 w 12193200"/>
              <a:gd name="connsiteY112" fmla="*/ 1859240 h 6857999"/>
              <a:gd name="connsiteX113" fmla="*/ 9193444 w 12193200"/>
              <a:gd name="connsiteY113" fmla="*/ 3332115 h 6857999"/>
              <a:gd name="connsiteX114" fmla="*/ 12001406 w 12193200"/>
              <a:gd name="connsiteY114" fmla="*/ 3332115 h 6857999"/>
              <a:gd name="connsiteX115" fmla="*/ 12001406 w 12193200"/>
              <a:gd name="connsiteY115" fmla="*/ 1859240 h 6857999"/>
              <a:gd name="connsiteX116" fmla="*/ 9006666 w 12193200"/>
              <a:gd name="connsiteY116" fmla="*/ 1859240 h 6857999"/>
              <a:gd name="connsiteX117" fmla="*/ 9006666 w 12193200"/>
              <a:gd name="connsiteY117" fmla="*/ 3332115 h 6857999"/>
              <a:gd name="connsiteX118" fmla="*/ 9186244 w 12193200"/>
              <a:gd name="connsiteY118" fmla="*/ 3332115 h 6857999"/>
              <a:gd name="connsiteX119" fmla="*/ 9186244 w 12193200"/>
              <a:gd name="connsiteY119" fmla="*/ 1859240 h 6857999"/>
              <a:gd name="connsiteX120" fmla="*/ 6191504 w 12193200"/>
              <a:gd name="connsiteY120" fmla="*/ 1859240 h 6857999"/>
              <a:gd name="connsiteX121" fmla="*/ 6191504 w 12193200"/>
              <a:gd name="connsiteY121" fmla="*/ 3332115 h 6857999"/>
              <a:gd name="connsiteX122" fmla="*/ 8999466 w 12193200"/>
              <a:gd name="connsiteY122" fmla="*/ 3332115 h 6857999"/>
              <a:gd name="connsiteX123" fmla="*/ 8999466 w 12193200"/>
              <a:gd name="connsiteY123" fmla="*/ 1859240 h 6857999"/>
              <a:gd name="connsiteX124" fmla="*/ 6006316 w 12193200"/>
              <a:gd name="connsiteY124" fmla="*/ 1859240 h 6857999"/>
              <a:gd name="connsiteX125" fmla="*/ 6006316 w 12193200"/>
              <a:gd name="connsiteY125" fmla="*/ 3332115 h 6857999"/>
              <a:gd name="connsiteX126" fmla="*/ 6184304 w 12193200"/>
              <a:gd name="connsiteY126" fmla="*/ 3332115 h 6857999"/>
              <a:gd name="connsiteX127" fmla="*/ 6184304 w 12193200"/>
              <a:gd name="connsiteY127" fmla="*/ 1859240 h 6857999"/>
              <a:gd name="connsiteX128" fmla="*/ 3191152 w 12193200"/>
              <a:gd name="connsiteY128" fmla="*/ 1859240 h 6857999"/>
              <a:gd name="connsiteX129" fmla="*/ 3191152 w 12193200"/>
              <a:gd name="connsiteY129" fmla="*/ 3332115 h 6857999"/>
              <a:gd name="connsiteX130" fmla="*/ 5999116 w 12193200"/>
              <a:gd name="connsiteY130" fmla="*/ 3332115 h 6857999"/>
              <a:gd name="connsiteX131" fmla="*/ 5999116 w 12193200"/>
              <a:gd name="connsiteY131" fmla="*/ 1859240 h 6857999"/>
              <a:gd name="connsiteX132" fmla="*/ 3004803 w 12193200"/>
              <a:gd name="connsiteY132" fmla="*/ 1859240 h 6857999"/>
              <a:gd name="connsiteX133" fmla="*/ 3004803 w 12193200"/>
              <a:gd name="connsiteY133" fmla="*/ 3332115 h 6857999"/>
              <a:gd name="connsiteX134" fmla="*/ 3183952 w 12193200"/>
              <a:gd name="connsiteY134" fmla="*/ 3332115 h 6857999"/>
              <a:gd name="connsiteX135" fmla="*/ 3183952 w 12193200"/>
              <a:gd name="connsiteY135" fmla="*/ 1859240 h 6857999"/>
              <a:gd name="connsiteX136" fmla="*/ 190221 w 12193200"/>
              <a:gd name="connsiteY136" fmla="*/ 1859240 h 6857999"/>
              <a:gd name="connsiteX137" fmla="*/ 190221 w 12193200"/>
              <a:gd name="connsiteY137" fmla="*/ 3332115 h 6857999"/>
              <a:gd name="connsiteX138" fmla="*/ 2997602 w 12193200"/>
              <a:gd name="connsiteY138" fmla="*/ 3332115 h 6857999"/>
              <a:gd name="connsiteX139" fmla="*/ 2997602 w 12193200"/>
              <a:gd name="connsiteY139" fmla="*/ 1859240 h 6857999"/>
              <a:gd name="connsiteX140" fmla="*/ 9193444 w 12193200"/>
              <a:gd name="connsiteY140" fmla="*/ 1671302 h 6857999"/>
              <a:gd name="connsiteX141" fmla="*/ 9193444 w 12193200"/>
              <a:gd name="connsiteY141" fmla="*/ 1852040 h 6857999"/>
              <a:gd name="connsiteX142" fmla="*/ 12001406 w 12193200"/>
              <a:gd name="connsiteY142" fmla="*/ 1852040 h 6857999"/>
              <a:gd name="connsiteX143" fmla="*/ 12001406 w 12193200"/>
              <a:gd name="connsiteY143" fmla="*/ 1671302 h 6857999"/>
              <a:gd name="connsiteX144" fmla="*/ 9006666 w 12193200"/>
              <a:gd name="connsiteY144" fmla="*/ 1671302 h 6857999"/>
              <a:gd name="connsiteX145" fmla="*/ 9006666 w 12193200"/>
              <a:gd name="connsiteY145" fmla="*/ 1852040 h 6857999"/>
              <a:gd name="connsiteX146" fmla="*/ 9186244 w 12193200"/>
              <a:gd name="connsiteY146" fmla="*/ 1852040 h 6857999"/>
              <a:gd name="connsiteX147" fmla="*/ 9186244 w 12193200"/>
              <a:gd name="connsiteY147" fmla="*/ 1671302 h 6857999"/>
              <a:gd name="connsiteX148" fmla="*/ 6191504 w 12193200"/>
              <a:gd name="connsiteY148" fmla="*/ 1671302 h 6857999"/>
              <a:gd name="connsiteX149" fmla="*/ 6191504 w 12193200"/>
              <a:gd name="connsiteY149" fmla="*/ 1852040 h 6857999"/>
              <a:gd name="connsiteX150" fmla="*/ 8999466 w 12193200"/>
              <a:gd name="connsiteY150" fmla="*/ 1852040 h 6857999"/>
              <a:gd name="connsiteX151" fmla="*/ 8999466 w 12193200"/>
              <a:gd name="connsiteY151" fmla="*/ 1671302 h 6857999"/>
              <a:gd name="connsiteX152" fmla="*/ 6006316 w 12193200"/>
              <a:gd name="connsiteY152" fmla="*/ 1671302 h 6857999"/>
              <a:gd name="connsiteX153" fmla="*/ 6006316 w 12193200"/>
              <a:gd name="connsiteY153" fmla="*/ 1852040 h 6857999"/>
              <a:gd name="connsiteX154" fmla="*/ 6184304 w 12193200"/>
              <a:gd name="connsiteY154" fmla="*/ 1852040 h 6857999"/>
              <a:gd name="connsiteX155" fmla="*/ 6184304 w 12193200"/>
              <a:gd name="connsiteY155" fmla="*/ 1671302 h 6857999"/>
              <a:gd name="connsiteX156" fmla="*/ 3191152 w 12193200"/>
              <a:gd name="connsiteY156" fmla="*/ 1671302 h 6857999"/>
              <a:gd name="connsiteX157" fmla="*/ 3191152 w 12193200"/>
              <a:gd name="connsiteY157" fmla="*/ 1852040 h 6857999"/>
              <a:gd name="connsiteX158" fmla="*/ 5999116 w 12193200"/>
              <a:gd name="connsiteY158" fmla="*/ 1852040 h 6857999"/>
              <a:gd name="connsiteX159" fmla="*/ 5999116 w 12193200"/>
              <a:gd name="connsiteY159" fmla="*/ 1671302 h 6857999"/>
              <a:gd name="connsiteX160" fmla="*/ 3004803 w 12193200"/>
              <a:gd name="connsiteY160" fmla="*/ 1671302 h 6857999"/>
              <a:gd name="connsiteX161" fmla="*/ 3004803 w 12193200"/>
              <a:gd name="connsiteY161" fmla="*/ 1852040 h 6857999"/>
              <a:gd name="connsiteX162" fmla="*/ 3183952 w 12193200"/>
              <a:gd name="connsiteY162" fmla="*/ 1852040 h 6857999"/>
              <a:gd name="connsiteX163" fmla="*/ 3183952 w 12193200"/>
              <a:gd name="connsiteY163" fmla="*/ 1671302 h 6857999"/>
              <a:gd name="connsiteX164" fmla="*/ 190221 w 12193200"/>
              <a:gd name="connsiteY164" fmla="*/ 1671302 h 6857999"/>
              <a:gd name="connsiteX165" fmla="*/ 190221 w 12193200"/>
              <a:gd name="connsiteY165" fmla="*/ 1852040 h 6857999"/>
              <a:gd name="connsiteX166" fmla="*/ 2997602 w 12193200"/>
              <a:gd name="connsiteY166" fmla="*/ 1852040 h 6857999"/>
              <a:gd name="connsiteX167" fmla="*/ 2997602 w 12193200"/>
              <a:gd name="connsiteY167" fmla="*/ 1671302 h 6857999"/>
              <a:gd name="connsiteX168" fmla="*/ 9193444 w 12193200"/>
              <a:gd name="connsiteY168" fmla="*/ 190219 h 6857999"/>
              <a:gd name="connsiteX169" fmla="*/ 9193444 w 12193200"/>
              <a:gd name="connsiteY169" fmla="*/ 1664102 h 6857999"/>
              <a:gd name="connsiteX170" fmla="*/ 12001406 w 12193200"/>
              <a:gd name="connsiteY170" fmla="*/ 1664102 h 6857999"/>
              <a:gd name="connsiteX171" fmla="*/ 12001406 w 12193200"/>
              <a:gd name="connsiteY171" fmla="*/ 190219 h 6857999"/>
              <a:gd name="connsiteX172" fmla="*/ 9006666 w 12193200"/>
              <a:gd name="connsiteY172" fmla="*/ 190219 h 6857999"/>
              <a:gd name="connsiteX173" fmla="*/ 9006666 w 12193200"/>
              <a:gd name="connsiteY173" fmla="*/ 1664102 h 6857999"/>
              <a:gd name="connsiteX174" fmla="*/ 9186244 w 12193200"/>
              <a:gd name="connsiteY174" fmla="*/ 1664102 h 6857999"/>
              <a:gd name="connsiteX175" fmla="*/ 9186244 w 12193200"/>
              <a:gd name="connsiteY175" fmla="*/ 190219 h 6857999"/>
              <a:gd name="connsiteX176" fmla="*/ 6191504 w 12193200"/>
              <a:gd name="connsiteY176" fmla="*/ 190219 h 6857999"/>
              <a:gd name="connsiteX177" fmla="*/ 6191504 w 12193200"/>
              <a:gd name="connsiteY177" fmla="*/ 1664102 h 6857999"/>
              <a:gd name="connsiteX178" fmla="*/ 8999466 w 12193200"/>
              <a:gd name="connsiteY178" fmla="*/ 1664102 h 6857999"/>
              <a:gd name="connsiteX179" fmla="*/ 8999466 w 12193200"/>
              <a:gd name="connsiteY179" fmla="*/ 190219 h 6857999"/>
              <a:gd name="connsiteX180" fmla="*/ 6006316 w 12193200"/>
              <a:gd name="connsiteY180" fmla="*/ 190219 h 6857999"/>
              <a:gd name="connsiteX181" fmla="*/ 6006316 w 12193200"/>
              <a:gd name="connsiteY181" fmla="*/ 1664102 h 6857999"/>
              <a:gd name="connsiteX182" fmla="*/ 6184304 w 12193200"/>
              <a:gd name="connsiteY182" fmla="*/ 1664102 h 6857999"/>
              <a:gd name="connsiteX183" fmla="*/ 6184304 w 12193200"/>
              <a:gd name="connsiteY183" fmla="*/ 190219 h 6857999"/>
              <a:gd name="connsiteX184" fmla="*/ 3191152 w 12193200"/>
              <a:gd name="connsiteY184" fmla="*/ 190219 h 6857999"/>
              <a:gd name="connsiteX185" fmla="*/ 3191152 w 12193200"/>
              <a:gd name="connsiteY185" fmla="*/ 1664102 h 6857999"/>
              <a:gd name="connsiteX186" fmla="*/ 5999116 w 12193200"/>
              <a:gd name="connsiteY186" fmla="*/ 1664102 h 6857999"/>
              <a:gd name="connsiteX187" fmla="*/ 5999116 w 12193200"/>
              <a:gd name="connsiteY187" fmla="*/ 190219 h 6857999"/>
              <a:gd name="connsiteX188" fmla="*/ 3004803 w 12193200"/>
              <a:gd name="connsiteY188" fmla="*/ 190219 h 6857999"/>
              <a:gd name="connsiteX189" fmla="*/ 3004803 w 12193200"/>
              <a:gd name="connsiteY189" fmla="*/ 1664102 h 6857999"/>
              <a:gd name="connsiteX190" fmla="*/ 3183952 w 12193200"/>
              <a:gd name="connsiteY190" fmla="*/ 1664102 h 6857999"/>
              <a:gd name="connsiteX191" fmla="*/ 3183952 w 12193200"/>
              <a:gd name="connsiteY191" fmla="*/ 190219 h 6857999"/>
              <a:gd name="connsiteX192" fmla="*/ 190221 w 12193200"/>
              <a:gd name="connsiteY192" fmla="*/ 190219 h 6857999"/>
              <a:gd name="connsiteX193" fmla="*/ 190221 w 12193200"/>
              <a:gd name="connsiteY193" fmla="*/ 1664102 h 6857999"/>
              <a:gd name="connsiteX194" fmla="*/ 2997602 w 12193200"/>
              <a:gd name="connsiteY194" fmla="*/ 1664102 h 6857999"/>
              <a:gd name="connsiteX195" fmla="*/ 2997602 w 12193200"/>
              <a:gd name="connsiteY195" fmla="*/ 190219 h 6857999"/>
              <a:gd name="connsiteX196" fmla="*/ 183021 w 12193200"/>
              <a:gd name="connsiteY196" fmla="*/ 0 h 6857999"/>
              <a:gd name="connsiteX197" fmla="*/ 190221 w 12193200"/>
              <a:gd name="connsiteY197" fmla="*/ 0 h 6857999"/>
              <a:gd name="connsiteX198" fmla="*/ 190221 w 12193200"/>
              <a:gd name="connsiteY198" fmla="*/ 183019 h 6857999"/>
              <a:gd name="connsiteX199" fmla="*/ 2997602 w 12193200"/>
              <a:gd name="connsiteY199" fmla="*/ 183019 h 6857999"/>
              <a:gd name="connsiteX200" fmla="*/ 2997602 w 12193200"/>
              <a:gd name="connsiteY200" fmla="*/ 0 h 6857999"/>
              <a:gd name="connsiteX201" fmla="*/ 3004803 w 12193200"/>
              <a:gd name="connsiteY201" fmla="*/ 0 h 6857999"/>
              <a:gd name="connsiteX202" fmla="*/ 3004803 w 12193200"/>
              <a:gd name="connsiteY202" fmla="*/ 183019 h 6857999"/>
              <a:gd name="connsiteX203" fmla="*/ 3183952 w 12193200"/>
              <a:gd name="connsiteY203" fmla="*/ 183019 h 6857999"/>
              <a:gd name="connsiteX204" fmla="*/ 3183952 w 12193200"/>
              <a:gd name="connsiteY204" fmla="*/ 0 h 6857999"/>
              <a:gd name="connsiteX205" fmla="*/ 3191152 w 12193200"/>
              <a:gd name="connsiteY205" fmla="*/ 0 h 6857999"/>
              <a:gd name="connsiteX206" fmla="*/ 3191152 w 12193200"/>
              <a:gd name="connsiteY206" fmla="*/ 183019 h 6857999"/>
              <a:gd name="connsiteX207" fmla="*/ 5999116 w 12193200"/>
              <a:gd name="connsiteY207" fmla="*/ 183019 h 6857999"/>
              <a:gd name="connsiteX208" fmla="*/ 5999116 w 12193200"/>
              <a:gd name="connsiteY208" fmla="*/ 0 h 6857999"/>
              <a:gd name="connsiteX209" fmla="*/ 6006316 w 12193200"/>
              <a:gd name="connsiteY209" fmla="*/ 0 h 6857999"/>
              <a:gd name="connsiteX210" fmla="*/ 6006316 w 12193200"/>
              <a:gd name="connsiteY210" fmla="*/ 183019 h 6857999"/>
              <a:gd name="connsiteX211" fmla="*/ 6184304 w 12193200"/>
              <a:gd name="connsiteY211" fmla="*/ 183019 h 6857999"/>
              <a:gd name="connsiteX212" fmla="*/ 6184304 w 12193200"/>
              <a:gd name="connsiteY212" fmla="*/ 0 h 6857999"/>
              <a:gd name="connsiteX213" fmla="*/ 6191504 w 12193200"/>
              <a:gd name="connsiteY213" fmla="*/ 0 h 6857999"/>
              <a:gd name="connsiteX214" fmla="*/ 6191504 w 12193200"/>
              <a:gd name="connsiteY214" fmla="*/ 183019 h 6857999"/>
              <a:gd name="connsiteX215" fmla="*/ 8999466 w 12193200"/>
              <a:gd name="connsiteY215" fmla="*/ 183019 h 6857999"/>
              <a:gd name="connsiteX216" fmla="*/ 8999466 w 12193200"/>
              <a:gd name="connsiteY216" fmla="*/ 0 h 6857999"/>
              <a:gd name="connsiteX217" fmla="*/ 9006666 w 12193200"/>
              <a:gd name="connsiteY217" fmla="*/ 0 h 6857999"/>
              <a:gd name="connsiteX218" fmla="*/ 9006666 w 12193200"/>
              <a:gd name="connsiteY218" fmla="*/ 183019 h 6857999"/>
              <a:gd name="connsiteX219" fmla="*/ 9186244 w 12193200"/>
              <a:gd name="connsiteY219" fmla="*/ 183019 h 6857999"/>
              <a:gd name="connsiteX220" fmla="*/ 9186244 w 12193200"/>
              <a:gd name="connsiteY220" fmla="*/ 1 h 6857999"/>
              <a:gd name="connsiteX221" fmla="*/ 9193444 w 12193200"/>
              <a:gd name="connsiteY221" fmla="*/ 1 h 6857999"/>
              <a:gd name="connsiteX222" fmla="*/ 9193444 w 12193200"/>
              <a:gd name="connsiteY222" fmla="*/ 183019 h 6857999"/>
              <a:gd name="connsiteX223" fmla="*/ 12001406 w 12193200"/>
              <a:gd name="connsiteY223" fmla="*/ 183019 h 6857999"/>
              <a:gd name="connsiteX224" fmla="*/ 12001406 w 12193200"/>
              <a:gd name="connsiteY224" fmla="*/ 1 h 6857999"/>
              <a:gd name="connsiteX225" fmla="*/ 12008606 w 12193200"/>
              <a:gd name="connsiteY225" fmla="*/ 1 h 6857999"/>
              <a:gd name="connsiteX226" fmla="*/ 12008606 w 12193200"/>
              <a:gd name="connsiteY226" fmla="*/ 183019 h 6857999"/>
              <a:gd name="connsiteX227" fmla="*/ 12193200 w 12193200"/>
              <a:gd name="connsiteY227" fmla="*/ 183019 h 6857999"/>
              <a:gd name="connsiteX228" fmla="*/ 12193200 w 12193200"/>
              <a:gd name="connsiteY228" fmla="*/ 190219 h 6857999"/>
              <a:gd name="connsiteX229" fmla="*/ 12008606 w 12193200"/>
              <a:gd name="connsiteY229" fmla="*/ 190219 h 6857999"/>
              <a:gd name="connsiteX230" fmla="*/ 12008606 w 12193200"/>
              <a:gd name="connsiteY230" fmla="*/ 1664102 h 6857999"/>
              <a:gd name="connsiteX231" fmla="*/ 12193200 w 12193200"/>
              <a:gd name="connsiteY231" fmla="*/ 1664102 h 6857999"/>
              <a:gd name="connsiteX232" fmla="*/ 12193200 w 12193200"/>
              <a:gd name="connsiteY232" fmla="*/ 1671302 h 6857999"/>
              <a:gd name="connsiteX233" fmla="*/ 12008606 w 12193200"/>
              <a:gd name="connsiteY233" fmla="*/ 1671302 h 6857999"/>
              <a:gd name="connsiteX234" fmla="*/ 12008606 w 12193200"/>
              <a:gd name="connsiteY234" fmla="*/ 1852040 h 6857999"/>
              <a:gd name="connsiteX235" fmla="*/ 12193200 w 12193200"/>
              <a:gd name="connsiteY235" fmla="*/ 1852040 h 6857999"/>
              <a:gd name="connsiteX236" fmla="*/ 12193200 w 12193200"/>
              <a:gd name="connsiteY236" fmla="*/ 1859240 h 6857999"/>
              <a:gd name="connsiteX237" fmla="*/ 12008606 w 12193200"/>
              <a:gd name="connsiteY237" fmla="*/ 1859240 h 6857999"/>
              <a:gd name="connsiteX238" fmla="*/ 12008606 w 12193200"/>
              <a:gd name="connsiteY238" fmla="*/ 3332115 h 6857999"/>
              <a:gd name="connsiteX239" fmla="*/ 12193200 w 12193200"/>
              <a:gd name="connsiteY239" fmla="*/ 3332115 h 6857999"/>
              <a:gd name="connsiteX240" fmla="*/ 12193200 w 12193200"/>
              <a:gd name="connsiteY240" fmla="*/ 3339315 h 6857999"/>
              <a:gd name="connsiteX241" fmla="*/ 12008606 w 12193200"/>
              <a:gd name="connsiteY241" fmla="*/ 3339315 h 6857999"/>
              <a:gd name="connsiteX242" fmla="*/ 12008606 w 12193200"/>
              <a:gd name="connsiteY242" fmla="*/ 3517303 h 6857999"/>
              <a:gd name="connsiteX243" fmla="*/ 12193200 w 12193200"/>
              <a:gd name="connsiteY243" fmla="*/ 3517303 h 6857999"/>
              <a:gd name="connsiteX244" fmla="*/ 12193200 w 12193200"/>
              <a:gd name="connsiteY244" fmla="*/ 3524503 h 6857999"/>
              <a:gd name="connsiteX245" fmla="*/ 12008606 w 12193200"/>
              <a:gd name="connsiteY245" fmla="*/ 3524503 h 6857999"/>
              <a:gd name="connsiteX246" fmla="*/ 12008606 w 12193200"/>
              <a:gd name="connsiteY246" fmla="*/ 4998966 h 6857999"/>
              <a:gd name="connsiteX247" fmla="*/ 12193200 w 12193200"/>
              <a:gd name="connsiteY247" fmla="*/ 4998966 h 6857999"/>
              <a:gd name="connsiteX248" fmla="*/ 12193200 w 12193200"/>
              <a:gd name="connsiteY248" fmla="*/ 5006166 h 6857999"/>
              <a:gd name="connsiteX249" fmla="*/ 12008606 w 12193200"/>
              <a:gd name="connsiteY249" fmla="*/ 5006166 h 6857999"/>
              <a:gd name="connsiteX250" fmla="*/ 12008606 w 12193200"/>
              <a:gd name="connsiteY250" fmla="*/ 5185743 h 6857999"/>
              <a:gd name="connsiteX251" fmla="*/ 12193200 w 12193200"/>
              <a:gd name="connsiteY251" fmla="*/ 5185743 h 6857999"/>
              <a:gd name="connsiteX252" fmla="*/ 12193200 w 12193200"/>
              <a:gd name="connsiteY252" fmla="*/ 5192943 h 6857999"/>
              <a:gd name="connsiteX253" fmla="*/ 12008606 w 12193200"/>
              <a:gd name="connsiteY253" fmla="*/ 5192943 h 6857999"/>
              <a:gd name="connsiteX254" fmla="*/ 12008606 w 12193200"/>
              <a:gd name="connsiteY254" fmla="*/ 6668993 h 6857999"/>
              <a:gd name="connsiteX255" fmla="*/ 12193200 w 12193200"/>
              <a:gd name="connsiteY255" fmla="*/ 6668993 h 6857999"/>
              <a:gd name="connsiteX256" fmla="*/ 12193200 w 12193200"/>
              <a:gd name="connsiteY256" fmla="*/ 6676193 h 6857999"/>
              <a:gd name="connsiteX257" fmla="*/ 12008606 w 12193200"/>
              <a:gd name="connsiteY257" fmla="*/ 6676193 h 6857999"/>
              <a:gd name="connsiteX258" fmla="*/ 12008606 w 12193200"/>
              <a:gd name="connsiteY258" fmla="*/ 6857999 h 6857999"/>
              <a:gd name="connsiteX259" fmla="*/ 12001406 w 12193200"/>
              <a:gd name="connsiteY259" fmla="*/ 6857999 h 6857999"/>
              <a:gd name="connsiteX260" fmla="*/ 12001406 w 12193200"/>
              <a:gd name="connsiteY260" fmla="*/ 6676193 h 6857999"/>
              <a:gd name="connsiteX261" fmla="*/ 9193444 w 12193200"/>
              <a:gd name="connsiteY261" fmla="*/ 6676193 h 6857999"/>
              <a:gd name="connsiteX262" fmla="*/ 9193444 w 12193200"/>
              <a:gd name="connsiteY262" fmla="*/ 6857999 h 6857999"/>
              <a:gd name="connsiteX263" fmla="*/ 9186244 w 12193200"/>
              <a:gd name="connsiteY263" fmla="*/ 6857999 h 6857999"/>
              <a:gd name="connsiteX264" fmla="*/ 9186244 w 12193200"/>
              <a:gd name="connsiteY264" fmla="*/ 6676193 h 6857999"/>
              <a:gd name="connsiteX265" fmla="*/ 9006666 w 12193200"/>
              <a:gd name="connsiteY265" fmla="*/ 6676193 h 6857999"/>
              <a:gd name="connsiteX266" fmla="*/ 9006666 w 12193200"/>
              <a:gd name="connsiteY266" fmla="*/ 6857999 h 6857999"/>
              <a:gd name="connsiteX267" fmla="*/ 8999466 w 12193200"/>
              <a:gd name="connsiteY267" fmla="*/ 6857999 h 6857999"/>
              <a:gd name="connsiteX268" fmla="*/ 8999466 w 12193200"/>
              <a:gd name="connsiteY268" fmla="*/ 6676193 h 6857999"/>
              <a:gd name="connsiteX269" fmla="*/ 6191504 w 12193200"/>
              <a:gd name="connsiteY269" fmla="*/ 6676193 h 6857999"/>
              <a:gd name="connsiteX270" fmla="*/ 6191504 w 12193200"/>
              <a:gd name="connsiteY270" fmla="*/ 6857999 h 6857999"/>
              <a:gd name="connsiteX271" fmla="*/ 6184304 w 12193200"/>
              <a:gd name="connsiteY271" fmla="*/ 6857999 h 6857999"/>
              <a:gd name="connsiteX272" fmla="*/ 6184304 w 12193200"/>
              <a:gd name="connsiteY272" fmla="*/ 6676193 h 6857999"/>
              <a:gd name="connsiteX273" fmla="*/ 6006316 w 12193200"/>
              <a:gd name="connsiteY273" fmla="*/ 6676193 h 6857999"/>
              <a:gd name="connsiteX274" fmla="*/ 6006316 w 12193200"/>
              <a:gd name="connsiteY274" fmla="*/ 6857999 h 6857999"/>
              <a:gd name="connsiteX275" fmla="*/ 5999116 w 12193200"/>
              <a:gd name="connsiteY275" fmla="*/ 6857999 h 6857999"/>
              <a:gd name="connsiteX276" fmla="*/ 5999116 w 12193200"/>
              <a:gd name="connsiteY276" fmla="*/ 6676193 h 6857999"/>
              <a:gd name="connsiteX277" fmla="*/ 3191152 w 12193200"/>
              <a:gd name="connsiteY277" fmla="*/ 6676193 h 6857999"/>
              <a:gd name="connsiteX278" fmla="*/ 3191152 w 12193200"/>
              <a:gd name="connsiteY278" fmla="*/ 6857999 h 6857999"/>
              <a:gd name="connsiteX279" fmla="*/ 3183952 w 12193200"/>
              <a:gd name="connsiteY279" fmla="*/ 6857999 h 6857999"/>
              <a:gd name="connsiteX280" fmla="*/ 3183952 w 12193200"/>
              <a:gd name="connsiteY280" fmla="*/ 6676193 h 6857999"/>
              <a:gd name="connsiteX281" fmla="*/ 3004803 w 12193200"/>
              <a:gd name="connsiteY281" fmla="*/ 6676193 h 6857999"/>
              <a:gd name="connsiteX282" fmla="*/ 3004803 w 12193200"/>
              <a:gd name="connsiteY282" fmla="*/ 6857999 h 6857999"/>
              <a:gd name="connsiteX283" fmla="*/ 2997602 w 12193200"/>
              <a:gd name="connsiteY283" fmla="*/ 6857999 h 6857999"/>
              <a:gd name="connsiteX284" fmla="*/ 2997602 w 12193200"/>
              <a:gd name="connsiteY284" fmla="*/ 6676193 h 6857999"/>
              <a:gd name="connsiteX285" fmla="*/ 190221 w 12193200"/>
              <a:gd name="connsiteY285" fmla="*/ 6676193 h 6857999"/>
              <a:gd name="connsiteX286" fmla="*/ 190221 w 12193200"/>
              <a:gd name="connsiteY286" fmla="*/ 6857999 h 6857999"/>
              <a:gd name="connsiteX287" fmla="*/ 183021 w 12193200"/>
              <a:gd name="connsiteY287" fmla="*/ 6857999 h 6857999"/>
              <a:gd name="connsiteX288" fmla="*/ 183021 w 12193200"/>
              <a:gd name="connsiteY288" fmla="*/ 6676193 h 6857999"/>
              <a:gd name="connsiteX289" fmla="*/ 0 w 12193200"/>
              <a:gd name="connsiteY289" fmla="*/ 6676193 h 6857999"/>
              <a:gd name="connsiteX290" fmla="*/ 0 w 12193200"/>
              <a:gd name="connsiteY290" fmla="*/ 6668993 h 6857999"/>
              <a:gd name="connsiteX291" fmla="*/ 183021 w 12193200"/>
              <a:gd name="connsiteY291" fmla="*/ 6668993 h 6857999"/>
              <a:gd name="connsiteX292" fmla="*/ 183021 w 12193200"/>
              <a:gd name="connsiteY292" fmla="*/ 5192943 h 6857999"/>
              <a:gd name="connsiteX293" fmla="*/ 0 w 12193200"/>
              <a:gd name="connsiteY293" fmla="*/ 5192943 h 6857999"/>
              <a:gd name="connsiteX294" fmla="*/ 0 w 12193200"/>
              <a:gd name="connsiteY294" fmla="*/ 5185743 h 6857999"/>
              <a:gd name="connsiteX295" fmla="*/ 183021 w 12193200"/>
              <a:gd name="connsiteY295" fmla="*/ 5185743 h 6857999"/>
              <a:gd name="connsiteX296" fmla="*/ 183021 w 12193200"/>
              <a:gd name="connsiteY296" fmla="*/ 5006166 h 6857999"/>
              <a:gd name="connsiteX297" fmla="*/ 1 w 12193200"/>
              <a:gd name="connsiteY297" fmla="*/ 5006166 h 6857999"/>
              <a:gd name="connsiteX298" fmla="*/ 1 w 12193200"/>
              <a:gd name="connsiteY298" fmla="*/ 4998966 h 6857999"/>
              <a:gd name="connsiteX299" fmla="*/ 183021 w 12193200"/>
              <a:gd name="connsiteY299" fmla="*/ 4998966 h 6857999"/>
              <a:gd name="connsiteX300" fmla="*/ 183021 w 12193200"/>
              <a:gd name="connsiteY300" fmla="*/ 3524503 h 6857999"/>
              <a:gd name="connsiteX301" fmla="*/ 1 w 12193200"/>
              <a:gd name="connsiteY301" fmla="*/ 3524503 h 6857999"/>
              <a:gd name="connsiteX302" fmla="*/ 1 w 12193200"/>
              <a:gd name="connsiteY302" fmla="*/ 3517303 h 6857999"/>
              <a:gd name="connsiteX303" fmla="*/ 183021 w 12193200"/>
              <a:gd name="connsiteY303" fmla="*/ 3517303 h 6857999"/>
              <a:gd name="connsiteX304" fmla="*/ 183021 w 12193200"/>
              <a:gd name="connsiteY304" fmla="*/ 3339315 h 6857999"/>
              <a:gd name="connsiteX305" fmla="*/ 1 w 12193200"/>
              <a:gd name="connsiteY305" fmla="*/ 3339315 h 6857999"/>
              <a:gd name="connsiteX306" fmla="*/ 1 w 12193200"/>
              <a:gd name="connsiteY306" fmla="*/ 3332115 h 6857999"/>
              <a:gd name="connsiteX307" fmla="*/ 183021 w 12193200"/>
              <a:gd name="connsiteY307" fmla="*/ 3332115 h 6857999"/>
              <a:gd name="connsiteX308" fmla="*/ 183021 w 12193200"/>
              <a:gd name="connsiteY308" fmla="*/ 1859240 h 6857999"/>
              <a:gd name="connsiteX309" fmla="*/ 1 w 12193200"/>
              <a:gd name="connsiteY309" fmla="*/ 1859240 h 6857999"/>
              <a:gd name="connsiteX310" fmla="*/ 1 w 12193200"/>
              <a:gd name="connsiteY310" fmla="*/ 1852040 h 6857999"/>
              <a:gd name="connsiteX311" fmla="*/ 183021 w 12193200"/>
              <a:gd name="connsiteY311" fmla="*/ 1852040 h 6857999"/>
              <a:gd name="connsiteX312" fmla="*/ 183021 w 12193200"/>
              <a:gd name="connsiteY312" fmla="*/ 1671302 h 6857999"/>
              <a:gd name="connsiteX313" fmla="*/ 1 w 12193200"/>
              <a:gd name="connsiteY313" fmla="*/ 1671302 h 6857999"/>
              <a:gd name="connsiteX314" fmla="*/ 1 w 12193200"/>
              <a:gd name="connsiteY314" fmla="*/ 1664102 h 6857999"/>
              <a:gd name="connsiteX315" fmla="*/ 183021 w 12193200"/>
              <a:gd name="connsiteY315" fmla="*/ 1664102 h 6857999"/>
              <a:gd name="connsiteX316" fmla="*/ 183021 w 12193200"/>
              <a:gd name="connsiteY316" fmla="*/ 190219 h 6857999"/>
              <a:gd name="connsiteX317" fmla="*/ 1 w 12193200"/>
              <a:gd name="connsiteY317" fmla="*/ 190219 h 6857999"/>
              <a:gd name="connsiteX318" fmla="*/ 1 w 12193200"/>
              <a:gd name="connsiteY318" fmla="*/ 183019 h 6857999"/>
              <a:gd name="connsiteX319" fmla="*/ 183021 w 12193200"/>
              <a:gd name="connsiteY319" fmla="*/ 18301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</a:cxnLst>
            <a:rect l="l" t="t" r="r" b="b"/>
            <a:pathLst>
              <a:path w="12193200" h="6857999">
                <a:moveTo>
                  <a:pt x="9193444" y="5192943"/>
                </a:moveTo>
                <a:lnTo>
                  <a:pt x="9193444" y="6668993"/>
                </a:lnTo>
                <a:lnTo>
                  <a:pt x="12001406" y="6668993"/>
                </a:lnTo>
                <a:lnTo>
                  <a:pt x="12001406" y="5192943"/>
                </a:lnTo>
                <a:close/>
                <a:moveTo>
                  <a:pt x="9006666" y="5192943"/>
                </a:moveTo>
                <a:lnTo>
                  <a:pt x="9006666" y="6668993"/>
                </a:lnTo>
                <a:lnTo>
                  <a:pt x="9186244" y="6668993"/>
                </a:lnTo>
                <a:lnTo>
                  <a:pt x="9186244" y="5192943"/>
                </a:lnTo>
                <a:close/>
                <a:moveTo>
                  <a:pt x="6191504" y="5192943"/>
                </a:moveTo>
                <a:lnTo>
                  <a:pt x="6191504" y="6668993"/>
                </a:lnTo>
                <a:lnTo>
                  <a:pt x="8999466" y="6668993"/>
                </a:lnTo>
                <a:lnTo>
                  <a:pt x="8999466" y="5192943"/>
                </a:lnTo>
                <a:close/>
                <a:moveTo>
                  <a:pt x="6006316" y="5192943"/>
                </a:moveTo>
                <a:lnTo>
                  <a:pt x="6006316" y="6668993"/>
                </a:lnTo>
                <a:lnTo>
                  <a:pt x="6184304" y="6668993"/>
                </a:lnTo>
                <a:lnTo>
                  <a:pt x="6184304" y="5192943"/>
                </a:lnTo>
                <a:close/>
                <a:moveTo>
                  <a:pt x="3191152" y="5192943"/>
                </a:moveTo>
                <a:lnTo>
                  <a:pt x="3191152" y="6668993"/>
                </a:lnTo>
                <a:lnTo>
                  <a:pt x="5999116" y="6668993"/>
                </a:lnTo>
                <a:lnTo>
                  <a:pt x="5999116" y="5192943"/>
                </a:lnTo>
                <a:close/>
                <a:moveTo>
                  <a:pt x="3004803" y="5192943"/>
                </a:moveTo>
                <a:lnTo>
                  <a:pt x="3004803" y="6668993"/>
                </a:lnTo>
                <a:lnTo>
                  <a:pt x="3183952" y="6668993"/>
                </a:lnTo>
                <a:lnTo>
                  <a:pt x="3183952" y="5192943"/>
                </a:lnTo>
                <a:close/>
                <a:moveTo>
                  <a:pt x="190221" y="5192943"/>
                </a:moveTo>
                <a:lnTo>
                  <a:pt x="190221" y="6668993"/>
                </a:lnTo>
                <a:lnTo>
                  <a:pt x="2997602" y="6668993"/>
                </a:lnTo>
                <a:lnTo>
                  <a:pt x="2997602" y="5192943"/>
                </a:lnTo>
                <a:close/>
                <a:moveTo>
                  <a:pt x="9193444" y="5006166"/>
                </a:moveTo>
                <a:lnTo>
                  <a:pt x="9193444" y="5185743"/>
                </a:lnTo>
                <a:lnTo>
                  <a:pt x="12001406" y="5185743"/>
                </a:lnTo>
                <a:lnTo>
                  <a:pt x="12001406" y="5006166"/>
                </a:lnTo>
                <a:close/>
                <a:moveTo>
                  <a:pt x="9006666" y="5006166"/>
                </a:moveTo>
                <a:lnTo>
                  <a:pt x="9006666" y="5185743"/>
                </a:lnTo>
                <a:lnTo>
                  <a:pt x="9186244" y="5185743"/>
                </a:lnTo>
                <a:lnTo>
                  <a:pt x="9186244" y="5006166"/>
                </a:lnTo>
                <a:close/>
                <a:moveTo>
                  <a:pt x="6191504" y="5006166"/>
                </a:moveTo>
                <a:lnTo>
                  <a:pt x="6191504" y="5185743"/>
                </a:lnTo>
                <a:lnTo>
                  <a:pt x="8999466" y="5185743"/>
                </a:lnTo>
                <a:lnTo>
                  <a:pt x="8999466" y="5006166"/>
                </a:lnTo>
                <a:close/>
                <a:moveTo>
                  <a:pt x="6006316" y="5006166"/>
                </a:moveTo>
                <a:lnTo>
                  <a:pt x="6006316" y="5185743"/>
                </a:lnTo>
                <a:lnTo>
                  <a:pt x="6184304" y="5185743"/>
                </a:lnTo>
                <a:lnTo>
                  <a:pt x="6184304" y="5006166"/>
                </a:lnTo>
                <a:close/>
                <a:moveTo>
                  <a:pt x="3191152" y="5006166"/>
                </a:moveTo>
                <a:lnTo>
                  <a:pt x="3191152" y="5185743"/>
                </a:lnTo>
                <a:lnTo>
                  <a:pt x="5999116" y="5185743"/>
                </a:lnTo>
                <a:lnTo>
                  <a:pt x="5999116" y="5006166"/>
                </a:lnTo>
                <a:close/>
                <a:moveTo>
                  <a:pt x="3004803" y="5006166"/>
                </a:moveTo>
                <a:lnTo>
                  <a:pt x="3004803" y="5185743"/>
                </a:lnTo>
                <a:lnTo>
                  <a:pt x="3183952" y="5185743"/>
                </a:lnTo>
                <a:lnTo>
                  <a:pt x="3183952" y="5006166"/>
                </a:lnTo>
                <a:close/>
                <a:moveTo>
                  <a:pt x="190221" y="5006166"/>
                </a:moveTo>
                <a:lnTo>
                  <a:pt x="190221" y="5185743"/>
                </a:lnTo>
                <a:lnTo>
                  <a:pt x="2997602" y="5185743"/>
                </a:lnTo>
                <a:lnTo>
                  <a:pt x="2997602" y="5006166"/>
                </a:lnTo>
                <a:close/>
                <a:moveTo>
                  <a:pt x="9193444" y="3524503"/>
                </a:moveTo>
                <a:lnTo>
                  <a:pt x="9193444" y="4998966"/>
                </a:lnTo>
                <a:lnTo>
                  <a:pt x="12001406" y="4998966"/>
                </a:lnTo>
                <a:lnTo>
                  <a:pt x="12001406" y="3524503"/>
                </a:lnTo>
                <a:close/>
                <a:moveTo>
                  <a:pt x="9006666" y="3524503"/>
                </a:moveTo>
                <a:lnTo>
                  <a:pt x="9006666" y="4998966"/>
                </a:lnTo>
                <a:lnTo>
                  <a:pt x="9186244" y="4998966"/>
                </a:lnTo>
                <a:lnTo>
                  <a:pt x="9186244" y="3524503"/>
                </a:lnTo>
                <a:close/>
                <a:moveTo>
                  <a:pt x="6191504" y="3524503"/>
                </a:moveTo>
                <a:lnTo>
                  <a:pt x="6191504" y="4998966"/>
                </a:lnTo>
                <a:lnTo>
                  <a:pt x="8999466" y="4998966"/>
                </a:lnTo>
                <a:lnTo>
                  <a:pt x="8999466" y="3524503"/>
                </a:lnTo>
                <a:close/>
                <a:moveTo>
                  <a:pt x="6006316" y="3524503"/>
                </a:moveTo>
                <a:lnTo>
                  <a:pt x="6006316" y="4998966"/>
                </a:lnTo>
                <a:lnTo>
                  <a:pt x="6184304" y="4998966"/>
                </a:lnTo>
                <a:lnTo>
                  <a:pt x="6184304" y="3524503"/>
                </a:lnTo>
                <a:close/>
                <a:moveTo>
                  <a:pt x="3191152" y="3524503"/>
                </a:moveTo>
                <a:lnTo>
                  <a:pt x="3191152" y="4998966"/>
                </a:lnTo>
                <a:lnTo>
                  <a:pt x="5999116" y="4998966"/>
                </a:lnTo>
                <a:lnTo>
                  <a:pt x="5999116" y="3524503"/>
                </a:lnTo>
                <a:close/>
                <a:moveTo>
                  <a:pt x="3004803" y="3524503"/>
                </a:moveTo>
                <a:lnTo>
                  <a:pt x="3004803" y="4998966"/>
                </a:lnTo>
                <a:lnTo>
                  <a:pt x="3183952" y="4998966"/>
                </a:lnTo>
                <a:lnTo>
                  <a:pt x="3183952" y="3524503"/>
                </a:lnTo>
                <a:close/>
                <a:moveTo>
                  <a:pt x="190221" y="3524503"/>
                </a:moveTo>
                <a:lnTo>
                  <a:pt x="190221" y="4998966"/>
                </a:lnTo>
                <a:lnTo>
                  <a:pt x="2997602" y="4998966"/>
                </a:lnTo>
                <a:lnTo>
                  <a:pt x="2997602" y="3524503"/>
                </a:lnTo>
                <a:close/>
                <a:moveTo>
                  <a:pt x="9193444" y="3339315"/>
                </a:moveTo>
                <a:lnTo>
                  <a:pt x="9193444" y="3517303"/>
                </a:lnTo>
                <a:lnTo>
                  <a:pt x="12001406" y="3517303"/>
                </a:lnTo>
                <a:lnTo>
                  <a:pt x="12001406" y="3339315"/>
                </a:lnTo>
                <a:close/>
                <a:moveTo>
                  <a:pt x="9006666" y="3339315"/>
                </a:moveTo>
                <a:lnTo>
                  <a:pt x="9006666" y="3517303"/>
                </a:lnTo>
                <a:lnTo>
                  <a:pt x="9186244" y="3517303"/>
                </a:lnTo>
                <a:lnTo>
                  <a:pt x="9186244" y="3339315"/>
                </a:lnTo>
                <a:close/>
                <a:moveTo>
                  <a:pt x="6191504" y="3339315"/>
                </a:moveTo>
                <a:lnTo>
                  <a:pt x="6191504" y="3517303"/>
                </a:lnTo>
                <a:lnTo>
                  <a:pt x="8999466" y="3517303"/>
                </a:lnTo>
                <a:lnTo>
                  <a:pt x="8999466" y="3339315"/>
                </a:lnTo>
                <a:close/>
                <a:moveTo>
                  <a:pt x="6006316" y="3339315"/>
                </a:moveTo>
                <a:lnTo>
                  <a:pt x="6006316" y="3517303"/>
                </a:lnTo>
                <a:lnTo>
                  <a:pt x="6184304" y="3517303"/>
                </a:lnTo>
                <a:lnTo>
                  <a:pt x="6184304" y="3339315"/>
                </a:lnTo>
                <a:close/>
                <a:moveTo>
                  <a:pt x="3191152" y="3339315"/>
                </a:moveTo>
                <a:lnTo>
                  <a:pt x="3191152" y="3517303"/>
                </a:lnTo>
                <a:lnTo>
                  <a:pt x="5999116" y="3517303"/>
                </a:lnTo>
                <a:lnTo>
                  <a:pt x="5999116" y="3339315"/>
                </a:lnTo>
                <a:close/>
                <a:moveTo>
                  <a:pt x="3004803" y="3339315"/>
                </a:moveTo>
                <a:lnTo>
                  <a:pt x="3004803" y="3517303"/>
                </a:lnTo>
                <a:lnTo>
                  <a:pt x="3183952" y="3517303"/>
                </a:lnTo>
                <a:lnTo>
                  <a:pt x="3183952" y="3339315"/>
                </a:lnTo>
                <a:close/>
                <a:moveTo>
                  <a:pt x="190221" y="3339315"/>
                </a:moveTo>
                <a:lnTo>
                  <a:pt x="190221" y="3517303"/>
                </a:lnTo>
                <a:lnTo>
                  <a:pt x="2997602" y="3517303"/>
                </a:lnTo>
                <a:lnTo>
                  <a:pt x="2997602" y="3339315"/>
                </a:lnTo>
                <a:close/>
                <a:moveTo>
                  <a:pt x="9193444" y="1859240"/>
                </a:moveTo>
                <a:lnTo>
                  <a:pt x="9193444" y="3332115"/>
                </a:lnTo>
                <a:lnTo>
                  <a:pt x="12001406" y="3332115"/>
                </a:lnTo>
                <a:lnTo>
                  <a:pt x="12001406" y="1859240"/>
                </a:lnTo>
                <a:close/>
                <a:moveTo>
                  <a:pt x="9006666" y="1859240"/>
                </a:moveTo>
                <a:lnTo>
                  <a:pt x="9006666" y="3332115"/>
                </a:lnTo>
                <a:lnTo>
                  <a:pt x="9186244" y="3332115"/>
                </a:lnTo>
                <a:lnTo>
                  <a:pt x="9186244" y="1859240"/>
                </a:lnTo>
                <a:close/>
                <a:moveTo>
                  <a:pt x="6191504" y="1859240"/>
                </a:moveTo>
                <a:lnTo>
                  <a:pt x="6191504" y="3332115"/>
                </a:lnTo>
                <a:lnTo>
                  <a:pt x="8999466" y="3332115"/>
                </a:lnTo>
                <a:lnTo>
                  <a:pt x="8999466" y="1859240"/>
                </a:lnTo>
                <a:close/>
                <a:moveTo>
                  <a:pt x="6006316" y="1859240"/>
                </a:moveTo>
                <a:lnTo>
                  <a:pt x="6006316" y="3332115"/>
                </a:lnTo>
                <a:lnTo>
                  <a:pt x="6184304" y="3332115"/>
                </a:lnTo>
                <a:lnTo>
                  <a:pt x="6184304" y="1859240"/>
                </a:lnTo>
                <a:close/>
                <a:moveTo>
                  <a:pt x="3191152" y="1859240"/>
                </a:moveTo>
                <a:lnTo>
                  <a:pt x="3191152" y="3332115"/>
                </a:lnTo>
                <a:lnTo>
                  <a:pt x="5999116" y="3332115"/>
                </a:lnTo>
                <a:lnTo>
                  <a:pt x="5999116" y="1859240"/>
                </a:lnTo>
                <a:close/>
                <a:moveTo>
                  <a:pt x="3004803" y="1859240"/>
                </a:moveTo>
                <a:lnTo>
                  <a:pt x="3004803" y="3332115"/>
                </a:lnTo>
                <a:lnTo>
                  <a:pt x="3183952" y="3332115"/>
                </a:lnTo>
                <a:lnTo>
                  <a:pt x="3183952" y="1859240"/>
                </a:lnTo>
                <a:close/>
                <a:moveTo>
                  <a:pt x="190221" y="1859240"/>
                </a:moveTo>
                <a:lnTo>
                  <a:pt x="190221" y="3332115"/>
                </a:lnTo>
                <a:lnTo>
                  <a:pt x="2997602" y="3332115"/>
                </a:lnTo>
                <a:lnTo>
                  <a:pt x="2997602" y="1859240"/>
                </a:lnTo>
                <a:close/>
                <a:moveTo>
                  <a:pt x="9193444" y="1671302"/>
                </a:moveTo>
                <a:lnTo>
                  <a:pt x="9193444" y="1852040"/>
                </a:lnTo>
                <a:lnTo>
                  <a:pt x="12001406" y="1852040"/>
                </a:lnTo>
                <a:lnTo>
                  <a:pt x="12001406" y="1671302"/>
                </a:lnTo>
                <a:close/>
                <a:moveTo>
                  <a:pt x="9006666" y="1671302"/>
                </a:moveTo>
                <a:lnTo>
                  <a:pt x="9006666" y="1852040"/>
                </a:lnTo>
                <a:lnTo>
                  <a:pt x="9186244" y="1852040"/>
                </a:lnTo>
                <a:lnTo>
                  <a:pt x="9186244" y="1671302"/>
                </a:lnTo>
                <a:close/>
                <a:moveTo>
                  <a:pt x="6191504" y="1671302"/>
                </a:moveTo>
                <a:lnTo>
                  <a:pt x="6191504" y="1852040"/>
                </a:lnTo>
                <a:lnTo>
                  <a:pt x="8999466" y="1852040"/>
                </a:lnTo>
                <a:lnTo>
                  <a:pt x="8999466" y="1671302"/>
                </a:lnTo>
                <a:close/>
                <a:moveTo>
                  <a:pt x="6006316" y="1671302"/>
                </a:moveTo>
                <a:lnTo>
                  <a:pt x="6006316" y="1852040"/>
                </a:lnTo>
                <a:lnTo>
                  <a:pt x="6184304" y="1852040"/>
                </a:lnTo>
                <a:lnTo>
                  <a:pt x="6184304" y="1671302"/>
                </a:lnTo>
                <a:close/>
                <a:moveTo>
                  <a:pt x="3191152" y="1671302"/>
                </a:moveTo>
                <a:lnTo>
                  <a:pt x="3191152" y="1852040"/>
                </a:lnTo>
                <a:lnTo>
                  <a:pt x="5999116" y="1852040"/>
                </a:lnTo>
                <a:lnTo>
                  <a:pt x="5999116" y="1671302"/>
                </a:lnTo>
                <a:close/>
                <a:moveTo>
                  <a:pt x="3004803" y="1671302"/>
                </a:moveTo>
                <a:lnTo>
                  <a:pt x="3004803" y="1852040"/>
                </a:lnTo>
                <a:lnTo>
                  <a:pt x="3183952" y="1852040"/>
                </a:lnTo>
                <a:lnTo>
                  <a:pt x="3183952" y="1671302"/>
                </a:lnTo>
                <a:close/>
                <a:moveTo>
                  <a:pt x="190221" y="1671302"/>
                </a:moveTo>
                <a:lnTo>
                  <a:pt x="190221" y="1852040"/>
                </a:lnTo>
                <a:lnTo>
                  <a:pt x="2997602" y="1852040"/>
                </a:lnTo>
                <a:lnTo>
                  <a:pt x="2997602" y="1671302"/>
                </a:lnTo>
                <a:close/>
                <a:moveTo>
                  <a:pt x="9193444" y="190219"/>
                </a:moveTo>
                <a:lnTo>
                  <a:pt x="9193444" y="1664102"/>
                </a:lnTo>
                <a:lnTo>
                  <a:pt x="12001406" y="1664102"/>
                </a:lnTo>
                <a:lnTo>
                  <a:pt x="12001406" y="190219"/>
                </a:lnTo>
                <a:close/>
                <a:moveTo>
                  <a:pt x="9006666" y="190219"/>
                </a:moveTo>
                <a:lnTo>
                  <a:pt x="9006666" y="1664102"/>
                </a:lnTo>
                <a:lnTo>
                  <a:pt x="9186244" y="1664102"/>
                </a:lnTo>
                <a:lnTo>
                  <a:pt x="9186244" y="190219"/>
                </a:lnTo>
                <a:close/>
                <a:moveTo>
                  <a:pt x="6191504" y="190219"/>
                </a:moveTo>
                <a:lnTo>
                  <a:pt x="6191504" y="1664102"/>
                </a:lnTo>
                <a:lnTo>
                  <a:pt x="8999466" y="1664102"/>
                </a:lnTo>
                <a:lnTo>
                  <a:pt x="8999466" y="190219"/>
                </a:lnTo>
                <a:close/>
                <a:moveTo>
                  <a:pt x="6006316" y="190219"/>
                </a:moveTo>
                <a:lnTo>
                  <a:pt x="6006316" y="1664102"/>
                </a:lnTo>
                <a:lnTo>
                  <a:pt x="6184304" y="1664102"/>
                </a:lnTo>
                <a:lnTo>
                  <a:pt x="6184304" y="190219"/>
                </a:lnTo>
                <a:close/>
                <a:moveTo>
                  <a:pt x="3191152" y="190219"/>
                </a:moveTo>
                <a:lnTo>
                  <a:pt x="3191152" y="1664102"/>
                </a:lnTo>
                <a:lnTo>
                  <a:pt x="5999116" y="1664102"/>
                </a:lnTo>
                <a:lnTo>
                  <a:pt x="5999116" y="190219"/>
                </a:lnTo>
                <a:close/>
                <a:moveTo>
                  <a:pt x="3004803" y="190219"/>
                </a:moveTo>
                <a:lnTo>
                  <a:pt x="3004803" y="1664102"/>
                </a:lnTo>
                <a:lnTo>
                  <a:pt x="3183952" y="1664102"/>
                </a:lnTo>
                <a:lnTo>
                  <a:pt x="3183952" y="190219"/>
                </a:lnTo>
                <a:close/>
                <a:moveTo>
                  <a:pt x="190221" y="190219"/>
                </a:moveTo>
                <a:lnTo>
                  <a:pt x="190221" y="1664102"/>
                </a:lnTo>
                <a:lnTo>
                  <a:pt x="2997602" y="1664102"/>
                </a:lnTo>
                <a:lnTo>
                  <a:pt x="2997602" y="190219"/>
                </a:lnTo>
                <a:close/>
                <a:moveTo>
                  <a:pt x="183021" y="0"/>
                </a:moveTo>
                <a:lnTo>
                  <a:pt x="190221" y="0"/>
                </a:lnTo>
                <a:lnTo>
                  <a:pt x="190221" y="183019"/>
                </a:lnTo>
                <a:lnTo>
                  <a:pt x="2997602" y="183019"/>
                </a:lnTo>
                <a:lnTo>
                  <a:pt x="2997602" y="0"/>
                </a:lnTo>
                <a:lnTo>
                  <a:pt x="3004803" y="0"/>
                </a:lnTo>
                <a:lnTo>
                  <a:pt x="3004803" y="183019"/>
                </a:lnTo>
                <a:lnTo>
                  <a:pt x="3183952" y="183019"/>
                </a:lnTo>
                <a:lnTo>
                  <a:pt x="3183952" y="0"/>
                </a:lnTo>
                <a:lnTo>
                  <a:pt x="3191152" y="0"/>
                </a:lnTo>
                <a:lnTo>
                  <a:pt x="3191152" y="183019"/>
                </a:lnTo>
                <a:lnTo>
                  <a:pt x="5999116" y="183019"/>
                </a:lnTo>
                <a:lnTo>
                  <a:pt x="5999116" y="0"/>
                </a:lnTo>
                <a:lnTo>
                  <a:pt x="6006316" y="0"/>
                </a:lnTo>
                <a:lnTo>
                  <a:pt x="6006316" y="183019"/>
                </a:lnTo>
                <a:lnTo>
                  <a:pt x="6184304" y="183019"/>
                </a:lnTo>
                <a:lnTo>
                  <a:pt x="6184304" y="0"/>
                </a:lnTo>
                <a:lnTo>
                  <a:pt x="6191504" y="0"/>
                </a:lnTo>
                <a:lnTo>
                  <a:pt x="6191504" y="183019"/>
                </a:lnTo>
                <a:lnTo>
                  <a:pt x="8999466" y="183019"/>
                </a:lnTo>
                <a:lnTo>
                  <a:pt x="8999466" y="0"/>
                </a:lnTo>
                <a:lnTo>
                  <a:pt x="9006666" y="0"/>
                </a:lnTo>
                <a:lnTo>
                  <a:pt x="9006666" y="183019"/>
                </a:lnTo>
                <a:lnTo>
                  <a:pt x="9186244" y="183019"/>
                </a:lnTo>
                <a:lnTo>
                  <a:pt x="9186244" y="1"/>
                </a:lnTo>
                <a:lnTo>
                  <a:pt x="9193444" y="1"/>
                </a:lnTo>
                <a:lnTo>
                  <a:pt x="9193444" y="183019"/>
                </a:lnTo>
                <a:lnTo>
                  <a:pt x="12001406" y="183019"/>
                </a:lnTo>
                <a:lnTo>
                  <a:pt x="12001406" y="1"/>
                </a:lnTo>
                <a:lnTo>
                  <a:pt x="12008606" y="1"/>
                </a:lnTo>
                <a:lnTo>
                  <a:pt x="12008606" y="183019"/>
                </a:lnTo>
                <a:lnTo>
                  <a:pt x="12193200" y="183019"/>
                </a:lnTo>
                <a:lnTo>
                  <a:pt x="12193200" y="190219"/>
                </a:lnTo>
                <a:lnTo>
                  <a:pt x="12008606" y="190219"/>
                </a:lnTo>
                <a:lnTo>
                  <a:pt x="12008606" y="1664102"/>
                </a:lnTo>
                <a:lnTo>
                  <a:pt x="12193200" y="1664102"/>
                </a:lnTo>
                <a:lnTo>
                  <a:pt x="12193200" y="1671302"/>
                </a:lnTo>
                <a:lnTo>
                  <a:pt x="12008606" y="1671302"/>
                </a:lnTo>
                <a:lnTo>
                  <a:pt x="12008606" y="1852040"/>
                </a:lnTo>
                <a:lnTo>
                  <a:pt x="12193200" y="1852040"/>
                </a:lnTo>
                <a:lnTo>
                  <a:pt x="12193200" y="1859240"/>
                </a:lnTo>
                <a:lnTo>
                  <a:pt x="12008606" y="1859240"/>
                </a:lnTo>
                <a:lnTo>
                  <a:pt x="12008606" y="3332115"/>
                </a:lnTo>
                <a:lnTo>
                  <a:pt x="12193200" y="3332115"/>
                </a:lnTo>
                <a:lnTo>
                  <a:pt x="12193200" y="3339315"/>
                </a:lnTo>
                <a:lnTo>
                  <a:pt x="12008606" y="3339315"/>
                </a:lnTo>
                <a:lnTo>
                  <a:pt x="12008606" y="3517303"/>
                </a:lnTo>
                <a:lnTo>
                  <a:pt x="12193200" y="3517303"/>
                </a:lnTo>
                <a:lnTo>
                  <a:pt x="12193200" y="3524503"/>
                </a:lnTo>
                <a:lnTo>
                  <a:pt x="12008606" y="3524503"/>
                </a:lnTo>
                <a:lnTo>
                  <a:pt x="12008606" y="4998966"/>
                </a:lnTo>
                <a:lnTo>
                  <a:pt x="12193200" y="4998966"/>
                </a:lnTo>
                <a:lnTo>
                  <a:pt x="12193200" y="5006166"/>
                </a:lnTo>
                <a:lnTo>
                  <a:pt x="12008606" y="5006166"/>
                </a:lnTo>
                <a:lnTo>
                  <a:pt x="12008606" y="5185743"/>
                </a:lnTo>
                <a:lnTo>
                  <a:pt x="12193200" y="5185743"/>
                </a:lnTo>
                <a:lnTo>
                  <a:pt x="12193200" y="5192943"/>
                </a:lnTo>
                <a:lnTo>
                  <a:pt x="12008606" y="5192943"/>
                </a:lnTo>
                <a:lnTo>
                  <a:pt x="12008606" y="6668993"/>
                </a:lnTo>
                <a:lnTo>
                  <a:pt x="12193200" y="6668993"/>
                </a:lnTo>
                <a:lnTo>
                  <a:pt x="12193200" y="6676193"/>
                </a:lnTo>
                <a:lnTo>
                  <a:pt x="12008606" y="6676193"/>
                </a:lnTo>
                <a:lnTo>
                  <a:pt x="12008606" y="6857999"/>
                </a:lnTo>
                <a:lnTo>
                  <a:pt x="12001406" y="6857999"/>
                </a:lnTo>
                <a:lnTo>
                  <a:pt x="12001406" y="6676193"/>
                </a:lnTo>
                <a:lnTo>
                  <a:pt x="9193444" y="6676193"/>
                </a:lnTo>
                <a:lnTo>
                  <a:pt x="9193444" y="6857999"/>
                </a:lnTo>
                <a:lnTo>
                  <a:pt x="9186244" y="6857999"/>
                </a:lnTo>
                <a:lnTo>
                  <a:pt x="9186244" y="6676193"/>
                </a:lnTo>
                <a:lnTo>
                  <a:pt x="9006666" y="6676193"/>
                </a:lnTo>
                <a:lnTo>
                  <a:pt x="9006666" y="6857999"/>
                </a:lnTo>
                <a:lnTo>
                  <a:pt x="8999466" y="6857999"/>
                </a:lnTo>
                <a:lnTo>
                  <a:pt x="8999466" y="6676193"/>
                </a:lnTo>
                <a:lnTo>
                  <a:pt x="6191504" y="6676193"/>
                </a:lnTo>
                <a:lnTo>
                  <a:pt x="6191504" y="6857999"/>
                </a:lnTo>
                <a:lnTo>
                  <a:pt x="6184304" y="6857999"/>
                </a:lnTo>
                <a:lnTo>
                  <a:pt x="6184304" y="6676193"/>
                </a:lnTo>
                <a:lnTo>
                  <a:pt x="6006316" y="6676193"/>
                </a:lnTo>
                <a:lnTo>
                  <a:pt x="6006316" y="6857999"/>
                </a:lnTo>
                <a:lnTo>
                  <a:pt x="5999116" y="6857999"/>
                </a:lnTo>
                <a:lnTo>
                  <a:pt x="5999116" y="6676193"/>
                </a:lnTo>
                <a:lnTo>
                  <a:pt x="3191152" y="6676193"/>
                </a:lnTo>
                <a:lnTo>
                  <a:pt x="3191152" y="6857999"/>
                </a:lnTo>
                <a:lnTo>
                  <a:pt x="3183952" y="6857999"/>
                </a:lnTo>
                <a:lnTo>
                  <a:pt x="3183952" y="6676193"/>
                </a:lnTo>
                <a:lnTo>
                  <a:pt x="3004803" y="6676193"/>
                </a:lnTo>
                <a:lnTo>
                  <a:pt x="3004803" y="6857999"/>
                </a:lnTo>
                <a:lnTo>
                  <a:pt x="2997602" y="6857999"/>
                </a:lnTo>
                <a:lnTo>
                  <a:pt x="2997602" y="6676193"/>
                </a:lnTo>
                <a:lnTo>
                  <a:pt x="190221" y="6676193"/>
                </a:lnTo>
                <a:lnTo>
                  <a:pt x="190221" y="6857999"/>
                </a:lnTo>
                <a:lnTo>
                  <a:pt x="183021" y="6857999"/>
                </a:lnTo>
                <a:lnTo>
                  <a:pt x="183021" y="6676193"/>
                </a:lnTo>
                <a:lnTo>
                  <a:pt x="0" y="6676193"/>
                </a:lnTo>
                <a:lnTo>
                  <a:pt x="0" y="6668993"/>
                </a:lnTo>
                <a:lnTo>
                  <a:pt x="183021" y="6668993"/>
                </a:lnTo>
                <a:lnTo>
                  <a:pt x="183021" y="5192943"/>
                </a:lnTo>
                <a:lnTo>
                  <a:pt x="0" y="5192943"/>
                </a:lnTo>
                <a:lnTo>
                  <a:pt x="0" y="5185743"/>
                </a:lnTo>
                <a:lnTo>
                  <a:pt x="183021" y="5185743"/>
                </a:lnTo>
                <a:lnTo>
                  <a:pt x="183021" y="5006166"/>
                </a:lnTo>
                <a:lnTo>
                  <a:pt x="1" y="5006166"/>
                </a:lnTo>
                <a:lnTo>
                  <a:pt x="1" y="4998966"/>
                </a:lnTo>
                <a:lnTo>
                  <a:pt x="183021" y="4998966"/>
                </a:lnTo>
                <a:lnTo>
                  <a:pt x="183021" y="3524503"/>
                </a:lnTo>
                <a:lnTo>
                  <a:pt x="1" y="3524503"/>
                </a:lnTo>
                <a:lnTo>
                  <a:pt x="1" y="3517303"/>
                </a:lnTo>
                <a:lnTo>
                  <a:pt x="183021" y="3517303"/>
                </a:lnTo>
                <a:lnTo>
                  <a:pt x="183021" y="3339315"/>
                </a:lnTo>
                <a:lnTo>
                  <a:pt x="1" y="3339315"/>
                </a:lnTo>
                <a:lnTo>
                  <a:pt x="1" y="3332115"/>
                </a:lnTo>
                <a:lnTo>
                  <a:pt x="183021" y="3332115"/>
                </a:lnTo>
                <a:lnTo>
                  <a:pt x="183021" y="1859240"/>
                </a:lnTo>
                <a:lnTo>
                  <a:pt x="1" y="1859240"/>
                </a:lnTo>
                <a:lnTo>
                  <a:pt x="1" y="1852040"/>
                </a:lnTo>
                <a:lnTo>
                  <a:pt x="183021" y="1852040"/>
                </a:lnTo>
                <a:lnTo>
                  <a:pt x="183021" y="1671302"/>
                </a:lnTo>
                <a:lnTo>
                  <a:pt x="1" y="1671302"/>
                </a:lnTo>
                <a:lnTo>
                  <a:pt x="1" y="1664102"/>
                </a:lnTo>
                <a:lnTo>
                  <a:pt x="183021" y="1664102"/>
                </a:lnTo>
                <a:lnTo>
                  <a:pt x="183021" y="190219"/>
                </a:lnTo>
                <a:lnTo>
                  <a:pt x="1" y="190219"/>
                </a:lnTo>
                <a:lnTo>
                  <a:pt x="1" y="183019"/>
                </a:lnTo>
                <a:lnTo>
                  <a:pt x="183021" y="183019"/>
                </a:lnTo>
                <a:close/>
              </a:path>
            </a:pathLst>
          </a:custGeom>
          <a:solidFill>
            <a:srgbClr val="2A4C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1" name="Logo">
            <a:extLst>
              <a:ext uri="{FF2B5EF4-FFF2-40B4-BE49-F238E27FC236}">
                <a16:creationId xmlns:a16="http://schemas.microsoft.com/office/drawing/2014/main" id="{C5441F9B-1854-D9BD-741A-71B0CB02280A}"/>
              </a:ext>
            </a:extLst>
          </p:cNvPr>
          <p:cNvSpPr/>
          <p:nvPr userDrawn="1"/>
        </p:nvSpPr>
        <p:spPr bwMode="white">
          <a:xfrm>
            <a:off x="190502" y="6556701"/>
            <a:ext cx="936626" cy="142550"/>
          </a:xfrm>
          <a:custGeom>
            <a:avLst/>
            <a:gdLst>
              <a:gd name="connsiteX0" fmla="*/ 5882163 w 7505700"/>
              <a:gd name="connsiteY0" fmla="*/ 551211 h 1142333"/>
              <a:gd name="connsiteX1" fmla="*/ 5731859 w 7505700"/>
              <a:gd name="connsiteY1" fmla="*/ 611314 h 1142333"/>
              <a:gd name="connsiteX2" fmla="*/ 5541454 w 7505700"/>
              <a:gd name="connsiteY2" fmla="*/ 721518 h 1142333"/>
              <a:gd name="connsiteX3" fmla="*/ 5671756 w 7505700"/>
              <a:gd name="connsiteY3" fmla="*/ 821721 h 1142333"/>
              <a:gd name="connsiteX4" fmla="*/ 5882163 w 7505700"/>
              <a:gd name="connsiteY4" fmla="*/ 581215 h 1142333"/>
              <a:gd name="connsiteX5" fmla="*/ 1202531 w 7505700"/>
              <a:gd name="connsiteY5" fmla="*/ 280606 h 1142333"/>
              <a:gd name="connsiteX6" fmla="*/ 992124 w 7505700"/>
              <a:gd name="connsiteY6" fmla="*/ 491014 h 1142333"/>
              <a:gd name="connsiteX7" fmla="*/ 1402937 w 7505700"/>
              <a:gd name="connsiteY7" fmla="*/ 491014 h 1142333"/>
              <a:gd name="connsiteX8" fmla="*/ 1202531 w 7505700"/>
              <a:gd name="connsiteY8" fmla="*/ 280606 h 1142333"/>
              <a:gd name="connsiteX9" fmla="*/ 3106579 w 7505700"/>
              <a:gd name="connsiteY9" fmla="*/ 280511 h 1142333"/>
              <a:gd name="connsiteX10" fmla="*/ 2886075 w 7505700"/>
              <a:gd name="connsiteY10" fmla="*/ 551116 h 1142333"/>
              <a:gd name="connsiteX11" fmla="*/ 3106579 w 7505700"/>
              <a:gd name="connsiteY11" fmla="*/ 821721 h 1142333"/>
              <a:gd name="connsiteX12" fmla="*/ 3316986 w 7505700"/>
              <a:gd name="connsiteY12" fmla="*/ 551116 h 1142333"/>
              <a:gd name="connsiteX13" fmla="*/ 3106579 w 7505700"/>
              <a:gd name="connsiteY13" fmla="*/ 280511 h 1142333"/>
              <a:gd name="connsiteX14" fmla="*/ 5020532 w 7505700"/>
              <a:gd name="connsiteY14" fmla="*/ 270509 h 1142333"/>
              <a:gd name="connsiteX15" fmla="*/ 4800028 w 7505700"/>
              <a:gd name="connsiteY15" fmla="*/ 551116 h 1142333"/>
              <a:gd name="connsiteX16" fmla="*/ 5020532 w 7505700"/>
              <a:gd name="connsiteY16" fmla="*/ 821721 h 1142333"/>
              <a:gd name="connsiteX17" fmla="*/ 5220938 w 7505700"/>
              <a:gd name="connsiteY17" fmla="*/ 541115 h 1142333"/>
              <a:gd name="connsiteX18" fmla="*/ 5020532 w 7505700"/>
              <a:gd name="connsiteY18" fmla="*/ 270509 h 1142333"/>
              <a:gd name="connsiteX19" fmla="*/ 6824376 w 7505700"/>
              <a:gd name="connsiteY19" fmla="*/ 190404 h 1142333"/>
              <a:gd name="connsiteX20" fmla="*/ 6964680 w 7505700"/>
              <a:gd name="connsiteY20" fmla="*/ 190404 h 1142333"/>
              <a:gd name="connsiteX21" fmla="*/ 7135082 w 7505700"/>
              <a:gd name="connsiteY21" fmla="*/ 661415 h 1142333"/>
              <a:gd name="connsiteX22" fmla="*/ 7165181 w 7505700"/>
              <a:gd name="connsiteY22" fmla="*/ 791717 h 1142333"/>
              <a:gd name="connsiteX23" fmla="*/ 7175182 w 7505700"/>
              <a:gd name="connsiteY23" fmla="*/ 791717 h 1142333"/>
              <a:gd name="connsiteX24" fmla="*/ 7205281 w 7505700"/>
              <a:gd name="connsiteY24" fmla="*/ 661415 h 1142333"/>
              <a:gd name="connsiteX25" fmla="*/ 7375683 w 7505700"/>
              <a:gd name="connsiteY25" fmla="*/ 190404 h 1142333"/>
              <a:gd name="connsiteX26" fmla="*/ 7505700 w 7505700"/>
              <a:gd name="connsiteY26" fmla="*/ 190404 h 1142333"/>
              <a:gd name="connsiteX27" fmla="*/ 7245191 w 7505700"/>
              <a:gd name="connsiteY27" fmla="*/ 881824 h 1142333"/>
              <a:gd name="connsiteX28" fmla="*/ 6954583 w 7505700"/>
              <a:gd name="connsiteY28" fmla="*/ 1142333 h 1142333"/>
              <a:gd name="connsiteX29" fmla="*/ 6864381 w 7505700"/>
              <a:gd name="connsiteY29" fmla="*/ 1122330 h 1142333"/>
              <a:gd name="connsiteX30" fmla="*/ 6864381 w 7505700"/>
              <a:gd name="connsiteY30" fmla="*/ 1022127 h 1142333"/>
              <a:gd name="connsiteX31" fmla="*/ 6944582 w 7505700"/>
              <a:gd name="connsiteY31" fmla="*/ 1042130 h 1142333"/>
              <a:gd name="connsiteX32" fmla="*/ 7114984 w 7505700"/>
              <a:gd name="connsiteY32" fmla="*/ 921924 h 1142333"/>
              <a:gd name="connsiteX33" fmla="*/ 6533769 w 7505700"/>
              <a:gd name="connsiteY33" fmla="*/ 180403 h 1142333"/>
              <a:gd name="connsiteX34" fmla="*/ 6774275 w 7505700"/>
              <a:gd name="connsiteY34" fmla="*/ 420909 h 1142333"/>
              <a:gd name="connsiteX35" fmla="*/ 6774180 w 7505700"/>
              <a:gd name="connsiteY35" fmla="*/ 420909 h 1142333"/>
              <a:gd name="connsiteX36" fmla="*/ 6774180 w 7505700"/>
              <a:gd name="connsiteY36" fmla="*/ 901922 h 1142333"/>
              <a:gd name="connsiteX37" fmla="*/ 6653974 w 7505700"/>
              <a:gd name="connsiteY37" fmla="*/ 901922 h 1142333"/>
              <a:gd name="connsiteX38" fmla="*/ 6653974 w 7505700"/>
              <a:gd name="connsiteY38" fmla="*/ 451008 h 1142333"/>
              <a:gd name="connsiteX39" fmla="*/ 6503669 w 7505700"/>
              <a:gd name="connsiteY39" fmla="*/ 280606 h 1142333"/>
              <a:gd name="connsiteX40" fmla="*/ 6303263 w 7505700"/>
              <a:gd name="connsiteY40" fmla="*/ 541115 h 1142333"/>
              <a:gd name="connsiteX41" fmla="*/ 6303263 w 7505700"/>
              <a:gd name="connsiteY41" fmla="*/ 901827 h 1142333"/>
              <a:gd name="connsiteX42" fmla="*/ 6183058 w 7505700"/>
              <a:gd name="connsiteY42" fmla="*/ 901827 h 1142333"/>
              <a:gd name="connsiteX43" fmla="*/ 6183058 w 7505700"/>
              <a:gd name="connsiteY43" fmla="*/ 190404 h 1142333"/>
              <a:gd name="connsiteX44" fmla="*/ 6303263 w 7505700"/>
              <a:gd name="connsiteY44" fmla="*/ 190404 h 1142333"/>
              <a:gd name="connsiteX45" fmla="*/ 6303263 w 7505700"/>
              <a:gd name="connsiteY45" fmla="*/ 360807 h 1142333"/>
              <a:gd name="connsiteX46" fmla="*/ 6533769 w 7505700"/>
              <a:gd name="connsiteY46" fmla="*/ 180403 h 1142333"/>
              <a:gd name="connsiteX47" fmla="*/ 5731859 w 7505700"/>
              <a:gd name="connsiteY47" fmla="*/ 180403 h 1142333"/>
              <a:gd name="connsiteX48" fmla="*/ 6012465 w 7505700"/>
              <a:gd name="connsiteY48" fmla="*/ 420909 h 1142333"/>
              <a:gd name="connsiteX49" fmla="*/ 6012465 w 7505700"/>
              <a:gd name="connsiteY49" fmla="*/ 741616 h 1142333"/>
              <a:gd name="connsiteX50" fmla="*/ 6062566 w 7505700"/>
              <a:gd name="connsiteY50" fmla="*/ 821817 h 1142333"/>
              <a:gd name="connsiteX51" fmla="*/ 6122669 w 7505700"/>
              <a:gd name="connsiteY51" fmla="*/ 811815 h 1142333"/>
              <a:gd name="connsiteX52" fmla="*/ 6122765 w 7505700"/>
              <a:gd name="connsiteY52" fmla="*/ 811720 h 1142333"/>
              <a:gd name="connsiteX53" fmla="*/ 6122765 w 7505700"/>
              <a:gd name="connsiteY53" fmla="*/ 901922 h 1142333"/>
              <a:gd name="connsiteX54" fmla="*/ 6032563 w 7505700"/>
              <a:gd name="connsiteY54" fmla="*/ 911923 h 1142333"/>
              <a:gd name="connsiteX55" fmla="*/ 5892259 w 7505700"/>
              <a:gd name="connsiteY55" fmla="*/ 771620 h 1142333"/>
              <a:gd name="connsiteX56" fmla="*/ 5892259 w 7505700"/>
              <a:gd name="connsiteY56" fmla="*/ 741521 h 1142333"/>
              <a:gd name="connsiteX57" fmla="*/ 5882258 w 7505700"/>
              <a:gd name="connsiteY57" fmla="*/ 741521 h 1142333"/>
              <a:gd name="connsiteX58" fmla="*/ 5641752 w 7505700"/>
              <a:gd name="connsiteY58" fmla="*/ 921924 h 1142333"/>
              <a:gd name="connsiteX59" fmla="*/ 5421248 w 7505700"/>
              <a:gd name="connsiteY59" fmla="*/ 731520 h 1142333"/>
              <a:gd name="connsiteX60" fmla="*/ 5711856 w 7505700"/>
              <a:gd name="connsiteY60" fmla="*/ 521112 h 1142333"/>
              <a:gd name="connsiteX61" fmla="*/ 5882258 w 7505700"/>
              <a:gd name="connsiteY61" fmla="*/ 390810 h 1142333"/>
              <a:gd name="connsiteX62" fmla="*/ 5731954 w 7505700"/>
              <a:gd name="connsiteY62" fmla="*/ 270605 h 1142333"/>
              <a:gd name="connsiteX63" fmla="*/ 5561552 w 7505700"/>
              <a:gd name="connsiteY63" fmla="*/ 430911 h 1142333"/>
              <a:gd name="connsiteX64" fmla="*/ 5431250 w 7505700"/>
              <a:gd name="connsiteY64" fmla="*/ 430911 h 1142333"/>
              <a:gd name="connsiteX65" fmla="*/ 5731859 w 7505700"/>
              <a:gd name="connsiteY65" fmla="*/ 180403 h 1142333"/>
              <a:gd name="connsiteX66" fmla="*/ 5050631 w 7505700"/>
              <a:gd name="connsiteY66" fmla="*/ 180403 h 1142333"/>
              <a:gd name="connsiteX67" fmla="*/ 5351240 w 7505700"/>
              <a:gd name="connsiteY67" fmla="*/ 541115 h 1142333"/>
              <a:gd name="connsiteX68" fmla="*/ 5050631 w 7505700"/>
              <a:gd name="connsiteY68" fmla="*/ 921924 h 1142333"/>
              <a:gd name="connsiteX69" fmla="*/ 4810125 w 7505700"/>
              <a:gd name="connsiteY69" fmla="*/ 741521 h 1142333"/>
              <a:gd name="connsiteX70" fmla="*/ 4800124 w 7505700"/>
              <a:gd name="connsiteY70" fmla="*/ 741521 h 1142333"/>
              <a:gd name="connsiteX71" fmla="*/ 4800124 w 7505700"/>
              <a:gd name="connsiteY71" fmla="*/ 1142333 h 1142333"/>
              <a:gd name="connsiteX72" fmla="*/ 4679918 w 7505700"/>
              <a:gd name="connsiteY72" fmla="*/ 1142333 h 1142333"/>
              <a:gd name="connsiteX73" fmla="*/ 4679918 w 7505700"/>
              <a:gd name="connsiteY73" fmla="*/ 190404 h 1142333"/>
              <a:gd name="connsiteX74" fmla="*/ 4800124 w 7505700"/>
              <a:gd name="connsiteY74" fmla="*/ 190404 h 1142333"/>
              <a:gd name="connsiteX75" fmla="*/ 4800124 w 7505700"/>
              <a:gd name="connsiteY75" fmla="*/ 360807 h 1142333"/>
              <a:gd name="connsiteX76" fmla="*/ 4810125 w 7505700"/>
              <a:gd name="connsiteY76" fmla="*/ 360807 h 1142333"/>
              <a:gd name="connsiteX77" fmla="*/ 5050631 w 7505700"/>
              <a:gd name="connsiteY77" fmla="*/ 180403 h 1142333"/>
              <a:gd name="connsiteX78" fmla="*/ 3888010 w 7505700"/>
              <a:gd name="connsiteY78" fmla="*/ 180403 h 1142333"/>
              <a:gd name="connsiteX79" fmla="*/ 4108513 w 7505700"/>
              <a:gd name="connsiteY79" fmla="*/ 360807 h 1142333"/>
              <a:gd name="connsiteX80" fmla="*/ 4329017 w 7505700"/>
              <a:gd name="connsiteY80" fmla="*/ 180403 h 1142333"/>
              <a:gd name="connsiteX81" fmla="*/ 4569523 w 7505700"/>
              <a:gd name="connsiteY81" fmla="*/ 420909 h 1142333"/>
              <a:gd name="connsiteX82" fmla="*/ 4569523 w 7505700"/>
              <a:gd name="connsiteY82" fmla="*/ 901922 h 1142333"/>
              <a:gd name="connsiteX83" fmla="*/ 4439221 w 7505700"/>
              <a:gd name="connsiteY83" fmla="*/ 901922 h 1142333"/>
              <a:gd name="connsiteX84" fmla="*/ 4439221 w 7505700"/>
              <a:gd name="connsiteY84" fmla="*/ 430911 h 1142333"/>
              <a:gd name="connsiteX85" fmla="*/ 4298918 w 7505700"/>
              <a:gd name="connsiteY85" fmla="*/ 280606 h 1142333"/>
              <a:gd name="connsiteX86" fmla="*/ 4118515 w 7505700"/>
              <a:gd name="connsiteY86" fmla="*/ 541115 h 1142333"/>
              <a:gd name="connsiteX87" fmla="*/ 4118515 w 7505700"/>
              <a:gd name="connsiteY87" fmla="*/ 901827 h 1142333"/>
              <a:gd name="connsiteX88" fmla="*/ 3988212 w 7505700"/>
              <a:gd name="connsiteY88" fmla="*/ 901827 h 1142333"/>
              <a:gd name="connsiteX89" fmla="*/ 3988212 w 7505700"/>
              <a:gd name="connsiteY89" fmla="*/ 430815 h 1142333"/>
              <a:gd name="connsiteX90" fmla="*/ 3847909 w 7505700"/>
              <a:gd name="connsiteY90" fmla="*/ 280511 h 1142333"/>
              <a:gd name="connsiteX91" fmla="*/ 3657504 w 7505700"/>
              <a:gd name="connsiteY91" fmla="*/ 541020 h 1142333"/>
              <a:gd name="connsiteX92" fmla="*/ 3657504 w 7505700"/>
              <a:gd name="connsiteY92" fmla="*/ 901731 h 1142333"/>
              <a:gd name="connsiteX93" fmla="*/ 3537299 w 7505700"/>
              <a:gd name="connsiteY93" fmla="*/ 901731 h 1142333"/>
              <a:gd name="connsiteX94" fmla="*/ 3537299 w 7505700"/>
              <a:gd name="connsiteY94" fmla="*/ 190404 h 1142333"/>
              <a:gd name="connsiteX95" fmla="*/ 3657504 w 7505700"/>
              <a:gd name="connsiteY95" fmla="*/ 190404 h 1142333"/>
              <a:gd name="connsiteX96" fmla="*/ 3657504 w 7505700"/>
              <a:gd name="connsiteY96" fmla="*/ 360807 h 1142333"/>
              <a:gd name="connsiteX97" fmla="*/ 3888010 w 7505700"/>
              <a:gd name="connsiteY97" fmla="*/ 180403 h 1142333"/>
              <a:gd name="connsiteX98" fmla="*/ 3106484 w 7505700"/>
              <a:gd name="connsiteY98" fmla="*/ 180308 h 1142333"/>
              <a:gd name="connsiteX99" fmla="*/ 3447193 w 7505700"/>
              <a:gd name="connsiteY99" fmla="*/ 551116 h 1142333"/>
              <a:gd name="connsiteX100" fmla="*/ 3106484 w 7505700"/>
              <a:gd name="connsiteY100" fmla="*/ 921925 h 1142333"/>
              <a:gd name="connsiteX101" fmla="*/ 2755773 w 7505700"/>
              <a:gd name="connsiteY101" fmla="*/ 551116 h 1142333"/>
              <a:gd name="connsiteX102" fmla="*/ 3106484 w 7505700"/>
              <a:gd name="connsiteY102" fmla="*/ 180308 h 1142333"/>
              <a:gd name="connsiteX103" fmla="*/ 2354865 w 7505700"/>
              <a:gd name="connsiteY103" fmla="*/ 180308 h 1142333"/>
              <a:gd name="connsiteX104" fmla="*/ 2675572 w 7505700"/>
              <a:gd name="connsiteY104" fmla="*/ 460915 h 1142333"/>
              <a:gd name="connsiteX105" fmla="*/ 2545270 w 7505700"/>
              <a:gd name="connsiteY105" fmla="*/ 460915 h 1142333"/>
              <a:gd name="connsiteX106" fmla="*/ 2354865 w 7505700"/>
              <a:gd name="connsiteY106" fmla="*/ 280511 h 1142333"/>
              <a:gd name="connsiteX107" fmla="*/ 2134361 w 7505700"/>
              <a:gd name="connsiteY107" fmla="*/ 551116 h 1142333"/>
              <a:gd name="connsiteX108" fmla="*/ 2354865 w 7505700"/>
              <a:gd name="connsiteY108" fmla="*/ 821721 h 1142333"/>
              <a:gd name="connsiteX109" fmla="*/ 2555271 w 7505700"/>
              <a:gd name="connsiteY109" fmla="*/ 631317 h 1142333"/>
              <a:gd name="connsiteX110" fmla="*/ 2675476 w 7505700"/>
              <a:gd name="connsiteY110" fmla="*/ 631317 h 1142333"/>
              <a:gd name="connsiteX111" fmla="*/ 2354770 w 7505700"/>
              <a:gd name="connsiteY111" fmla="*/ 921925 h 1142333"/>
              <a:gd name="connsiteX112" fmla="*/ 2004059 w 7505700"/>
              <a:gd name="connsiteY112" fmla="*/ 551116 h 1142333"/>
              <a:gd name="connsiteX113" fmla="*/ 2004154 w 7505700"/>
              <a:gd name="connsiteY113" fmla="*/ 551116 h 1142333"/>
              <a:gd name="connsiteX114" fmla="*/ 2354865 w 7505700"/>
              <a:gd name="connsiteY114" fmla="*/ 180308 h 1142333"/>
              <a:gd name="connsiteX115" fmla="*/ 1202721 w 7505700"/>
              <a:gd name="connsiteY115" fmla="*/ 180308 h 1142333"/>
              <a:gd name="connsiteX116" fmla="*/ 1533429 w 7505700"/>
              <a:gd name="connsiteY116" fmla="*/ 561118 h 1142333"/>
              <a:gd name="connsiteX117" fmla="*/ 1533429 w 7505700"/>
              <a:gd name="connsiteY117" fmla="*/ 581120 h 1142333"/>
              <a:gd name="connsiteX118" fmla="*/ 1533239 w 7505700"/>
              <a:gd name="connsiteY118" fmla="*/ 581215 h 1142333"/>
              <a:gd name="connsiteX119" fmla="*/ 992124 w 7505700"/>
              <a:gd name="connsiteY119" fmla="*/ 581215 h 1142333"/>
              <a:gd name="connsiteX120" fmla="*/ 1212627 w 7505700"/>
              <a:gd name="connsiteY120" fmla="*/ 821721 h 1142333"/>
              <a:gd name="connsiteX121" fmla="*/ 1393031 w 7505700"/>
              <a:gd name="connsiteY121" fmla="*/ 691419 h 1142333"/>
              <a:gd name="connsiteX122" fmla="*/ 1523333 w 7505700"/>
              <a:gd name="connsiteY122" fmla="*/ 691419 h 1142333"/>
              <a:gd name="connsiteX123" fmla="*/ 1212723 w 7505700"/>
              <a:gd name="connsiteY123" fmla="*/ 921925 h 1142333"/>
              <a:gd name="connsiteX124" fmla="*/ 862012 w 7505700"/>
              <a:gd name="connsiteY124" fmla="*/ 551116 h 1142333"/>
              <a:gd name="connsiteX125" fmla="*/ 1202721 w 7505700"/>
              <a:gd name="connsiteY125" fmla="*/ 180308 h 1142333"/>
              <a:gd name="connsiteX126" fmla="*/ 1673447 w 7505700"/>
              <a:gd name="connsiteY126" fmla="*/ 0 h 1142333"/>
              <a:gd name="connsiteX127" fmla="*/ 1803749 w 7505700"/>
              <a:gd name="connsiteY127" fmla="*/ 0 h 1142333"/>
              <a:gd name="connsiteX128" fmla="*/ 1803749 w 7505700"/>
              <a:gd name="connsiteY128" fmla="*/ 190405 h 1142333"/>
              <a:gd name="connsiteX129" fmla="*/ 1954053 w 7505700"/>
              <a:gd name="connsiteY129" fmla="*/ 190405 h 1142333"/>
              <a:gd name="connsiteX130" fmla="*/ 1954053 w 7505700"/>
              <a:gd name="connsiteY130" fmla="*/ 290608 h 1142333"/>
              <a:gd name="connsiteX131" fmla="*/ 1803749 w 7505700"/>
              <a:gd name="connsiteY131" fmla="*/ 290608 h 1142333"/>
              <a:gd name="connsiteX132" fmla="*/ 1803749 w 7505700"/>
              <a:gd name="connsiteY132" fmla="*/ 711518 h 1142333"/>
              <a:gd name="connsiteX133" fmla="*/ 1883949 w 7505700"/>
              <a:gd name="connsiteY133" fmla="*/ 821722 h 1142333"/>
              <a:gd name="connsiteX134" fmla="*/ 1954053 w 7505700"/>
              <a:gd name="connsiteY134" fmla="*/ 801719 h 1142333"/>
              <a:gd name="connsiteX135" fmla="*/ 1954053 w 7505700"/>
              <a:gd name="connsiteY135" fmla="*/ 901922 h 1142333"/>
              <a:gd name="connsiteX136" fmla="*/ 1873853 w 7505700"/>
              <a:gd name="connsiteY136" fmla="*/ 921925 h 1142333"/>
              <a:gd name="connsiteX137" fmla="*/ 1673447 w 7505700"/>
              <a:gd name="connsiteY137" fmla="*/ 721519 h 1142333"/>
              <a:gd name="connsiteX138" fmla="*/ 1673447 w 7505700"/>
              <a:gd name="connsiteY138" fmla="*/ 290608 h 1142333"/>
              <a:gd name="connsiteX139" fmla="*/ 1573244 w 7505700"/>
              <a:gd name="connsiteY139" fmla="*/ 290608 h 1142333"/>
              <a:gd name="connsiteX140" fmla="*/ 1573244 w 7505700"/>
              <a:gd name="connsiteY140" fmla="*/ 190405 h 1142333"/>
              <a:gd name="connsiteX141" fmla="*/ 1673447 w 7505700"/>
              <a:gd name="connsiteY141" fmla="*/ 190405 h 1142333"/>
              <a:gd name="connsiteX142" fmla="*/ 0 w 7505700"/>
              <a:gd name="connsiteY142" fmla="*/ 0 h 1142333"/>
              <a:gd name="connsiteX143" fmla="*/ 160306 w 7505700"/>
              <a:gd name="connsiteY143" fmla="*/ 0 h 1142333"/>
              <a:gd name="connsiteX144" fmla="*/ 561118 w 7505700"/>
              <a:gd name="connsiteY144" fmla="*/ 621316 h 1142333"/>
              <a:gd name="connsiteX145" fmla="*/ 641318 w 7505700"/>
              <a:gd name="connsiteY145" fmla="*/ 761619 h 1142333"/>
              <a:gd name="connsiteX146" fmla="*/ 641318 w 7505700"/>
              <a:gd name="connsiteY146" fmla="*/ 0 h 1142333"/>
              <a:gd name="connsiteX147" fmla="*/ 761524 w 7505700"/>
              <a:gd name="connsiteY147" fmla="*/ 0 h 1142333"/>
              <a:gd name="connsiteX148" fmla="*/ 761524 w 7505700"/>
              <a:gd name="connsiteY148" fmla="*/ 901922 h 1142333"/>
              <a:gd name="connsiteX149" fmla="*/ 601218 w 7505700"/>
              <a:gd name="connsiteY149" fmla="*/ 901922 h 1142333"/>
              <a:gd name="connsiteX150" fmla="*/ 200406 w 7505700"/>
              <a:gd name="connsiteY150" fmla="*/ 290608 h 1142333"/>
              <a:gd name="connsiteX151" fmla="*/ 130302 w 7505700"/>
              <a:gd name="connsiteY151" fmla="*/ 150305 h 1142333"/>
              <a:gd name="connsiteX152" fmla="*/ 120302 w 7505700"/>
              <a:gd name="connsiteY152" fmla="*/ 150305 h 1142333"/>
              <a:gd name="connsiteX153" fmla="*/ 130302 w 7505700"/>
              <a:gd name="connsiteY153" fmla="*/ 310610 h 1142333"/>
              <a:gd name="connsiteX154" fmla="*/ 130302 w 7505700"/>
              <a:gd name="connsiteY154" fmla="*/ 901827 h 1142333"/>
              <a:gd name="connsiteX155" fmla="*/ 0 w 7505700"/>
              <a:gd name="connsiteY155" fmla="*/ 901827 h 1142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</a:cxnLst>
            <a:rect l="l" t="t" r="r" b="b"/>
            <a:pathLst>
              <a:path w="7505700" h="1142333">
                <a:moveTo>
                  <a:pt x="5882163" y="551211"/>
                </a:moveTo>
                <a:cubicBezTo>
                  <a:pt x="5842063" y="581310"/>
                  <a:pt x="5781960" y="601313"/>
                  <a:pt x="5731859" y="611314"/>
                </a:cubicBezTo>
                <a:cubicBezTo>
                  <a:pt x="5641657" y="631316"/>
                  <a:pt x="5541454" y="641413"/>
                  <a:pt x="5541454" y="721518"/>
                </a:cubicBezTo>
                <a:cubicBezTo>
                  <a:pt x="5541454" y="791622"/>
                  <a:pt x="5601557" y="821721"/>
                  <a:pt x="5671756" y="821721"/>
                </a:cubicBezTo>
                <a:cubicBezTo>
                  <a:pt x="5812059" y="821721"/>
                  <a:pt x="5882163" y="721518"/>
                  <a:pt x="5882163" y="581215"/>
                </a:cubicBezTo>
                <a:close/>
                <a:moveTo>
                  <a:pt x="1202531" y="280606"/>
                </a:moveTo>
                <a:cubicBezTo>
                  <a:pt x="1092327" y="280606"/>
                  <a:pt x="1012126" y="350710"/>
                  <a:pt x="992124" y="491014"/>
                </a:cubicBezTo>
                <a:lnTo>
                  <a:pt x="1402937" y="491014"/>
                </a:lnTo>
                <a:cubicBezTo>
                  <a:pt x="1392937" y="350710"/>
                  <a:pt x="1312735" y="280606"/>
                  <a:pt x="1202531" y="280606"/>
                </a:cubicBezTo>
                <a:close/>
                <a:moveTo>
                  <a:pt x="3106579" y="280511"/>
                </a:moveTo>
                <a:cubicBezTo>
                  <a:pt x="2966276" y="280511"/>
                  <a:pt x="2886075" y="380714"/>
                  <a:pt x="2886075" y="551116"/>
                </a:cubicBezTo>
                <a:cubicBezTo>
                  <a:pt x="2886075" y="711422"/>
                  <a:pt x="2966276" y="821721"/>
                  <a:pt x="3106579" y="821721"/>
                </a:cubicBezTo>
                <a:cubicBezTo>
                  <a:pt x="3236881" y="821721"/>
                  <a:pt x="3316986" y="711517"/>
                  <a:pt x="3316986" y="551116"/>
                </a:cubicBezTo>
                <a:cubicBezTo>
                  <a:pt x="3316986" y="380714"/>
                  <a:pt x="3236786" y="280511"/>
                  <a:pt x="3106579" y="280511"/>
                </a:cubicBezTo>
                <a:close/>
                <a:moveTo>
                  <a:pt x="5020532" y="270509"/>
                </a:moveTo>
                <a:cubicBezTo>
                  <a:pt x="4890230" y="270509"/>
                  <a:pt x="4800028" y="400812"/>
                  <a:pt x="4800028" y="551116"/>
                </a:cubicBezTo>
                <a:cubicBezTo>
                  <a:pt x="4800028" y="701421"/>
                  <a:pt x="4890230" y="821721"/>
                  <a:pt x="5020532" y="821721"/>
                </a:cubicBezTo>
                <a:cubicBezTo>
                  <a:pt x="5140738" y="821721"/>
                  <a:pt x="5220938" y="711517"/>
                  <a:pt x="5220938" y="541115"/>
                </a:cubicBezTo>
                <a:cubicBezTo>
                  <a:pt x="5220938" y="380809"/>
                  <a:pt x="5140738" y="270509"/>
                  <a:pt x="5020532" y="270509"/>
                </a:cubicBezTo>
                <a:close/>
                <a:moveTo>
                  <a:pt x="6824376" y="190404"/>
                </a:moveTo>
                <a:lnTo>
                  <a:pt x="6964680" y="190404"/>
                </a:lnTo>
                <a:lnTo>
                  <a:pt x="7135082" y="661415"/>
                </a:lnTo>
                <a:cubicBezTo>
                  <a:pt x="7145083" y="701516"/>
                  <a:pt x="7155084" y="741616"/>
                  <a:pt x="7165181" y="791717"/>
                </a:cubicBezTo>
                <a:lnTo>
                  <a:pt x="7175182" y="791717"/>
                </a:lnTo>
                <a:cubicBezTo>
                  <a:pt x="7185183" y="741616"/>
                  <a:pt x="7195185" y="701516"/>
                  <a:pt x="7205281" y="661415"/>
                </a:cubicBezTo>
                <a:lnTo>
                  <a:pt x="7375683" y="190404"/>
                </a:lnTo>
                <a:lnTo>
                  <a:pt x="7505700" y="190404"/>
                </a:lnTo>
                <a:lnTo>
                  <a:pt x="7245191" y="881824"/>
                </a:lnTo>
                <a:cubicBezTo>
                  <a:pt x="7205091" y="982027"/>
                  <a:pt x="7114889" y="1142333"/>
                  <a:pt x="6954583" y="1142333"/>
                </a:cubicBezTo>
                <a:cubicBezTo>
                  <a:pt x="6904482" y="1142333"/>
                  <a:pt x="6874382" y="1132331"/>
                  <a:pt x="6864381" y="1122330"/>
                </a:cubicBezTo>
                <a:lnTo>
                  <a:pt x="6864381" y="1022127"/>
                </a:lnTo>
                <a:cubicBezTo>
                  <a:pt x="6884384" y="1032128"/>
                  <a:pt x="6914483" y="1042130"/>
                  <a:pt x="6944582" y="1042130"/>
                </a:cubicBezTo>
                <a:cubicBezTo>
                  <a:pt x="7034784" y="1042130"/>
                  <a:pt x="7084885" y="982027"/>
                  <a:pt x="7114984" y="921924"/>
                </a:cubicBezTo>
                <a:close/>
                <a:moveTo>
                  <a:pt x="6533769" y="180403"/>
                </a:moveTo>
                <a:cubicBezTo>
                  <a:pt x="6674072" y="180403"/>
                  <a:pt x="6774275" y="280606"/>
                  <a:pt x="6774275" y="420909"/>
                </a:cubicBezTo>
                <a:lnTo>
                  <a:pt x="6774180" y="420909"/>
                </a:lnTo>
                <a:lnTo>
                  <a:pt x="6774180" y="901922"/>
                </a:lnTo>
                <a:lnTo>
                  <a:pt x="6653974" y="901922"/>
                </a:lnTo>
                <a:lnTo>
                  <a:pt x="6653974" y="451008"/>
                </a:lnTo>
                <a:cubicBezTo>
                  <a:pt x="6653974" y="340804"/>
                  <a:pt x="6593871" y="280606"/>
                  <a:pt x="6503669" y="280606"/>
                </a:cubicBezTo>
                <a:cubicBezTo>
                  <a:pt x="6383464" y="280606"/>
                  <a:pt x="6303263" y="370808"/>
                  <a:pt x="6303263" y="541115"/>
                </a:cubicBezTo>
                <a:lnTo>
                  <a:pt x="6303263" y="901827"/>
                </a:lnTo>
                <a:lnTo>
                  <a:pt x="6183058" y="901827"/>
                </a:lnTo>
                <a:lnTo>
                  <a:pt x="6183058" y="190404"/>
                </a:lnTo>
                <a:lnTo>
                  <a:pt x="6303263" y="190404"/>
                </a:lnTo>
                <a:lnTo>
                  <a:pt x="6303263" y="360807"/>
                </a:lnTo>
                <a:cubicBezTo>
                  <a:pt x="6323266" y="240601"/>
                  <a:pt x="6423469" y="180403"/>
                  <a:pt x="6533769" y="180403"/>
                </a:cubicBezTo>
                <a:close/>
                <a:moveTo>
                  <a:pt x="5731859" y="180403"/>
                </a:moveTo>
                <a:cubicBezTo>
                  <a:pt x="5912262" y="180403"/>
                  <a:pt x="6012465" y="260604"/>
                  <a:pt x="6012465" y="420909"/>
                </a:cubicBezTo>
                <a:lnTo>
                  <a:pt x="6012465" y="741616"/>
                </a:lnTo>
                <a:cubicBezTo>
                  <a:pt x="6012465" y="811720"/>
                  <a:pt x="6042564" y="821817"/>
                  <a:pt x="6062566" y="821817"/>
                </a:cubicBezTo>
                <a:cubicBezTo>
                  <a:pt x="6082569" y="821817"/>
                  <a:pt x="6102667" y="811815"/>
                  <a:pt x="6122669" y="811815"/>
                </a:cubicBezTo>
                <a:lnTo>
                  <a:pt x="6122765" y="811720"/>
                </a:lnTo>
                <a:lnTo>
                  <a:pt x="6122765" y="901922"/>
                </a:lnTo>
                <a:cubicBezTo>
                  <a:pt x="6092666" y="911923"/>
                  <a:pt x="6062662" y="911923"/>
                  <a:pt x="6032563" y="911923"/>
                </a:cubicBezTo>
                <a:cubicBezTo>
                  <a:pt x="5932360" y="911923"/>
                  <a:pt x="5892259" y="851820"/>
                  <a:pt x="5892259" y="771620"/>
                </a:cubicBezTo>
                <a:lnTo>
                  <a:pt x="5892259" y="741521"/>
                </a:lnTo>
                <a:lnTo>
                  <a:pt x="5882258" y="741521"/>
                </a:lnTo>
                <a:cubicBezTo>
                  <a:pt x="5852160" y="851725"/>
                  <a:pt x="5762053" y="921924"/>
                  <a:pt x="5641752" y="921924"/>
                </a:cubicBezTo>
                <a:cubicBezTo>
                  <a:pt x="5521451" y="921924"/>
                  <a:pt x="5421248" y="861822"/>
                  <a:pt x="5421248" y="731520"/>
                </a:cubicBezTo>
                <a:cubicBezTo>
                  <a:pt x="5421248" y="561117"/>
                  <a:pt x="5571553" y="541115"/>
                  <a:pt x="5711856" y="521112"/>
                </a:cubicBezTo>
                <a:cubicBezTo>
                  <a:pt x="5822060" y="501110"/>
                  <a:pt x="5882258" y="481012"/>
                  <a:pt x="5882258" y="390810"/>
                </a:cubicBezTo>
                <a:cubicBezTo>
                  <a:pt x="5882258" y="330708"/>
                  <a:pt x="5842158" y="270605"/>
                  <a:pt x="5731954" y="270605"/>
                </a:cubicBezTo>
                <a:cubicBezTo>
                  <a:pt x="5621750" y="270605"/>
                  <a:pt x="5561552" y="320706"/>
                  <a:pt x="5561552" y="430911"/>
                </a:cubicBezTo>
                <a:lnTo>
                  <a:pt x="5431250" y="430911"/>
                </a:lnTo>
                <a:cubicBezTo>
                  <a:pt x="5441251" y="270605"/>
                  <a:pt x="5541454" y="180403"/>
                  <a:pt x="5731859" y="180403"/>
                </a:cubicBezTo>
                <a:close/>
                <a:moveTo>
                  <a:pt x="5050631" y="180403"/>
                </a:moveTo>
                <a:cubicBezTo>
                  <a:pt x="5231035" y="180403"/>
                  <a:pt x="5351240" y="330708"/>
                  <a:pt x="5351240" y="541115"/>
                </a:cubicBezTo>
                <a:cubicBezTo>
                  <a:pt x="5351240" y="761619"/>
                  <a:pt x="5220938" y="921924"/>
                  <a:pt x="5050631" y="921924"/>
                </a:cubicBezTo>
                <a:cubicBezTo>
                  <a:pt x="4940427" y="921924"/>
                  <a:pt x="4840224" y="861822"/>
                  <a:pt x="4810125" y="741521"/>
                </a:cubicBezTo>
                <a:lnTo>
                  <a:pt x="4800124" y="741521"/>
                </a:lnTo>
                <a:lnTo>
                  <a:pt x="4800124" y="1142333"/>
                </a:lnTo>
                <a:lnTo>
                  <a:pt x="4679918" y="1142333"/>
                </a:lnTo>
                <a:lnTo>
                  <a:pt x="4679918" y="190404"/>
                </a:lnTo>
                <a:lnTo>
                  <a:pt x="4800124" y="190404"/>
                </a:lnTo>
                <a:lnTo>
                  <a:pt x="4800124" y="360807"/>
                </a:lnTo>
                <a:lnTo>
                  <a:pt x="4810125" y="360807"/>
                </a:lnTo>
                <a:cubicBezTo>
                  <a:pt x="4840224" y="240601"/>
                  <a:pt x="4940427" y="180403"/>
                  <a:pt x="5050631" y="180403"/>
                </a:cubicBezTo>
                <a:close/>
                <a:moveTo>
                  <a:pt x="3888010" y="180403"/>
                </a:moveTo>
                <a:cubicBezTo>
                  <a:pt x="3988212" y="180403"/>
                  <a:pt x="4078414" y="240506"/>
                  <a:pt x="4108513" y="360807"/>
                </a:cubicBezTo>
                <a:cubicBezTo>
                  <a:pt x="4138612" y="230505"/>
                  <a:pt x="4238815" y="180403"/>
                  <a:pt x="4329017" y="180403"/>
                </a:cubicBezTo>
                <a:cubicBezTo>
                  <a:pt x="4459319" y="180403"/>
                  <a:pt x="4569523" y="270605"/>
                  <a:pt x="4569523" y="420909"/>
                </a:cubicBezTo>
                <a:lnTo>
                  <a:pt x="4569523" y="901922"/>
                </a:lnTo>
                <a:lnTo>
                  <a:pt x="4439221" y="901922"/>
                </a:lnTo>
                <a:lnTo>
                  <a:pt x="4439221" y="430911"/>
                </a:lnTo>
                <a:cubicBezTo>
                  <a:pt x="4439221" y="340709"/>
                  <a:pt x="4379119" y="280606"/>
                  <a:pt x="4298918" y="280606"/>
                </a:cubicBezTo>
                <a:cubicBezTo>
                  <a:pt x="4188714" y="280606"/>
                  <a:pt x="4118515" y="370808"/>
                  <a:pt x="4118515" y="541115"/>
                </a:cubicBezTo>
                <a:lnTo>
                  <a:pt x="4118515" y="901827"/>
                </a:lnTo>
                <a:lnTo>
                  <a:pt x="3988212" y="901827"/>
                </a:lnTo>
                <a:lnTo>
                  <a:pt x="3988212" y="430815"/>
                </a:lnTo>
                <a:cubicBezTo>
                  <a:pt x="3988212" y="340613"/>
                  <a:pt x="3928110" y="280511"/>
                  <a:pt x="3847909" y="280511"/>
                </a:cubicBezTo>
                <a:cubicBezTo>
                  <a:pt x="3737705" y="280511"/>
                  <a:pt x="3657504" y="390715"/>
                  <a:pt x="3657504" y="541020"/>
                </a:cubicBezTo>
                <a:lnTo>
                  <a:pt x="3657504" y="901731"/>
                </a:lnTo>
                <a:lnTo>
                  <a:pt x="3537299" y="901731"/>
                </a:lnTo>
                <a:lnTo>
                  <a:pt x="3537299" y="190404"/>
                </a:lnTo>
                <a:lnTo>
                  <a:pt x="3657504" y="190404"/>
                </a:lnTo>
                <a:lnTo>
                  <a:pt x="3657504" y="360807"/>
                </a:lnTo>
                <a:cubicBezTo>
                  <a:pt x="3687603" y="240601"/>
                  <a:pt x="3777710" y="180403"/>
                  <a:pt x="3888010" y="180403"/>
                </a:cubicBezTo>
                <a:close/>
                <a:moveTo>
                  <a:pt x="3106484" y="180308"/>
                </a:moveTo>
                <a:cubicBezTo>
                  <a:pt x="3326892" y="180308"/>
                  <a:pt x="3447193" y="330612"/>
                  <a:pt x="3447193" y="551116"/>
                </a:cubicBezTo>
                <a:cubicBezTo>
                  <a:pt x="3447193" y="771620"/>
                  <a:pt x="3316891" y="921925"/>
                  <a:pt x="3106484" y="921925"/>
                </a:cubicBezTo>
                <a:cubicBezTo>
                  <a:pt x="2896076" y="921925"/>
                  <a:pt x="2755773" y="771620"/>
                  <a:pt x="2755773" y="551116"/>
                </a:cubicBezTo>
                <a:cubicBezTo>
                  <a:pt x="2755773" y="330612"/>
                  <a:pt x="2886075" y="180308"/>
                  <a:pt x="3106484" y="180308"/>
                </a:cubicBezTo>
                <a:close/>
                <a:moveTo>
                  <a:pt x="2354865" y="180308"/>
                </a:moveTo>
                <a:cubicBezTo>
                  <a:pt x="2535268" y="180308"/>
                  <a:pt x="2665475" y="290512"/>
                  <a:pt x="2675572" y="460915"/>
                </a:cubicBezTo>
                <a:lnTo>
                  <a:pt x="2545270" y="460915"/>
                </a:lnTo>
                <a:cubicBezTo>
                  <a:pt x="2535268" y="360711"/>
                  <a:pt x="2485167" y="280511"/>
                  <a:pt x="2354865" y="280511"/>
                </a:cubicBezTo>
                <a:cubicBezTo>
                  <a:pt x="2224563" y="280511"/>
                  <a:pt x="2134361" y="390715"/>
                  <a:pt x="2134361" y="551116"/>
                </a:cubicBezTo>
                <a:cubicBezTo>
                  <a:pt x="2134361" y="711517"/>
                  <a:pt x="2224563" y="821721"/>
                  <a:pt x="2354865" y="821721"/>
                </a:cubicBezTo>
                <a:cubicBezTo>
                  <a:pt x="2465069" y="821721"/>
                  <a:pt x="2535268" y="751618"/>
                  <a:pt x="2555271" y="631317"/>
                </a:cubicBezTo>
                <a:lnTo>
                  <a:pt x="2675476" y="631317"/>
                </a:lnTo>
                <a:cubicBezTo>
                  <a:pt x="2665475" y="811720"/>
                  <a:pt x="2535173" y="921925"/>
                  <a:pt x="2354770" y="921925"/>
                </a:cubicBezTo>
                <a:cubicBezTo>
                  <a:pt x="2154363" y="921925"/>
                  <a:pt x="2004059" y="771620"/>
                  <a:pt x="2004059" y="551116"/>
                </a:cubicBezTo>
                <a:lnTo>
                  <a:pt x="2004154" y="551116"/>
                </a:lnTo>
                <a:cubicBezTo>
                  <a:pt x="2004154" y="330612"/>
                  <a:pt x="2144458" y="180308"/>
                  <a:pt x="2354865" y="180308"/>
                </a:cubicBezTo>
                <a:close/>
                <a:moveTo>
                  <a:pt x="1202721" y="180308"/>
                </a:moveTo>
                <a:cubicBezTo>
                  <a:pt x="1413129" y="180308"/>
                  <a:pt x="1533429" y="340614"/>
                  <a:pt x="1533429" y="561118"/>
                </a:cubicBezTo>
                <a:lnTo>
                  <a:pt x="1533429" y="581120"/>
                </a:lnTo>
                <a:lnTo>
                  <a:pt x="1533239" y="581215"/>
                </a:lnTo>
                <a:lnTo>
                  <a:pt x="992124" y="581215"/>
                </a:lnTo>
                <a:cubicBezTo>
                  <a:pt x="1002126" y="731520"/>
                  <a:pt x="1092327" y="821721"/>
                  <a:pt x="1212627" y="821721"/>
                </a:cubicBezTo>
                <a:cubicBezTo>
                  <a:pt x="1302829" y="821721"/>
                  <a:pt x="1383029" y="771620"/>
                  <a:pt x="1393031" y="691419"/>
                </a:cubicBezTo>
                <a:lnTo>
                  <a:pt x="1523333" y="691419"/>
                </a:lnTo>
                <a:cubicBezTo>
                  <a:pt x="1503330" y="831723"/>
                  <a:pt x="1373028" y="921925"/>
                  <a:pt x="1212723" y="921925"/>
                </a:cubicBezTo>
                <a:cubicBezTo>
                  <a:pt x="1002315" y="921925"/>
                  <a:pt x="862012" y="781621"/>
                  <a:pt x="862012" y="551116"/>
                </a:cubicBezTo>
                <a:cubicBezTo>
                  <a:pt x="862012" y="340709"/>
                  <a:pt x="992314" y="180308"/>
                  <a:pt x="1202721" y="180308"/>
                </a:cubicBezTo>
                <a:close/>
                <a:moveTo>
                  <a:pt x="1673447" y="0"/>
                </a:moveTo>
                <a:lnTo>
                  <a:pt x="1803749" y="0"/>
                </a:lnTo>
                <a:lnTo>
                  <a:pt x="1803749" y="190405"/>
                </a:lnTo>
                <a:lnTo>
                  <a:pt x="1954053" y="190405"/>
                </a:lnTo>
                <a:lnTo>
                  <a:pt x="1954053" y="290608"/>
                </a:lnTo>
                <a:lnTo>
                  <a:pt x="1803749" y="290608"/>
                </a:lnTo>
                <a:lnTo>
                  <a:pt x="1803749" y="711518"/>
                </a:lnTo>
                <a:cubicBezTo>
                  <a:pt x="1803749" y="791718"/>
                  <a:pt x="1833848" y="821722"/>
                  <a:pt x="1883949" y="821722"/>
                </a:cubicBezTo>
                <a:cubicBezTo>
                  <a:pt x="1914049" y="821722"/>
                  <a:pt x="1934051" y="811721"/>
                  <a:pt x="1954053" y="801719"/>
                </a:cubicBezTo>
                <a:lnTo>
                  <a:pt x="1954053" y="901922"/>
                </a:lnTo>
                <a:cubicBezTo>
                  <a:pt x="1934051" y="911924"/>
                  <a:pt x="1903952" y="921925"/>
                  <a:pt x="1873853" y="921925"/>
                </a:cubicBezTo>
                <a:cubicBezTo>
                  <a:pt x="1753648" y="921925"/>
                  <a:pt x="1673447" y="861822"/>
                  <a:pt x="1673447" y="721519"/>
                </a:cubicBezTo>
                <a:lnTo>
                  <a:pt x="1673447" y="290608"/>
                </a:lnTo>
                <a:lnTo>
                  <a:pt x="1573244" y="290608"/>
                </a:lnTo>
                <a:lnTo>
                  <a:pt x="1573244" y="190405"/>
                </a:lnTo>
                <a:lnTo>
                  <a:pt x="1673447" y="190405"/>
                </a:lnTo>
                <a:close/>
                <a:moveTo>
                  <a:pt x="0" y="0"/>
                </a:moveTo>
                <a:lnTo>
                  <a:pt x="160306" y="0"/>
                </a:lnTo>
                <a:lnTo>
                  <a:pt x="561118" y="621316"/>
                </a:lnTo>
                <a:cubicBezTo>
                  <a:pt x="591217" y="671417"/>
                  <a:pt x="621221" y="721519"/>
                  <a:pt x="641318" y="761619"/>
                </a:cubicBezTo>
                <a:lnTo>
                  <a:pt x="641318" y="0"/>
                </a:lnTo>
                <a:lnTo>
                  <a:pt x="761524" y="0"/>
                </a:lnTo>
                <a:lnTo>
                  <a:pt x="761524" y="901922"/>
                </a:lnTo>
                <a:lnTo>
                  <a:pt x="601218" y="901922"/>
                </a:lnTo>
                <a:lnTo>
                  <a:pt x="200406" y="290608"/>
                </a:lnTo>
                <a:cubicBezTo>
                  <a:pt x="170307" y="240506"/>
                  <a:pt x="140304" y="190405"/>
                  <a:pt x="130302" y="150305"/>
                </a:cubicBezTo>
                <a:lnTo>
                  <a:pt x="120302" y="150305"/>
                </a:lnTo>
                <a:cubicBezTo>
                  <a:pt x="130302" y="190405"/>
                  <a:pt x="130302" y="250508"/>
                  <a:pt x="130302" y="310610"/>
                </a:cubicBezTo>
                <a:lnTo>
                  <a:pt x="130302" y="901827"/>
                </a:lnTo>
                <a:lnTo>
                  <a:pt x="0" y="901827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0" y="-1"/>
            <a:ext cx="8996575" cy="2603501"/>
          </a:xfrm>
        </p:spPr>
        <p:txBody>
          <a:bodyPr lIns="198000" tIns="144000" bIns="0" anchor="t"/>
          <a:lstStyle>
            <a:lvl1pPr algn="l">
              <a:lnSpc>
                <a:spcPct val="86000"/>
              </a:lnSpc>
              <a:defRPr sz="63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to add 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EB4E9833-0B18-BA78-C50B-350C1656D18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white">
          <a:xfrm>
            <a:off x="-1" y="3335338"/>
            <a:ext cx="6188075" cy="1854200"/>
          </a:xfrm>
        </p:spPr>
        <p:txBody>
          <a:bodyPr lIns="198000" tIns="126000" rIns="198000" bIns="126000"/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400" b="0">
                <a:solidFill>
                  <a:schemeClr val="tx1"/>
                </a:solidFill>
              </a:defRPr>
            </a:lvl1pPr>
            <a:lvl2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defRPr sz="2400" b="0">
                <a:solidFill>
                  <a:schemeClr val="tx1"/>
                </a:solidFill>
              </a:defRPr>
            </a:lvl2pPr>
            <a:lvl3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defRPr sz="2400" b="0">
                <a:solidFill>
                  <a:schemeClr val="tx1"/>
                </a:solidFill>
              </a:defRPr>
            </a:lvl3pPr>
            <a:lvl4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defRPr sz="2400" b="0">
                <a:solidFill>
                  <a:schemeClr val="tx1"/>
                </a:solidFill>
              </a:defRPr>
            </a:lvl4pPr>
            <a:lvl5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defRPr sz="2400" b="0">
                <a:solidFill>
                  <a:schemeClr val="tx1"/>
                </a:solidFill>
              </a:defRPr>
            </a:lvl5pPr>
            <a:lvl6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defRPr sz="2400" b="0">
                <a:solidFill>
                  <a:schemeClr val="tx1"/>
                </a:solidFill>
              </a:defRPr>
            </a:lvl6pPr>
            <a:lvl7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defRPr sz="2400" b="0">
                <a:solidFill>
                  <a:schemeClr val="tx1"/>
                </a:solidFill>
              </a:defRPr>
            </a:lvl7pPr>
            <a:lvl8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defRPr sz="2400" b="0">
                <a:solidFill>
                  <a:schemeClr val="tx1"/>
                </a:solidFill>
              </a:defRPr>
            </a:lvl8pPr>
            <a:lvl9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tabLst/>
              <a:defRPr sz="2400" b="0">
                <a:solidFill>
                  <a:schemeClr val="tx1"/>
                </a:solidFill>
              </a:defRPr>
            </a:lvl9pPr>
          </a:lstStyle>
          <a:p>
            <a:pPr lvl="0"/>
            <a:r>
              <a:rPr lang="en-GB" dirty="0"/>
              <a:t>Click to add subtitle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9B96D470-D4D1-210D-7665-C74903C532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white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123093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1050">
          <p15:clr>
            <a:srgbClr val="A4A3A4"/>
          </p15:clr>
        </p15:guide>
        <p15:guide id="2" orient="horz" pos="1168">
          <p15:clr>
            <a:srgbClr val="A4A3A4"/>
          </p15:clr>
        </p15:guide>
        <p15:guide id="3" orient="horz" pos="2101">
          <p15:clr>
            <a:srgbClr val="A4A3A4"/>
          </p15:clr>
        </p15:guide>
        <p15:guide id="4" orient="horz" pos="2218">
          <p15:clr>
            <a:srgbClr val="A4A3A4"/>
          </p15:clr>
        </p15:guide>
        <p15:guide id="5" orient="horz" pos="3151">
          <p15:clr>
            <a:srgbClr val="A4A3A4"/>
          </p15:clr>
        </p15:guide>
        <p15:guide id="6" orient="horz" pos="3269">
          <p15:clr>
            <a:srgbClr val="A4A3A4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aligned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6" hidden="1">
            <a:extLst>
              <a:ext uri="{FF2B5EF4-FFF2-40B4-BE49-F238E27FC236}">
                <a16:creationId xmlns:a16="http://schemas.microsoft.com/office/drawing/2014/main" id="{1A8DBF05-D9E6-B669-3547-0B6F6A95271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dt" sz="half" idx="15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r>
              <a:rPr lang="en-GB"/>
              <a:t>21 June, 2023</a:t>
            </a:r>
            <a:endParaRPr lang="en-GB" dirty="0"/>
          </a:p>
        </p:txBody>
      </p:sp>
      <p:sp>
        <p:nvSpPr>
          <p:cNvPr id="5" name="Footer Placeholder 8" hidden="1">
            <a:extLst>
              <a:ext uri="{FF2B5EF4-FFF2-40B4-BE49-F238E27FC236}">
                <a16:creationId xmlns:a16="http://schemas.microsoft.com/office/drawing/2014/main" id="{75278540-5B1F-F028-6178-C0711070FEE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16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endParaRPr lang="en-GB" dirty="0"/>
          </a:p>
        </p:txBody>
      </p:sp>
      <p:sp>
        <p:nvSpPr>
          <p:cNvPr id="4" name="Backgrounds">
            <a:extLst>
              <a:ext uri="{FF2B5EF4-FFF2-40B4-BE49-F238E27FC236}">
                <a16:creationId xmlns:a16="http://schemas.microsoft.com/office/drawing/2014/main" id="{CA0DEA3C-AEE2-C307-5D8E-500705E9AB76}"/>
              </a:ext>
            </a:extLst>
          </p:cNvPr>
          <p:cNvSpPr/>
          <p:nvPr userDrawn="1"/>
        </p:nvSpPr>
        <p:spPr>
          <a:xfrm>
            <a:off x="0" y="0"/>
            <a:ext cx="12193200" cy="6861600"/>
          </a:xfrm>
          <a:prstGeom prst="rect">
            <a:avLst/>
          </a:prstGeom>
          <a:solidFill>
            <a:srgbClr val="E7EB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 noProof="0" dirty="0" err="1"/>
          </a:p>
        </p:txBody>
      </p:sp>
      <p:sp>
        <p:nvSpPr>
          <p:cNvPr id="84" name="Grid">
            <a:extLst>
              <a:ext uri="{FF2B5EF4-FFF2-40B4-BE49-F238E27FC236}">
                <a16:creationId xmlns:a16="http://schemas.microsoft.com/office/drawing/2014/main" id="{6B14ED8E-E195-D0C0-D950-EEEE70133C27}"/>
              </a:ext>
            </a:extLst>
          </p:cNvPr>
          <p:cNvSpPr/>
          <p:nvPr userDrawn="1"/>
        </p:nvSpPr>
        <p:spPr>
          <a:xfrm>
            <a:off x="0" y="2"/>
            <a:ext cx="12193200" cy="6857999"/>
          </a:xfrm>
          <a:custGeom>
            <a:avLst/>
            <a:gdLst>
              <a:gd name="connsiteX0" fmla="*/ 9193444 w 12193200"/>
              <a:gd name="connsiteY0" fmla="*/ 5192943 h 6857999"/>
              <a:gd name="connsiteX1" fmla="*/ 9193444 w 12193200"/>
              <a:gd name="connsiteY1" fmla="*/ 6668993 h 6857999"/>
              <a:gd name="connsiteX2" fmla="*/ 12001406 w 12193200"/>
              <a:gd name="connsiteY2" fmla="*/ 6668993 h 6857999"/>
              <a:gd name="connsiteX3" fmla="*/ 12001406 w 12193200"/>
              <a:gd name="connsiteY3" fmla="*/ 5192943 h 6857999"/>
              <a:gd name="connsiteX4" fmla="*/ 9006666 w 12193200"/>
              <a:gd name="connsiteY4" fmla="*/ 5192943 h 6857999"/>
              <a:gd name="connsiteX5" fmla="*/ 9006666 w 12193200"/>
              <a:gd name="connsiteY5" fmla="*/ 6668993 h 6857999"/>
              <a:gd name="connsiteX6" fmla="*/ 9186244 w 12193200"/>
              <a:gd name="connsiteY6" fmla="*/ 6668993 h 6857999"/>
              <a:gd name="connsiteX7" fmla="*/ 9186244 w 12193200"/>
              <a:gd name="connsiteY7" fmla="*/ 5192943 h 6857999"/>
              <a:gd name="connsiteX8" fmla="*/ 6191504 w 12193200"/>
              <a:gd name="connsiteY8" fmla="*/ 5192943 h 6857999"/>
              <a:gd name="connsiteX9" fmla="*/ 6191504 w 12193200"/>
              <a:gd name="connsiteY9" fmla="*/ 6668993 h 6857999"/>
              <a:gd name="connsiteX10" fmla="*/ 8999466 w 12193200"/>
              <a:gd name="connsiteY10" fmla="*/ 6668993 h 6857999"/>
              <a:gd name="connsiteX11" fmla="*/ 8999466 w 12193200"/>
              <a:gd name="connsiteY11" fmla="*/ 5192943 h 6857999"/>
              <a:gd name="connsiteX12" fmla="*/ 6006316 w 12193200"/>
              <a:gd name="connsiteY12" fmla="*/ 5192943 h 6857999"/>
              <a:gd name="connsiteX13" fmla="*/ 6006316 w 12193200"/>
              <a:gd name="connsiteY13" fmla="*/ 6668993 h 6857999"/>
              <a:gd name="connsiteX14" fmla="*/ 6184304 w 12193200"/>
              <a:gd name="connsiteY14" fmla="*/ 6668993 h 6857999"/>
              <a:gd name="connsiteX15" fmla="*/ 6184304 w 12193200"/>
              <a:gd name="connsiteY15" fmla="*/ 5192943 h 6857999"/>
              <a:gd name="connsiteX16" fmla="*/ 3191152 w 12193200"/>
              <a:gd name="connsiteY16" fmla="*/ 5192943 h 6857999"/>
              <a:gd name="connsiteX17" fmla="*/ 3191152 w 12193200"/>
              <a:gd name="connsiteY17" fmla="*/ 6668993 h 6857999"/>
              <a:gd name="connsiteX18" fmla="*/ 5999116 w 12193200"/>
              <a:gd name="connsiteY18" fmla="*/ 6668993 h 6857999"/>
              <a:gd name="connsiteX19" fmla="*/ 5999116 w 12193200"/>
              <a:gd name="connsiteY19" fmla="*/ 5192943 h 6857999"/>
              <a:gd name="connsiteX20" fmla="*/ 3004803 w 12193200"/>
              <a:gd name="connsiteY20" fmla="*/ 5192943 h 6857999"/>
              <a:gd name="connsiteX21" fmla="*/ 3004803 w 12193200"/>
              <a:gd name="connsiteY21" fmla="*/ 6668993 h 6857999"/>
              <a:gd name="connsiteX22" fmla="*/ 3183952 w 12193200"/>
              <a:gd name="connsiteY22" fmla="*/ 6668993 h 6857999"/>
              <a:gd name="connsiteX23" fmla="*/ 3183952 w 12193200"/>
              <a:gd name="connsiteY23" fmla="*/ 5192943 h 6857999"/>
              <a:gd name="connsiteX24" fmla="*/ 190221 w 12193200"/>
              <a:gd name="connsiteY24" fmla="*/ 5192943 h 6857999"/>
              <a:gd name="connsiteX25" fmla="*/ 190221 w 12193200"/>
              <a:gd name="connsiteY25" fmla="*/ 6668993 h 6857999"/>
              <a:gd name="connsiteX26" fmla="*/ 2997602 w 12193200"/>
              <a:gd name="connsiteY26" fmla="*/ 6668993 h 6857999"/>
              <a:gd name="connsiteX27" fmla="*/ 2997602 w 12193200"/>
              <a:gd name="connsiteY27" fmla="*/ 5192943 h 6857999"/>
              <a:gd name="connsiteX28" fmla="*/ 9193444 w 12193200"/>
              <a:gd name="connsiteY28" fmla="*/ 5006166 h 6857999"/>
              <a:gd name="connsiteX29" fmla="*/ 9193444 w 12193200"/>
              <a:gd name="connsiteY29" fmla="*/ 5185743 h 6857999"/>
              <a:gd name="connsiteX30" fmla="*/ 12001406 w 12193200"/>
              <a:gd name="connsiteY30" fmla="*/ 5185743 h 6857999"/>
              <a:gd name="connsiteX31" fmla="*/ 12001406 w 12193200"/>
              <a:gd name="connsiteY31" fmla="*/ 5006166 h 6857999"/>
              <a:gd name="connsiteX32" fmla="*/ 9006666 w 12193200"/>
              <a:gd name="connsiteY32" fmla="*/ 5006166 h 6857999"/>
              <a:gd name="connsiteX33" fmla="*/ 9006666 w 12193200"/>
              <a:gd name="connsiteY33" fmla="*/ 5185743 h 6857999"/>
              <a:gd name="connsiteX34" fmla="*/ 9186244 w 12193200"/>
              <a:gd name="connsiteY34" fmla="*/ 5185743 h 6857999"/>
              <a:gd name="connsiteX35" fmla="*/ 9186244 w 12193200"/>
              <a:gd name="connsiteY35" fmla="*/ 5006166 h 6857999"/>
              <a:gd name="connsiteX36" fmla="*/ 6191504 w 12193200"/>
              <a:gd name="connsiteY36" fmla="*/ 5006166 h 6857999"/>
              <a:gd name="connsiteX37" fmla="*/ 6191504 w 12193200"/>
              <a:gd name="connsiteY37" fmla="*/ 5185743 h 6857999"/>
              <a:gd name="connsiteX38" fmla="*/ 8999466 w 12193200"/>
              <a:gd name="connsiteY38" fmla="*/ 5185743 h 6857999"/>
              <a:gd name="connsiteX39" fmla="*/ 8999466 w 12193200"/>
              <a:gd name="connsiteY39" fmla="*/ 5006166 h 6857999"/>
              <a:gd name="connsiteX40" fmla="*/ 6006316 w 12193200"/>
              <a:gd name="connsiteY40" fmla="*/ 5006166 h 6857999"/>
              <a:gd name="connsiteX41" fmla="*/ 6006316 w 12193200"/>
              <a:gd name="connsiteY41" fmla="*/ 5185743 h 6857999"/>
              <a:gd name="connsiteX42" fmla="*/ 6184304 w 12193200"/>
              <a:gd name="connsiteY42" fmla="*/ 5185743 h 6857999"/>
              <a:gd name="connsiteX43" fmla="*/ 6184304 w 12193200"/>
              <a:gd name="connsiteY43" fmla="*/ 5006166 h 6857999"/>
              <a:gd name="connsiteX44" fmla="*/ 3191152 w 12193200"/>
              <a:gd name="connsiteY44" fmla="*/ 5006166 h 6857999"/>
              <a:gd name="connsiteX45" fmla="*/ 3191152 w 12193200"/>
              <a:gd name="connsiteY45" fmla="*/ 5185743 h 6857999"/>
              <a:gd name="connsiteX46" fmla="*/ 5999116 w 12193200"/>
              <a:gd name="connsiteY46" fmla="*/ 5185743 h 6857999"/>
              <a:gd name="connsiteX47" fmla="*/ 5999116 w 12193200"/>
              <a:gd name="connsiteY47" fmla="*/ 5006166 h 6857999"/>
              <a:gd name="connsiteX48" fmla="*/ 3004803 w 12193200"/>
              <a:gd name="connsiteY48" fmla="*/ 5006166 h 6857999"/>
              <a:gd name="connsiteX49" fmla="*/ 3004803 w 12193200"/>
              <a:gd name="connsiteY49" fmla="*/ 5185743 h 6857999"/>
              <a:gd name="connsiteX50" fmla="*/ 3183952 w 12193200"/>
              <a:gd name="connsiteY50" fmla="*/ 5185743 h 6857999"/>
              <a:gd name="connsiteX51" fmla="*/ 3183952 w 12193200"/>
              <a:gd name="connsiteY51" fmla="*/ 5006166 h 6857999"/>
              <a:gd name="connsiteX52" fmla="*/ 190221 w 12193200"/>
              <a:gd name="connsiteY52" fmla="*/ 5006166 h 6857999"/>
              <a:gd name="connsiteX53" fmla="*/ 190221 w 12193200"/>
              <a:gd name="connsiteY53" fmla="*/ 5185743 h 6857999"/>
              <a:gd name="connsiteX54" fmla="*/ 2997602 w 12193200"/>
              <a:gd name="connsiteY54" fmla="*/ 5185743 h 6857999"/>
              <a:gd name="connsiteX55" fmla="*/ 2997602 w 12193200"/>
              <a:gd name="connsiteY55" fmla="*/ 5006166 h 6857999"/>
              <a:gd name="connsiteX56" fmla="*/ 9193444 w 12193200"/>
              <a:gd name="connsiteY56" fmla="*/ 3524503 h 6857999"/>
              <a:gd name="connsiteX57" fmla="*/ 9193444 w 12193200"/>
              <a:gd name="connsiteY57" fmla="*/ 4998966 h 6857999"/>
              <a:gd name="connsiteX58" fmla="*/ 12001406 w 12193200"/>
              <a:gd name="connsiteY58" fmla="*/ 4998966 h 6857999"/>
              <a:gd name="connsiteX59" fmla="*/ 12001406 w 12193200"/>
              <a:gd name="connsiteY59" fmla="*/ 3524503 h 6857999"/>
              <a:gd name="connsiteX60" fmla="*/ 9006666 w 12193200"/>
              <a:gd name="connsiteY60" fmla="*/ 3524503 h 6857999"/>
              <a:gd name="connsiteX61" fmla="*/ 9006666 w 12193200"/>
              <a:gd name="connsiteY61" fmla="*/ 4998966 h 6857999"/>
              <a:gd name="connsiteX62" fmla="*/ 9186244 w 12193200"/>
              <a:gd name="connsiteY62" fmla="*/ 4998966 h 6857999"/>
              <a:gd name="connsiteX63" fmla="*/ 9186244 w 12193200"/>
              <a:gd name="connsiteY63" fmla="*/ 3524503 h 6857999"/>
              <a:gd name="connsiteX64" fmla="*/ 6191504 w 12193200"/>
              <a:gd name="connsiteY64" fmla="*/ 3524503 h 6857999"/>
              <a:gd name="connsiteX65" fmla="*/ 6191504 w 12193200"/>
              <a:gd name="connsiteY65" fmla="*/ 4998966 h 6857999"/>
              <a:gd name="connsiteX66" fmla="*/ 8999466 w 12193200"/>
              <a:gd name="connsiteY66" fmla="*/ 4998966 h 6857999"/>
              <a:gd name="connsiteX67" fmla="*/ 8999466 w 12193200"/>
              <a:gd name="connsiteY67" fmla="*/ 3524503 h 6857999"/>
              <a:gd name="connsiteX68" fmla="*/ 6006316 w 12193200"/>
              <a:gd name="connsiteY68" fmla="*/ 3524503 h 6857999"/>
              <a:gd name="connsiteX69" fmla="*/ 6006316 w 12193200"/>
              <a:gd name="connsiteY69" fmla="*/ 4998966 h 6857999"/>
              <a:gd name="connsiteX70" fmla="*/ 6184304 w 12193200"/>
              <a:gd name="connsiteY70" fmla="*/ 4998966 h 6857999"/>
              <a:gd name="connsiteX71" fmla="*/ 6184304 w 12193200"/>
              <a:gd name="connsiteY71" fmla="*/ 3524503 h 6857999"/>
              <a:gd name="connsiteX72" fmla="*/ 3191152 w 12193200"/>
              <a:gd name="connsiteY72" fmla="*/ 3524503 h 6857999"/>
              <a:gd name="connsiteX73" fmla="*/ 3191152 w 12193200"/>
              <a:gd name="connsiteY73" fmla="*/ 4998966 h 6857999"/>
              <a:gd name="connsiteX74" fmla="*/ 5999116 w 12193200"/>
              <a:gd name="connsiteY74" fmla="*/ 4998966 h 6857999"/>
              <a:gd name="connsiteX75" fmla="*/ 5999116 w 12193200"/>
              <a:gd name="connsiteY75" fmla="*/ 3524503 h 6857999"/>
              <a:gd name="connsiteX76" fmla="*/ 3004803 w 12193200"/>
              <a:gd name="connsiteY76" fmla="*/ 3524503 h 6857999"/>
              <a:gd name="connsiteX77" fmla="*/ 3004803 w 12193200"/>
              <a:gd name="connsiteY77" fmla="*/ 4998966 h 6857999"/>
              <a:gd name="connsiteX78" fmla="*/ 3183952 w 12193200"/>
              <a:gd name="connsiteY78" fmla="*/ 4998966 h 6857999"/>
              <a:gd name="connsiteX79" fmla="*/ 3183952 w 12193200"/>
              <a:gd name="connsiteY79" fmla="*/ 3524503 h 6857999"/>
              <a:gd name="connsiteX80" fmla="*/ 190221 w 12193200"/>
              <a:gd name="connsiteY80" fmla="*/ 3524503 h 6857999"/>
              <a:gd name="connsiteX81" fmla="*/ 190221 w 12193200"/>
              <a:gd name="connsiteY81" fmla="*/ 4998966 h 6857999"/>
              <a:gd name="connsiteX82" fmla="*/ 2997602 w 12193200"/>
              <a:gd name="connsiteY82" fmla="*/ 4998966 h 6857999"/>
              <a:gd name="connsiteX83" fmla="*/ 2997602 w 12193200"/>
              <a:gd name="connsiteY83" fmla="*/ 3524503 h 6857999"/>
              <a:gd name="connsiteX84" fmla="*/ 9193444 w 12193200"/>
              <a:gd name="connsiteY84" fmla="*/ 3339315 h 6857999"/>
              <a:gd name="connsiteX85" fmla="*/ 9193444 w 12193200"/>
              <a:gd name="connsiteY85" fmla="*/ 3517303 h 6857999"/>
              <a:gd name="connsiteX86" fmla="*/ 12001406 w 12193200"/>
              <a:gd name="connsiteY86" fmla="*/ 3517303 h 6857999"/>
              <a:gd name="connsiteX87" fmla="*/ 12001406 w 12193200"/>
              <a:gd name="connsiteY87" fmla="*/ 3339315 h 6857999"/>
              <a:gd name="connsiteX88" fmla="*/ 9006666 w 12193200"/>
              <a:gd name="connsiteY88" fmla="*/ 3339315 h 6857999"/>
              <a:gd name="connsiteX89" fmla="*/ 9006666 w 12193200"/>
              <a:gd name="connsiteY89" fmla="*/ 3517303 h 6857999"/>
              <a:gd name="connsiteX90" fmla="*/ 9186244 w 12193200"/>
              <a:gd name="connsiteY90" fmla="*/ 3517303 h 6857999"/>
              <a:gd name="connsiteX91" fmla="*/ 9186244 w 12193200"/>
              <a:gd name="connsiteY91" fmla="*/ 3339315 h 6857999"/>
              <a:gd name="connsiteX92" fmla="*/ 6191504 w 12193200"/>
              <a:gd name="connsiteY92" fmla="*/ 3339315 h 6857999"/>
              <a:gd name="connsiteX93" fmla="*/ 6191504 w 12193200"/>
              <a:gd name="connsiteY93" fmla="*/ 3517303 h 6857999"/>
              <a:gd name="connsiteX94" fmla="*/ 8999466 w 12193200"/>
              <a:gd name="connsiteY94" fmla="*/ 3517303 h 6857999"/>
              <a:gd name="connsiteX95" fmla="*/ 8999466 w 12193200"/>
              <a:gd name="connsiteY95" fmla="*/ 3339315 h 6857999"/>
              <a:gd name="connsiteX96" fmla="*/ 6006316 w 12193200"/>
              <a:gd name="connsiteY96" fmla="*/ 3339315 h 6857999"/>
              <a:gd name="connsiteX97" fmla="*/ 6006316 w 12193200"/>
              <a:gd name="connsiteY97" fmla="*/ 3517303 h 6857999"/>
              <a:gd name="connsiteX98" fmla="*/ 6184304 w 12193200"/>
              <a:gd name="connsiteY98" fmla="*/ 3517303 h 6857999"/>
              <a:gd name="connsiteX99" fmla="*/ 6184304 w 12193200"/>
              <a:gd name="connsiteY99" fmla="*/ 3339315 h 6857999"/>
              <a:gd name="connsiteX100" fmla="*/ 3191152 w 12193200"/>
              <a:gd name="connsiteY100" fmla="*/ 3339315 h 6857999"/>
              <a:gd name="connsiteX101" fmla="*/ 3191152 w 12193200"/>
              <a:gd name="connsiteY101" fmla="*/ 3517303 h 6857999"/>
              <a:gd name="connsiteX102" fmla="*/ 5999116 w 12193200"/>
              <a:gd name="connsiteY102" fmla="*/ 3517303 h 6857999"/>
              <a:gd name="connsiteX103" fmla="*/ 5999116 w 12193200"/>
              <a:gd name="connsiteY103" fmla="*/ 3339315 h 6857999"/>
              <a:gd name="connsiteX104" fmla="*/ 3004803 w 12193200"/>
              <a:gd name="connsiteY104" fmla="*/ 3339315 h 6857999"/>
              <a:gd name="connsiteX105" fmla="*/ 3004803 w 12193200"/>
              <a:gd name="connsiteY105" fmla="*/ 3517303 h 6857999"/>
              <a:gd name="connsiteX106" fmla="*/ 3183952 w 12193200"/>
              <a:gd name="connsiteY106" fmla="*/ 3517303 h 6857999"/>
              <a:gd name="connsiteX107" fmla="*/ 3183952 w 12193200"/>
              <a:gd name="connsiteY107" fmla="*/ 3339315 h 6857999"/>
              <a:gd name="connsiteX108" fmla="*/ 190221 w 12193200"/>
              <a:gd name="connsiteY108" fmla="*/ 3339315 h 6857999"/>
              <a:gd name="connsiteX109" fmla="*/ 190221 w 12193200"/>
              <a:gd name="connsiteY109" fmla="*/ 3517303 h 6857999"/>
              <a:gd name="connsiteX110" fmla="*/ 2997602 w 12193200"/>
              <a:gd name="connsiteY110" fmla="*/ 3517303 h 6857999"/>
              <a:gd name="connsiteX111" fmla="*/ 2997602 w 12193200"/>
              <a:gd name="connsiteY111" fmla="*/ 3339315 h 6857999"/>
              <a:gd name="connsiteX112" fmla="*/ 9193444 w 12193200"/>
              <a:gd name="connsiteY112" fmla="*/ 1859240 h 6857999"/>
              <a:gd name="connsiteX113" fmla="*/ 9193444 w 12193200"/>
              <a:gd name="connsiteY113" fmla="*/ 3332115 h 6857999"/>
              <a:gd name="connsiteX114" fmla="*/ 12001406 w 12193200"/>
              <a:gd name="connsiteY114" fmla="*/ 3332115 h 6857999"/>
              <a:gd name="connsiteX115" fmla="*/ 12001406 w 12193200"/>
              <a:gd name="connsiteY115" fmla="*/ 1859240 h 6857999"/>
              <a:gd name="connsiteX116" fmla="*/ 9006666 w 12193200"/>
              <a:gd name="connsiteY116" fmla="*/ 1859240 h 6857999"/>
              <a:gd name="connsiteX117" fmla="*/ 9006666 w 12193200"/>
              <a:gd name="connsiteY117" fmla="*/ 3332115 h 6857999"/>
              <a:gd name="connsiteX118" fmla="*/ 9186244 w 12193200"/>
              <a:gd name="connsiteY118" fmla="*/ 3332115 h 6857999"/>
              <a:gd name="connsiteX119" fmla="*/ 9186244 w 12193200"/>
              <a:gd name="connsiteY119" fmla="*/ 1859240 h 6857999"/>
              <a:gd name="connsiteX120" fmla="*/ 6191504 w 12193200"/>
              <a:gd name="connsiteY120" fmla="*/ 1859240 h 6857999"/>
              <a:gd name="connsiteX121" fmla="*/ 6191504 w 12193200"/>
              <a:gd name="connsiteY121" fmla="*/ 3332115 h 6857999"/>
              <a:gd name="connsiteX122" fmla="*/ 8999466 w 12193200"/>
              <a:gd name="connsiteY122" fmla="*/ 3332115 h 6857999"/>
              <a:gd name="connsiteX123" fmla="*/ 8999466 w 12193200"/>
              <a:gd name="connsiteY123" fmla="*/ 1859240 h 6857999"/>
              <a:gd name="connsiteX124" fmla="*/ 6006316 w 12193200"/>
              <a:gd name="connsiteY124" fmla="*/ 1859240 h 6857999"/>
              <a:gd name="connsiteX125" fmla="*/ 6006316 w 12193200"/>
              <a:gd name="connsiteY125" fmla="*/ 3332115 h 6857999"/>
              <a:gd name="connsiteX126" fmla="*/ 6184304 w 12193200"/>
              <a:gd name="connsiteY126" fmla="*/ 3332115 h 6857999"/>
              <a:gd name="connsiteX127" fmla="*/ 6184304 w 12193200"/>
              <a:gd name="connsiteY127" fmla="*/ 1859240 h 6857999"/>
              <a:gd name="connsiteX128" fmla="*/ 3191152 w 12193200"/>
              <a:gd name="connsiteY128" fmla="*/ 1859240 h 6857999"/>
              <a:gd name="connsiteX129" fmla="*/ 3191152 w 12193200"/>
              <a:gd name="connsiteY129" fmla="*/ 3332115 h 6857999"/>
              <a:gd name="connsiteX130" fmla="*/ 5999116 w 12193200"/>
              <a:gd name="connsiteY130" fmla="*/ 3332115 h 6857999"/>
              <a:gd name="connsiteX131" fmla="*/ 5999116 w 12193200"/>
              <a:gd name="connsiteY131" fmla="*/ 1859240 h 6857999"/>
              <a:gd name="connsiteX132" fmla="*/ 3004803 w 12193200"/>
              <a:gd name="connsiteY132" fmla="*/ 1859240 h 6857999"/>
              <a:gd name="connsiteX133" fmla="*/ 3004803 w 12193200"/>
              <a:gd name="connsiteY133" fmla="*/ 3332115 h 6857999"/>
              <a:gd name="connsiteX134" fmla="*/ 3183952 w 12193200"/>
              <a:gd name="connsiteY134" fmla="*/ 3332115 h 6857999"/>
              <a:gd name="connsiteX135" fmla="*/ 3183952 w 12193200"/>
              <a:gd name="connsiteY135" fmla="*/ 1859240 h 6857999"/>
              <a:gd name="connsiteX136" fmla="*/ 190221 w 12193200"/>
              <a:gd name="connsiteY136" fmla="*/ 1859240 h 6857999"/>
              <a:gd name="connsiteX137" fmla="*/ 190221 w 12193200"/>
              <a:gd name="connsiteY137" fmla="*/ 3332115 h 6857999"/>
              <a:gd name="connsiteX138" fmla="*/ 2997602 w 12193200"/>
              <a:gd name="connsiteY138" fmla="*/ 3332115 h 6857999"/>
              <a:gd name="connsiteX139" fmla="*/ 2997602 w 12193200"/>
              <a:gd name="connsiteY139" fmla="*/ 1859240 h 6857999"/>
              <a:gd name="connsiteX140" fmla="*/ 9193444 w 12193200"/>
              <a:gd name="connsiteY140" fmla="*/ 1671302 h 6857999"/>
              <a:gd name="connsiteX141" fmla="*/ 9193444 w 12193200"/>
              <a:gd name="connsiteY141" fmla="*/ 1852040 h 6857999"/>
              <a:gd name="connsiteX142" fmla="*/ 12001406 w 12193200"/>
              <a:gd name="connsiteY142" fmla="*/ 1852040 h 6857999"/>
              <a:gd name="connsiteX143" fmla="*/ 12001406 w 12193200"/>
              <a:gd name="connsiteY143" fmla="*/ 1671302 h 6857999"/>
              <a:gd name="connsiteX144" fmla="*/ 9006666 w 12193200"/>
              <a:gd name="connsiteY144" fmla="*/ 1671302 h 6857999"/>
              <a:gd name="connsiteX145" fmla="*/ 9006666 w 12193200"/>
              <a:gd name="connsiteY145" fmla="*/ 1852040 h 6857999"/>
              <a:gd name="connsiteX146" fmla="*/ 9186244 w 12193200"/>
              <a:gd name="connsiteY146" fmla="*/ 1852040 h 6857999"/>
              <a:gd name="connsiteX147" fmla="*/ 9186244 w 12193200"/>
              <a:gd name="connsiteY147" fmla="*/ 1671302 h 6857999"/>
              <a:gd name="connsiteX148" fmla="*/ 6191504 w 12193200"/>
              <a:gd name="connsiteY148" fmla="*/ 1671302 h 6857999"/>
              <a:gd name="connsiteX149" fmla="*/ 6191504 w 12193200"/>
              <a:gd name="connsiteY149" fmla="*/ 1852040 h 6857999"/>
              <a:gd name="connsiteX150" fmla="*/ 8999466 w 12193200"/>
              <a:gd name="connsiteY150" fmla="*/ 1852040 h 6857999"/>
              <a:gd name="connsiteX151" fmla="*/ 8999466 w 12193200"/>
              <a:gd name="connsiteY151" fmla="*/ 1671302 h 6857999"/>
              <a:gd name="connsiteX152" fmla="*/ 6006316 w 12193200"/>
              <a:gd name="connsiteY152" fmla="*/ 1671302 h 6857999"/>
              <a:gd name="connsiteX153" fmla="*/ 6006316 w 12193200"/>
              <a:gd name="connsiteY153" fmla="*/ 1852040 h 6857999"/>
              <a:gd name="connsiteX154" fmla="*/ 6184304 w 12193200"/>
              <a:gd name="connsiteY154" fmla="*/ 1852040 h 6857999"/>
              <a:gd name="connsiteX155" fmla="*/ 6184304 w 12193200"/>
              <a:gd name="connsiteY155" fmla="*/ 1671302 h 6857999"/>
              <a:gd name="connsiteX156" fmla="*/ 3191152 w 12193200"/>
              <a:gd name="connsiteY156" fmla="*/ 1671302 h 6857999"/>
              <a:gd name="connsiteX157" fmla="*/ 3191152 w 12193200"/>
              <a:gd name="connsiteY157" fmla="*/ 1852040 h 6857999"/>
              <a:gd name="connsiteX158" fmla="*/ 5999116 w 12193200"/>
              <a:gd name="connsiteY158" fmla="*/ 1852040 h 6857999"/>
              <a:gd name="connsiteX159" fmla="*/ 5999116 w 12193200"/>
              <a:gd name="connsiteY159" fmla="*/ 1671302 h 6857999"/>
              <a:gd name="connsiteX160" fmla="*/ 3004803 w 12193200"/>
              <a:gd name="connsiteY160" fmla="*/ 1671302 h 6857999"/>
              <a:gd name="connsiteX161" fmla="*/ 3004803 w 12193200"/>
              <a:gd name="connsiteY161" fmla="*/ 1852040 h 6857999"/>
              <a:gd name="connsiteX162" fmla="*/ 3183952 w 12193200"/>
              <a:gd name="connsiteY162" fmla="*/ 1852040 h 6857999"/>
              <a:gd name="connsiteX163" fmla="*/ 3183952 w 12193200"/>
              <a:gd name="connsiteY163" fmla="*/ 1671302 h 6857999"/>
              <a:gd name="connsiteX164" fmla="*/ 190221 w 12193200"/>
              <a:gd name="connsiteY164" fmla="*/ 1671302 h 6857999"/>
              <a:gd name="connsiteX165" fmla="*/ 190221 w 12193200"/>
              <a:gd name="connsiteY165" fmla="*/ 1852040 h 6857999"/>
              <a:gd name="connsiteX166" fmla="*/ 2997602 w 12193200"/>
              <a:gd name="connsiteY166" fmla="*/ 1852040 h 6857999"/>
              <a:gd name="connsiteX167" fmla="*/ 2997602 w 12193200"/>
              <a:gd name="connsiteY167" fmla="*/ 1671302 h 6857999"/>
              <a:gd name="connsiteX168" fmla="*/ 9193444 w 12193200"/>
              <a:gd name="connsiteY168" fmla="*/ 190219 h 6857999"/>
              <a:gd name="connsiteX169" fmla="*/ 9193444 w 12193200"/>
              <a:gd name="connsiteY169" fmla="*/ 1664102 h 6857999"/>
              <a:gd name="connsiteX170" fmla="*/ 12001406 w 12193200"/>
              <a:gd name="connsiteY170" fmla="*/ 1664102 h 6857999"/>
              <a:gd name="connsiteX171" fmla="*/ 12001406 w 12193200"/>
              <a:gd name="connsiteY171" fmla="*/ 190219 h 6857999"/>
              <a:gd name="connsiteX172" fmla="*/ 9006666 w 12193200"/>
              <a:gd name="connsiteY172" fmla="*/ 190219 h 6857999"/>
              <a:gd name="connsiteX173" fmla="*/ 9006666 w 12193200"/>
              <a:gd name="connsiteY173" fmla="*/ 1664102 h 6857999"/>
              <a:gd name="connsiteX174" fmla="*/ 9186244 w 12193200"/>
              <a:gd name="connsiteY174" fmla="*/ 1664102 h 6857999"/>
              <a:gd name="connsiteX175" fmla="*/ 9186244 w 12193200"/>
              <a:gd name="connsiteY175" fmla="*/ 190219 h 6857999"/>
              <a:gd name="connsiteX176" fmla="*/ 6191504 w 12193200"/>
              <a:gd name="connsiteY176" fmla="*/ 190219 h 6857999"/>
              <a:gd name="connsiteX177" fmla="*/ 6191504 w 12193200"/>
              <a:gd name="connsiteY177" fmla="*/ 1664102 h 6857999"/>
              <a:gd name="connsiteX178" fmla="*/ 8999466 w 12193200"/>
              <a:gd name="connsiteY178" fmla="*/ 1664102 h 6857999"/>
              <a:gd name="connsiteX179" fmla="*/ 8999466 w 12193200"/>
              <a:gd name="connsiteY179" fmla="*/ 190219 h 6857999"/>
              <a:gd name="connsiteX180" fmla="*/ 6006316 w 12193200"/>
              <a:gd name="connsiteY180" fmla="*/ 190219 h 6857999"/>
              <a:gd name="connsiteX181" fmla="*/ 6006316 w 12193200"/>
              <a:gd name="connsiteY181" fmla="*/ 1664102 h 6857999"/>
              <a:gd name="connsiteX182" fmla="*/ 6184304 w 12193200"/>
              <a:gd name="connsiteY182" fmla="*/ 1664102 h 6857999"/>
              <a:gd name="connsiteX183" fmla="*/ 6184304 w 12193200"/>
              <a:gd name="connsiteY183" fmla="*/ 190219 h 6857999"/>
              <a:gd name="connsiteX184" fmla="*/ 3191152 w 12193200"/>
              <a:gd name="connsiteY184" fmla="*/ 190219 h 6857999"/>
              <a:gd name="connsiteX185" fmla="*/ 3191152 w 12193200"/>
              <a:gd name="connsiteY185" fmla="*/ 1664102 h 6857999"/>
              <a:gd name="connsiteX186" fmla="*/ 5999116 w 12193200"/>
              <a:gd name="connsiteY186" fmla="*/ 1664102 h 6857999"/>
              <a:gd name="connsiteX187" fmla="*/ 5999116 w 12193200"/>
              <a:gd name="connsiteY187" fmla="*/ 190219 h 6857999"/>
              <a:gd name="connsiteX188" fmla="*/ 3004803 w 12193200"/>
              <a:gd name="connsiteY188" fmla="*/ 190219 h 6857999"/>
              <a:gd name="connsiteX189" fmla="*/ 3004803 w 12193200"/>
              <a:gd name="connsiteY189" fmla="*/ 1664102 h 6857999"/>
              <a:gd name="connsiteX190" fmla="*/ 3183952 w 12193200"/>
              <a:gd name="connsiteY190" fmla="*/ 1664102 h 6857999"/>
              <a:gd name="connsiteX191" fmla="*/ 3183952 w 12193200"/>
              <a:gd name="connsiteY191" fmla="*/ 190219 h 6857999"/>
              <a:gd name="connsiteX192" fmla="*/ 190221 w 12193200"/>
              <a:gd name="connsiteY192" fmla="*/ 190219 h 6857999"/>
              <a:gd name="connsiteX193" fmla="*/ 190221 w 12193200"/>
              <a:gd name="connsiteY193" fmla="*/ 1664102 h 6857999"/>
              <a:gd name="connsiteX194" fmla="*/ 2997602 w 12193200"/>
              <a:gd name="connsiteY194" fmla="*/ 1664102 h 6857999"/>
              <a:gd name="connsiteX195" fmla="*/ 2997602 w 12193200"/>
              <a:gd name="connsiteY195" fmla="*/ 190219 h 6857999"/>
              <a:gd name="connsiteX196" fmla="*/ 183021 w 12193200"/>
              <a:gd name="connsiteY196" fmla="*/ 0 h 6857999"/>
              <a:gd name="connsiteX197" fmla="*/ 190221 w 12193200"/>
              <a:gd name="connsiteY197" fmla="*/ 0 h 6857999"/>
              <a:gd name="connsiteX198" fmla="*/ 190221 w 12193200"/>
              <a:gd name="connsiteY198" fmla="*/ 183019 h 6857999"/>
              <a:gd name="connsiteX199" fmla="*/ 2997602 w 12193200"/>
              <a:gd name="connsiteY199" fmla="*/ 183019 h 6857999"/>
              <a:gd name="connsiteX200" fmla="*/ 2997602 w 12193200"/>
              <a:gd name="connsiteY200" fmla="*/ 0 h 6857999"/>
              <a:gd name="connsiteX201" fmla="*/ 3004803 w 12193200"/>
              <a:gd name="connsiteY201" fmla="*/ 0 h 6857999"/>
              <a:gd name="connsiteX202" fmla="*/ 3004803 w 12193200"/>
              <a:gd name="connsiteY202" fmla="*/ 183019 h 6857999"/>
              <a:gd name="connsiteX203" fmla="*/ 3183952 w 12193200"/>
              <a:gd name="connsiteY203" fmla="*/ 183019 h 6857999"/>
              <a:gd name="connsiteX204" fmla="*/ 3183952 w 12193200"/>
              <a:gd name="connsiteY204" fmla="*/ 0 h 6857999"/>
              <a:gd name="connsiteX205" fmla="*/ 3191152 w 12193200"/>
              <a:gd name="connsiteY205" fmla="*/ 0 h 6857999"/>
              <a:gd name="connsiteX206" fmla="*/ 3191152 w 12193200"/>
              <a:gd name="connsiteY206" fmla="*/ 183019 h 6857999"/>
              <a:gd name="connsiteX207" fmla="*/ 5999116 w 12193200"/>
              <a:gd name="connsiteY207" fmla="*/ 183019 h 6857999"/>
              <a:gd name="connsiteX208" fmla="*/ 5999116 w 12193200"/>
              <a:gd name="connsiteY208" fmla="*/ 0 h 6857999"/>
              <a:gd name="connsiteX209" fmla="*/ 6006316 w 12193200"/>
              <a:gd name="connsiteY209" fmla="*/ 0 h 6857999"/>
              <a:gd name="connsiteX210" fmla="*/ 6006316 w 12193200"/>
              <a:gd name="connsiteY210" fmla="*/ 183019 h 6857999"/>
              <a:gd name="connsiteX211" fmla="*/ 6184304 w 12193200"/>
              <a:gd name="connsiteY211" fmla="*/ 183019 h 6857999"/>
              <a:gd name="connsiteX212" fmla="*/ 6184304 w 12193200"/>
              <a:gd name="connsiteY212" fmla="*/ 0 h 6857999"/>
              <a:gd name="connsiteX213" fmla="*/ 6191504 w 12193200"/>
              <a:gd name="connsiteY213" fmla="*/ 0 h 6857999"/>
              <a:gd name="connsiteX214" fmla="*/ 6191504 w 12193200"/>
              <a:gd name="connsiteY214" fmla="*/ 183019 h 6857999"/>
              <a:gd name="connsiteX215" fmla="*/ 8999466 w 12193200"/>
              <a:gd name="connsiteY215" fmla="*/ 183019 h 6857999"/>
              <a:gd name="connsiteX216" fmla="*/ 8999466 w 12193200"/>
              <a:gd name="connsiteY216" fmla="*/ 0 h 6857999"/>
              <a:gd name="connsiteX217" fmla="*/ 9006666 w 12193200"/>
              <a:gd name="connsiteY217" fmla="*/ 0 h 6857999"/>
              <a:gd name="connsiteX218" fmla="*/ 9006666 w 12193200"/>
              <a:gd name="connsiteY218" fmla="*/ 183019 h 6857999"/>
              <a:gd name="connsiteX219" fmla="*/ 9186244 w 12193200"/>
              <a:gd name="connsiteY219" fmla="*/ 183019 h 6857999"/>
              <a:gd name="connsiteX220" fmla="*/ 9186244 w 12193200"/>
              <a:gd name="connsiteY220" fmla="*/ 1 h 6857999"/>
              <a:gd name="connsiteX221" fmla="*/ 9193444 w 12193200"/>
              <a:gd name="connsiteY221" fmla="*/ 1 h 6857999"/>
              <a:gd name="connsiteX222" fmla="*/ 9193444 w 12193200"/>
              <a:gd name="connsiteY222" fmla="*/ 183019 h 6857999"/>
              <a:gd name="connsiteX223" fmla="*/ 12001406 w 12193200"/>
              <a:gd name="connsiteY223" fmla="*/ 183019 h 6857999"/>
              <a:gd name="connsiteX224" fmla="*/ 12001406 w 12193200"/>
              <a:gd name="connsiteY224" fmla="*/ 1 h 6857999"/>
              <a:gd name="connsiteX225" fmla="*/ 12008606 w 12193200"/>
              <a:gd name="connsiteY225" fmla="*/ 1 h 6857999"/>
              <a:gd name="connsiteX226" fmla="*/ 12008606 w 12193200"/>
              <a:gd name="connsiteY226" fmla="*/ 183019 h 6857999"/>
              <a:gd name="connsiteX227" fmla="*/ 12193200 w 12193200"/>
              <a:gd name="connsiteY227" fmla="*/ 183019 h 6857999"/>
              <a:gd name="connsiteX228" fmla="*/ 12193200 w 12193200"/>
              <a:gd name="connsiteY228" fmla="*/ 190219 h 6857999"/>
              <a:gd name="connsiteX229" fmla="*/ 12008606 w 12193200"/>
              <a:gd name="connsiteY229" fmla="*/ 190219 h 6857999"/>
              <a:gd name="connsiteX230" fmla="*/ 12008606 w 12193200"/>
              <a:gd name="connsiteY230" fmla="*/ 1664102 h 6857999"/>
              <a:gd name="connsiteX231" fmla="*/ 12193200 w 12193200"/>
              <a:gd name="connsiteY231" fmla="*/ 1664102 h 6857999"/>
              <a:gd name="connsiteX232" fmla="*/ 12193200 w 12193200"/>
              <a:gd name="connsiteY232" fmla="*/ 1671302 h 6857999"/>
              <a:gd name="connsiteX233" fmla="*/ 12008606 w 12193200"/>
              <a:gd name="connsiteY233" fmla="*/ 1671302 h 6857999"/>
              <a:gd name="connsiteX234" fmla="*/ 12008606 w 12193200"/>
              <a:gd name="connsiteY234" fmla="*/ 1852040 h 6857999"/>
              <a:gd name="connsiteX235" fmla="*/ 12193200 w 12193200"/>
              <a:gd name="connsiteY235" fmla="*/ 1852040 h 6857999"/>
              <a:gd name="connsiteX236" fmla="*/ 12193200 w 12193200"/>
              <a:gd name="connsiteY236" fmla="*/ 1859240 h 6857999"/>
              <a:gd name="connsiteX237" fmla="*/ 12008606 w 12193200"/>
              <a:gd name="connsiteY237" fmla="*/ 1859240 h 6857999"/>
              <a:gd name="connsiteX238" fmla="*/ 12008606 w 12193200"/>
              <a:gd name="connsiteY238" fmla="*/ 3332115 h 6857999"/>
              <a:gd name="connsiteX239" fmla="*/ 12193200 w 12193200"/>
              <a:gd name="connsiteY239" fmla="*/ 3332115 h 6857999"/>
              <a:gd name="connsiteX240" fmla="*/ 12193200 w 12193200"/>
              <a:gd name="connsiteY240" fmla="*/ 3339315 h 6857999"/>
              <a:gd name="connsiteX241" fmla="*/ 12008606 w 12193200"/>
              <a:gd name="connsiteY241" fmla="*/ 3339315 h 6857999"/>
              <a:gd name="connsiteX242" fmla="*/ 12008606 w 12193200"/>
              <a:gd name="connsiteY242" fmla="*/ 3517303 h 6857999"/>
              <a:gd name="connsiteX243" fmla="*/ 12193200 w 12193200"/>
              <a:gd name="connsiteY243" fmla="*/ 3517303 h 6857999"/>
              <a:gd name="connsiteX244" fmla="*/ 12193200 w 12193200"/>
              <a:gd name="connsiteY244" fmla="*/ 3524503 h 6857999"/>
              <a:gd name="connsiteX245" fmla="*/ 12008606 w 12193200"/>
              <a:gd name="connsiteY245" fmla="*/ 3524503 h 6857999"/>
              <a:gd name="connsiteX246" fmla="*/ 12008606 w 12193200"/>
              <a:gd name="connsiteY246" fmla="*/ 4998966 h 6857999"/>
              <a:gd name="connsiteX247" fmla="*/ 12193200 w 12193200"/>
              <a:gd name="connsiteY247" fmla="*/ 4998966 h 6857999"/>
              <a:gd name="connsiteX248" fmla="*/ 12193200 w 12193200"/>
              <a:gd name="connsiteY248" fmla="*/ 5006166 h 6857999"/>
              <a:gd name="connsiteX249" fmla="*/ 12008606 w 12193200"/>
              <a:gd name="connsiteY249" fmla="*/ 5006166 h 6857999"/>
              <a:gd name="connsiteX250" fmla="*/ 12008606 w 12193200"/>
              <a:gd name="connsiteY250" fmla="*/ 5185743 h 6857999"/>
              <a:gd name="connsiteX251" fmla="*/ 12193200 w 12193200"/>
              <a:gd name="connsiteY251" fmla="*/ 5185743 h 6857999"/>
              <a:gd name="connsiteX252" fmla="*/ 12193200 w 12193200"/>
              <a:gd name="connsiteY252" fmla="*/ 5192943 h 6857999"/>
              <a:gd name="connsiteX253" fmla="*/ 12008606 w 12193200"/>
              <a:gd name="connsiteY253" fmla="*/ 5192943 h 6857999"/>
              <a:gd name="connsiteX254" fmla="*/ 12008606 w 12193200"/>
              <a:gd name="connsiteY254" fmla="*/ 6668993 h 6857999"/>
              <a:gd name="connsiteX255" fmla="*/ 12193200 w 12193200"/>
              <a:gd name="connsiteY255" fmla="*/ 6668993 h 6857999"/>
              <a:gd name="connsiteX256" fmla="*/ 12193200 w 12193200"/>
              <a:gd name="connsiteY256" fmla="*/ 6676193 h 6857999"/>
              <a:gd name="connsiteX257" fmla="*/ 12008606 w 12193200"/>
              <a:gd name="connsiteY257" fmla="*/ 6676193 h 6857999"/>
              <a:gd name="connsiteX258" fmla="*/ 12008606 w 12193200"/>
              <a:gd name="connsiteY258" fmla="*/ 6857999 h 6857999"/>
              <a:gd name="connsiteX259" fmla="*/ 12001406 w 12193200"/>
              <a:gd name="connsiteY259" fmla="*/ 6857999 h 6857999"/>
              <a:gd name="connsiteX260" fmla="*/ 12001406 w 12193200"/>
              <a:gd name="connsiteY260" fmla="*/ 6676193 h 6857999"/>
              <a:gd name="connsiteX261" fmla="*/ 9193444 w 12193200"/>
              <a:gd name="connsiteY261" fmla="*/ 6676193 h 6857999"/>
              <a:gd name="connsiteX262" fmla="*/ 9193444 w 12193200"/>
              <a:gd name="connsiteY262" fmla="*/ 6857999 h 6857999"/>
              <a:gd name="connsiteX263" fmla="*/ 9186244 w 12193200"/>
              <a:gd name="connsiteY263" fmla="*/ 6857999 h 6857999"/>
              <a:gd name="connsiteX264" fmla="*/ 9186244 w 12193200"/>
              <a:gd name="connsiteY264" fmla="*/ 6676193 h 6857999"/>
              <a:gd name="connsiteX265" fmla="*/ 9006666 w 12193200"/>
              <a:gd name="connsiteY265" fmla="*/ 6676193 h 6857999"/>
              <a:gd name="connsiteX266" fmla="*/ 9006666 w 12193200"/>
              <a:gd name="connsiteY266" fmla="*/ 6857999 h 6857999"/>
              <a:gd name="connsiteX267" fmla="*/ 8999466 w 12193200"/>
              <a:gd name="connsiteY267" fmla="*/ 6857999 h 6857999"/>
              <a:gd name="connsiteX268" fmla="*/ 8999466 w 12193200"/>
              <a:gd name="connsiteY268" fmla="*/ 6676193 h 6857999"/>
              <a:gd name="connsiteX269" fmla="*/ 6191504 w 12193200"/>
              <a:gd name="connsiteY269" fmla="*/ 6676193 h 6857999"/>
              <a:gd name="connsiteX270" fmla="*/ 6191504 w 12193200"/>
              <a:gd name="connsiteY270" fmla="*/ 6857999 h 6857999"/>
              <a:gd name="connsiteX271" fmla="*/ 6184304 w 12193200"/>
              <a:gd name="connsiteY271" fmla="*/ 6857999 h 6857999"/>
              <a:gd name="connsiteX272" fmla="*/ 6184304 w 12193200"/>
              <a:gd name="connsiteY272" fmla="*/ 6676193 h 6857999"/>
              <a:gd name="connsiteX273" fmla="*/ 6006316 w 12193200"/>
              <a:gd name="connsiteY273" fmla="*/ 6676193 h 6857999"/>
              <a:gd name="connsiteX274" fmla="*/ 6006316 w 12193200"/>
              <a:gd name="connsiteY274" fmla="*/ 6857999 h 6857999"/>
              <a:gd name="connsiteX275" fmla="*/ 5999116 w 12193200"/>
              <a:gd name="connsiteY275" fmla="*/ 6857999 h 6857999"/>
              <a:gd name="connsiteX276" fmla="*/ 5999116 w 12193200"/>
              <a:gd name="connsiteY276" fmla="*/ 6676193 h 6857999"/>
              <a:gd name="connsiteX277" fmla="*/ 3191152 w 12193200"/>
              <a:gd name="connsiteY277" fmla="*/ 6676193 h 6857999"/>
              <a:gd name="connsiteX278" fmla="*/ 3191152 w 12193200"/>
              <a:gd name="connsiteY278" fmla="*/ 6857999 h 6857999"/>
              <a:gd name="connsiteX279" fmla="*/ 3183952 w 12193200"/>
              <a:gd name="connsiteY279" fmla="*/ 6857999 h 6857999"/>
              <a:gd name="connsiteX280" fmla="*/ 3183952 w 12193200"/>
              <a:gd name="connsiteY280" fmla="*/ 6676193 h 6857999"/>
              <a:gd name="connsiteX281" fmla="*/ 3004803 w 12193200"/>
              <a:gd name="connsiteY281" fmla="*/ 6676193 h 6857999"/>
              <a:gd name="connsiteX282" fmla="*/ 3004803 w 12193200"/>
              <a:gd name="connsiteY282" fmla="*/ 6857999 h 6857999"/>
              <a:gd name="connsiteX283" fmla="*/ 2997602 w 12193200"/>
              <a:gd name="connsiteY283" fmla="*/ 6857999 h 6857999"/>
              <a:gd name="connsiteX284" fmla="*/ 2997602 w 12193200"/>
              <a:gd name="connsiteY284" fmla="*/ 6676193 h 6857999"/>
              <a:gd name="connsiteX285" fmla="*/ 190221 w 12193200"/>
              <a:gd name="connsiteY285" fmla="*/ 6676193 h 6857999"/>
              <a:gd name="connsiteX286" fmla="*/ 190221 w 12193200"/>
              <a:gd name="connsiteY286" fmla="*/ 6857999 h 6857999"/>
              <a:gd name="connsiteX287" fmla="*/ 183021 w 12193200"/>
              <a:gd name="connsiteY287" fmla="*/ 6857999 h 6857999"/>
              <a:gd name="connsiteX288" fmla="*/ 183021 w 12193200"/>
              <a:gd name="connsiteY288" fmla="*/ 6676193 h 6857999"/>
              <a:gd name="connsiteX289" fmla="*/ 0 w 12193200"/>
              <a:gd name="connsiteY289" fmla="*/ 6676193 h 6857999"/>
              <a:gd name="connsiteX290" fmla="*/ 0 w 12193200"/>
              <a:gd name="connsiteY290" fmla="*/ 6668993 h 6857999"/>
              <a:gd name="connsiteX291" fmla="*/ 183021 w 12193200"/>
              <a:gd name="connsiteY291" fmla="*/ 6668993 h 6857999"/>
              <a:gd name="connsiteX292" fmla="*/ 183021 w 12193200"/>
              <a:gd name="connsiteY292" fmla="*/ 5192943 h 6857999"/>
              <a:gd name="connsiteX293" fmla="*/ 0 w 12193200"/>
              <a:gd name="connsiteY293" fmla="*/ 5192943 h 6857999"/>
              <a:gd name="connsiteX294" fmla="*/ 0 w 12193200"/>
              <a:gd name="connsiteY294" fmla="*/ 5185743 h 6857999"/>
              <a:gd name="connsiteX295" fmla="*/ 183021 w 12193200"/>
              <a:gd name="connsiteY295" fmla="*/ 5185743 h 6857999"/>
              <a:gd name="connsiteX296" fmla="*/ 183021 w 12193200"/>
              <a:gd name="connsiteY296" fmla="*/ 5006166 h 6857999"/>
              <a:gd name="connsiteX297" fmla="*/ 1 w 12193200"/>
              <a:gd name="connsiteY297" fmla="*/ 5006166 h 6857999"/>
              <a:gd name="connsiteX298" fmla="*/ 1 w 12193200"/>
              <a:gd name="connsiteY298" fmla="*/ 4998966 h 6857999"/>
              <a:gd name="connsiteX299" fmla="*/ 183021 w 12193200"/>
              <a:gd name="connsiteY299" fmla="*/ 4998966 h 6857999"/>
              <a:gd name="connsiteX300" fmla="*/ 183021 w 12193200"/>
              <a:gd name="connsiteY300" fmla="*/ 3524503 h 6857999"/>
              <a:gd name="connsiteX301" fmla="*/ 1 w 12193200"/>
              <a:gd name="connsiteY301" fmla="*/ 3524503 h 6857999"/>
              <a:gd name="connsiteX302" fmla="*/ 1 w 12193200"/>
              <a:gd name="connsiteY302" fmla="*/ 3517303 h 6857999"/>
              <a:gd name="connsiteX303" fmla="*/ 183021 w 12193200"/>
              <a:gd name="connsiteY303" fmla="*/ 3517303 h 6857999"/>
              <a:gd name="connsiteX304" fmla="*/ 183021 w 12193200"/>
              <a:gd name="connsiteY304" fmla="*/ 3339315 h 6857999"/>
              <a:gd name="connsiteX305" fmla="*/ 1 w 12193200"/>
              <a:gd name="connsiteY305" fmla="*/ 3339315 h 6857999"/>
              <a:gd name="connsiteX306" fmla="*/ 1 w 12193200"/>
              <a:gd name="connsiteY306" fmla="*/ 3332115 h 6857999"/>
              <a:gd name="connsiteX307" fmla="*/ 183021 w 12193200"/>
              <a:gd name="connsiteY307" fmla="*/ 3332115 h 6857999"/>
              <a:gd name="connsiteX308" fmla="*/ 183021 w 12193200"/>
              <a:gd name="connsiteY308" fmla="*/ 1859240 h 6857999"/>
              <a:gd name="connsiteX309" fmla="*/ 1 w 12193200"/>
              <a:gd name="connsiteY309" fmla="*/ 1859240 h 6857999"/>
              <a:gd name="connsiteX310" fmla="*/ 1 w 12193200"/>
              <a:gd name="connsiteY310" fmla="*/ 1852040 h 6857999"/>
              <a:gd name="connsiteX311" fmla="*/ 183021 w 12193200"/>
              <a:gd name="connsiteY311" fmla="*/ 1852040 h 6857999"/>
              <a:gd name="connsiteX312" fmla="*/ 183021 w 12193200"/>
              <a:gd name="connsiteY312" fmla="*/ 1671302 h 6857999"/>
              <a:gd name="connsiteX313" fmla="*/ 1 w 12193200"/>
              <a:gd name="connsiteY313" fmla="*/ 1671302 h 6857999"/>
              <a:gd name="connsiteX314" fmla="*/ 1 w 12193200"/>
              <a:gd name="connsiteY314" fmla="*/ 1664102 h 6857999"/>
              <a:gd name="connsiteX315" fmla="*/ 183021 w 12193200"/>
              <a:gd name="connsiteY315" fmla="*/ 1664102 h 6857999"/>
              <a:gd name="connsiteX316" fmla="*/ 183021 w 12193200"/>
              <a:gd name="connsiteY316" fmla="*/ 190219 h 6857999"/>
              <a:gd name="connsiteX317" fmla="*/ 1 w 12193200"/>
              <a:gd name="connsiteY317" fmla="*/ 190219 h 6857999"/>
              <a:gd name="connsiteX318" fmla="*/ 1 w 12193200"/>
              <a:gd name="connsiteY318" fmla="*/ 183019 h 6857999"/>
              <a:gd name="connsiteX319" fmla="*/ 183021 w 12193200"/>
              <a:gd name="connsiteY319" fmla="*/ 18301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</a:cxnLst>
            <a:rect l="l" t="t" r="r" b="b"/>
            <a:pathLst>
              <a:path w="12193200" h="6857999">
                <a:moveTo>
                  <a:pt x="9193444" y="5192943"/>
                </a:moveTo>
                <a:lnTo>
                  <a:pt x="9193444" y="6668993"/>
                </a:lnTo>
                <a:lnTo>
                  <a:pt x="12001406" y="6668993"/>
                </a:lnTo>
                <a:lnTo>
                  <a:pt x="12001406" y="5192943"/>
                </a:lnTo>
                <a:close/>
                <a:moveTo>
                  <a:pt x="9006666" y="5192943"/>
                </a:moveTo>
                <a:lnTo>
                  <a:pt x="9006666" y="6668993"/>
                </a:lnTo>
                <a:lnTo>
                  <a:pt x="9186244" y="6668993"/>
                </a:lnTo>
                <a:lnTo>
                  <a:pt x="9186244" y="5192943"/>
                </a:lnTo>
                <a:close/>
                <a:moveTo>
                  <a:pt x="6191504" y="5192943"/>
                </a:moveTo>
                <a:lnTo>
                  <a:pt x="6191504" y="6668993"/>
                </a:lnTo>
                <a:lnTo>
                  <a:pt x="8999466" y="6668993"/>
                </a:lnTo>
                <a:lnTo>
                  <a:pt x="8999466" y="5192943"/>
                </a:lnTo>
                <a:close/>
                <a:moveTo>
                  <a:pt x="6006316" y="5192943"/>
                </a:moveTo>
                <a:lnTo>
                  <a:pt x="6006316" y="6668993"/>
                </a:lnTo>
                <a:lnTo>
                  <a:pt x="6184304" y="6668993"/>
                </a:lnTo>
                <a:lnTo>
                  <a:pt x="6184304" y="5192943"/>
                </a:lnTo>
                <a:close/>
                <a:moveTo>
                  <a:pt x="3191152" y="5192943"/>
                </a:moveTo>
                <a:lnTo>
                  <a:pt x="3191152" y="6668993"/>
                </a:lnTo>
                <a:lnTo>
                  <a:pt x="5999116" y="6668993"/>
                </a:lnTo>
                <a:lnTo>
                  <a:pt x="5999116" y="5192943"/>
                </a:lnTo>
                <a:close/>
                <a:moveTo>
                  <a:pt x="3004803" y="5192943"/>
                </a:moveTo>
                <a:lnTo>
                  <a:pt x="3004803" y="6668993"/>
                </a:lnTo>
                <a:lnTo>
                  <a:pt x="3183952" y="6668993"/>
                </a:lnTo>
                <a:lnTo>
                  <a:pt x="3183952" y="5192943"/>
                </a:lnTo>
                <a:close/>
                <a:moveTo>
                  <a:pt x="190221" y="5192943"/>
                </a:moveTo>
                <a:lnTo>
                  <a:pt x="190221" y="6668993"/>
                </a:lnTo>
                <a:lnTo>
                  <a:pt x="2997602" y="6668993"/>
                </a:lnTo>
                <a:lnTo>
                  <a:pt x="2997602" y="5192943"/>
                </a:lnTo>
                <a:close/>
                <a:moveTo>
                  <a:pt x="9193444" y="5006166"/>
                </a:moveTo>
                <a:lnTo>
                  <a:pt x="9193444" y="5185743"/>
                </a:lnTo>
                <a:lnTo>
                  <a:pt x="12001406" y="5185743"/>
                </a:lnTo>
                <a:lnTo>
                  <a:pt x="12001406" y="5006166"/>
                </a:lnTo>
                <a:close/>
                <a:moveTo>
                  <a:pt x="9006666" y="5006166"/>
                </a:moveTo>
                <a:lnTo>
                  <a:pt x="9006666" y="5185743"/>
                </a:lnTo>
                <a:lnTo>
                  <a:pt x="9186244" y="5185743"/>
                </a:lnTo>
                <a:lnTo>
                  <a:pt x="9186244" y="5006166"/>
                </a:lnTo>
                <a:close/>
                <a:moveTo>
                  <a:pt x="6191504" y="5006166"/>
                </a:moveTo>
                <a:lnTo>
                  <a:pt x="6191504" y="5185743"/>
                </a:lnTo>
                <a:lnTo>
                  <a:pt x="8999466" y="5185743"/>
                </a:lnTo>
                <a:lnTo>
                  <a:pt x="8999466" y="5006166"/>
                </a:lnTo>
                <a:close/>
                <a:moveTo>
                  <a:pt x="6006316" y="5006166"/>
                </a:moveTo>
                <a:lnTo>
                  <a:pt x="6006316" y="5185743"/>
                </a:lnTo>
                <a:lnTo>
                  <a:pt x="6184304" y="5185743"/>
                </a:lnTo>
                <a:lnTo>
                  <a:pt x="6184304" y="5006166"/>
                </a:lnTo>
                <a:close/>
                <a:moveTo>
                  <a:pt x="3191152" y="5006166"/>
                </a:moveTo>
                <a:lnTo>
                  <a:pt x="3191152" y="5185743"/>
                </a:lnTo>
                <a:lnTo>
                  <a:pt x="5999116" y="5185743"/>
                </a:lnTo>
                <a:lnTo>
                  <a:pt x="5999116" y="5006166"/>
                </a:lnTo>
                <a:close/>
                <a:moveTo>
                  <a:pt x="3004803" y="5006166"/>
                </a:moveTo>
                <a:lnTo>
                  <a:pt x="3004803" y="5185743"/>
                </a:lnTo>
                <a:lnTo>
                  <a:pt x="3183952" y="5185743"/>
                </a:lnTo>
                <a:lnTo>
                  <a:pt x="3183952" y="5006166"/>
                </a:lnTo>
                <a:close/>
                <a:moveTo>
                  <a:pt x="190221" y="5006166"/>
                </a:moveTo>
                <a:lnTo>
                  <a:pt x="190221" y="5185743"/>
                </a:lnTo>
                <a:lnTo>
                  <a:pt x="2997602" y="5185743"/>
                </a:lnTo>
                <a:lnTo>
                  <a:pt x="2997602" y="5006166"/>
                </a:lnTo>
                <a:close/>
                <a:moveTo>
                  <a:pt x="9193444" y="3524503"/>
                </a:moveTo>
                <a:lnTo>
                  <a:pt x="9193444" y="4998966"/>
                </a:lnTo>
                <a:lnTo>
                  <a:pt x="12001406" y="4998966"/>
                </a:lnTo>
                <a:lnTo>
                  <a:pt x="12001406" y="3524503"/>
                </a:lnTo>
                <a:close/>
                <a:moveTo>
                  <a:pt x="9006666" y="3524503"/>
                </a:moveTo>
                <a:lnTo>
                  <a:pt x="9006666" y="4998966"/>
                </a:lnTo>
                <a:lnTo>
                  <a:pt x="9186244" y="4998966"/>
                </a:lnTo>
                <a:lnTo>
                  <a:pt x="9186244" y="3524503"/>
                </a:lnTo>
                <a:close/>
                <a:moveTo>
                  <a:pt x="6191504" y="3524503"/>
                </a:moveTo>
                <a:lnTo>
                  <a:pt x="6191504" y="4998966"/>
                </a:lnTo>
                <a:lnTo>
                  <a:pt x="8999466" y="4998966"/>
                </a:lnTo>
                <a:lnTo>
                  <a:pt x="8999466" y="3524503"/>
                </a:lnTo>
                <a:close/>
                <a:moveTo>
                  <a:pt x="6006316" y="3524503"/>
                </a:moveTo>
                <a:lnTo>
                  <a:pt x="6006316" y="4998966"/>
                </a:lnTo>
                <a:lnTo>
                  <a:pt x="6184304" y="4998966"/>
                </a:lnTo>
                <a:lnTo>
                  <a:pt x="6184304" y="3524503"/>
                </a:lnTo>
                <a:close/>
                <a:moveTo>
                  <a:pt x="3191152" y="3524503"/>
                </a:moveTo>
                <a:lnTo>
                  <a:pt x="3191152" y="4998966"/>
                </a:lnTo>
                <a:lnTo>
                  <a:pt x="5999116" y="4998966"/>
                </a:lnTo>
                <a:lnTo>
                  <a:pt x="5999116" y="3524503"/>
                </a:lnTo>
                <a:close/>
                <a:moveTo>
                  <a:pt x="3004803" y="3524503"/>
                </a:moveTo>
                <a:lnTo>
                  <a:pt x="3004803" y="4998966"/>
                </a:lnTo>
                <a:lnTo>
                  <a:pt x="3183952" y="4998966"/>
                </a:lnTo>
                <a:lnTo>
                  <a:pt x="3183952" y="3524503"/>
                </a:lnTo>
                <a:close/>
                <a:moveTo>
                  <a:pt x="190221" y="3524503"/>
                </a:moveTo>
                <a:lnTo>
                  <a:pt x="190221" y="4998966"/>
                </a:lnTo>
                <a:lnTo>
                  <a:pt x="2997602" y="4998966"/>
                </a:lnTo>
                <a:lnTo>
                  <a:pt x="2997602" y="3524503"/>
                </a:lnTo>
                <a:close/>
                <a:moveTo>
                  <a:pt x="9193444" y="3339315"/>
                </a:moveTo>
                <a:lnTo>
                  <a:pt x="9193444" y="3517303"/>
                </a:lnTo>
                <a:lnTo>
                  <a:pt x="12001406" y="3517303"/>
                </a:lnTo>
                <a:lnTo>
                  <a:pt x="12001406" y="3339315"/>
                </a:lnTo>
                <a:close/>
                <a:moveTo>
                  <a:pt x="9006666" y="3339315"/>
                </a:moveTo>
                <a:lnTo>
                  <a:pt x="9006666" y="3517303"/>
                </a:lnTo>
                <a:lnTo>
                  <a:pt x="9186244" y="3517303"/>
                </a:lnTo>
                <a:lnTo>
                  <a:pt x="9186244" y="3339315"/>
                </a:lnTo>
                <a:close/>
                <a:moveTo>
                  <a:pt x="6191504" y="3339315"/>
                </a:moveTo>
                <a:lnTo>
                  <a:pt x="6191504" y="3517303"/>
                </a:lnTo>
                <a:lnTo>
                  <a:pt x="8999466" y="3517303"/>
                </a:lnTo>
                <a:lnTo>
                  <a:pt x="8999466" y="3339315"/>
                </a:lnTo>
                <a:close/>
                <a:moveTo>
                  <a:pt x="6006316" y="3339315"/>
                </a:moveTo>
                <a:lnTo>
                  <a:pt x="6006316" y="3517303"/>
                </a:lnTo>
                <a:lnTo>
                  <a:pt x="6184304" y="3517303"/>
                </a:lnTo>
                <a:lnTo>
                  <a:pt x="6184304" y="3339315"/>
                </a:lnTo>
                <a:close/>
                <a:moveTo>
                  <a:pt x="3191152" y="3339315"/>
                </a:moveTo>
                <a:lnTo>
                  <a:pt x="3191152" y="3517303"/>
                </a:lnTo>
                <a:lnTo>
                  <a:pt x="5999116" y="3517303"/>
                </a:lnTo>
                <a:lnTo>
                  <a:pt x="5999116" y="3339315"/>
                </a:lnTo>
                <a:close/>
                <a:moveTo>
                  <a:pt x="3004803" y="3339315"/>
                </a:moveTo>
                <a:lnTo>
                  <a:pt x="3004803" y="3517303"/>
                </a:lnTo>
                <a:lnTo>
                  <a:pt x="3183952" y="3517303"/>
                </a:lnTo>
                <a:lnTo>
                  <a:pt x="3183952" y="3339315"/>
                </a:lnTo>
                <a:close/>
                <a:moveTo>
                  <a:pt x="190221" y="3339315"/>
                </a:moveTo>
                <a:lnTo>
                  <a:pt x="190221" y="3517303"/>
                </a:lnTo>
                <a:lnTo>
                  <a:pt x="2997602" y="3517303"/>
                </a:lnTo>
                <a:lnTo>
                  <a:pt x="2997602" y="3339315"/>
                </a:lnTo>
                <a:close/>
                <a:moveTo>
                  <a:pt x="9193444" y="1859240"/>
                </a:moveTo>
                <a:lnTo>
                  <a:pt x="9193444" y="3332115"/>
                </a:lnTo>
                <a:lnTo>
                  <a:pt x="12001406" y="3332115"/>
                </a:lnTo>
                <a:lnTo>
                  <a:pt x="12001406" y="1859240"/>
                </a:lnTo>
                <a:close/>
                <a:moveTo>
                  <a:pt x="9006666" y="1859240"/>
                </a:moveTo>
                <a:lnTo>
                  <a:pt x="9006666" y="3332115"/>
                </a:lnTo>
                <a:lnTo>
                  <a:pt x="9186244" y="3332115"/>
                </a:lnTo>
                <a:lnTo>
                  <a:pt x="9186244" y="1859240"/>
                </a:lnTo>
                <a:close/>
                <a:moveTo>
                  <a:pt x="6191504" y="1859240"/>
                </a:moveTo>
                <a:lnTo>
                  <a:pt x="6191504" y="3332115"/>
                </a:lnTo>
                <a:lnTo>
                  <a:pt x="8999466" y="3332115"/>
                </a:lnTo>
                <a:lnTo>
                  <a:pt x="8999466" y="1859240"/>
                </a:lnTo>
                <a:close/>
                <a:moveTo>
                  <a:pt x="6006316" y="1859240"/>
                </a:moveTo>
                <a:lnTo>
                  <a:pt x="6006316" y="3332115"/>
                </a:lnTo>
                <a:lnTo>
                  <a:pt x="6184304" y="3332115"/>
                </a:lnTo>
                <a:lnTo>
                  <a:pt x="6184304" y="1859240"/>
                </a:lnTo>
                <a:close/>
                <a:moveTo>
                  <a:pt x="3191152" y="1859240"/>
                </a:moveTo>
                <a:lnTo>
                  <a:pt x="3191152" y="3332115"/>
                </a:lnTo>
                <a:lnTo>
                  <a:pt x="5999116" y="3332115"/>
                </a:lnTo>
                <a:lnTo>
                  <a:pt x="5999116" y="1859240"/>
                </a:lnTo>
                <a:close/>
                <a:moveTo>
                  <a:pt x="3004803" y="1859240"/>
                </a:moveTo>
                <a:lnTo>
                  <a:pt x="3004803" y="3332115"/>
                </a:lnTo>
                <a:lnTo>
                  <a:pt x="3183952" y="3332115"/>
                </a:lnTo>
                <a:lnTo>
                  <a:pt x="3183952" y="1859240"/>
                </a:lnTo>
                <a:close/>
                <a:moveTo>
                  <a:pt x="190221" y="1859240"/>
                </a:moveTo>
                <a:lnTo>
                  <a:pt x="190221" y="3332115"/>
                </a:lnTo>
                <a:lnTo>
                  <a:pt x="2997602" y="3332115"/>
                </a:lnTo>
                <a:lnTo>
                  <a:pt x="2997602" y="1859240"/>
                </a:lnTo>
                <a:close/>
                <a:moveTo>
                  <a:pt x="9193444" y="1671302"/>
                </a:moveTo>
                <a:lnTo>
                  <a:pt x="9193444" y="1852040"/>
                </a:lnTo>
                <a:lnTo>
                  <a:pt x="12001406" y="1852040"/>
                </a:lnTo>
                <a:lnTo>
                  <a:pt x="12001406" y="1671302"/>
                </a:lnTo>
                <a:close/>
                <a:moveTo>
                  <a:pt x="9006666" y="1671302"/>
                </a:moveTo>
                <a:lnTo>
                  <a:pt x="9006666" y="1852040"/>
                </a:lnTo>
                <a:lnTo>
                  <a:pt x="9186244" y="1852040"/>
                </a:lnTo>
                <a:lnTo>
                  <a:pt x="9186244" y="1671302"/>
                </a:lnTo>
                <a:close/>
                <a:moveTo>
                  <a:pt x="6191504" y="1671302"/>
                </a:moveTo>
                <a:lnTo>
                  <a:pt x="6191504" y="1852040"/>
                </a:lnTo>
                <a:lnTo>
                  <a:pt x="8999466" y="1852040"/>
                </a:lnTo>
                <a:lnTo>
                  <a:pt x="8999466" y="1671302"/>
                </a:lnTo>
                <a:close/>
                <a:moveTo>
                  <a:pt x="6006316" y="1671302"/>
                </a:moveTo>
                <a:lnTo>
                  <a:pt x="6006316" y="1852040"/>
                </a:lnTo>
                <a:lnTo>
                  <a:pt x="6184304" y="1852040"/>
                </a:lnTo>
                <a:lnTo>
                  <a:pt x="6184304" y="1671302"/>
                </a:lnTo>
                <a:close/>
                <a:moveTo>
                  <a:pt x="3191152" y="1671302"/>
                </a:moveTo>
                <a:lnTo>
                  <a:pt x="3191152" y="1852040"/>
                </a:lnTo>
                <a:lnTo>
                  <a:pt x="5999116" y="1852040"/>
                </a:lnTo>
                <a:lnTo>
                  <a:pt x="5999116" y="1671302"/>
                </a:lnTo>
                <a:close/>
                <a:moveTo>
                  <a:pt x="3004803" y="1671302"/>
                </a:moveTo>
                <a:lnTo>
                  <a:pt x="3004803" y="1852040"/>
                </a:lnTo>
                <a:lnTo>
                  <a:pt x="3183952" y="1852040"/>
                </a:lnTo>
                <a:lnTo>
                  <a:pt x="3183952" y="1671302"/>
                </a:lnTo>
                <a:close/>
                <a:moveTo>
                  <a:pt x="190221" y="1671302"/>
                </a:moveTo>
                <a:lnTo>
                  <a:pt x="190221" y="1852040"/>
                </a:lnTo>
                <a:lnTo>
                  <a:pt x="2997602" y="1852040"/>
                </a:lnTo>
                <a:lnTo>
                  <a:pt x="2997602" y="1671302"/>
                </a:lnTo>
                <a:close/>
                <a:moveTo>
                  <a:pt x="9193444" y="190219"/>
                </a:moveTo>
                <a:lnTo>
                  <a:pt x="9193444" y="1664102"/>
                </a:lnTo>
                <a:lnTo>
                  <a:pt x="12001406" y="1664102"/>
                </a:lnTo>
                <a:lnTo>
                  <a:pt x="12001406" y="190219"/>
                </a:lnTo>
                <a:close/>
                <a:moveTo>
                  <a:pt x="9006666" y="190219"/>
                </a:moveTo>
                <a:lnTo>
                  <a:pt x="9006666" y="1664102"/>
                </a:lnTo>
                <a:lnTo>
                  <a:pt x="9186244" y="1664102"/>
                </a:lnTo>
                <a:lnTo>
                  <a:pt x="9186244" y="190219"/>
                </a:lnTo>
                <a:close/>
                <a:moveTo>
                  <a:pt x="6191504" y="190219"/>
                </a:moveTo>
                <a:lnTo>
                  <a:pt x="6191504" y="1664102"/>
                </a:lnTo>
                <a:lnTo>
                  <a:pt x="8999466" y="1664102"/>
                </a:lnTo>
                <a:lnTo>
                  <a:pt x="8999466" y="190219"/>
                </a:lnTo>
                <a:close/>
                <a:moveTo>
                  <a:pt x="6006316" y="190219"/>
                </a:moveTo>
                <a:lnTo>
                  <a:pt x="6006316" y="1664102"/>
                </a:lnTo>
                <a:lnTo>
                  <a:pt x="6184304" y="1664102"/>
                </a:lnTo>
                <a:lnTo>
                  <a:pt x="6184304" y="190219"/>
                </a:lnTo>
                <a:close/>
                <a:moveTo>
                  <a:pt x="3191152" y="190219"/>
                </a:moveTo>
                <a:lnTo>
                  <a:pt x="3191152" y="1664102"/>
                </a:lnTo>
                <a:lnTo>
                  <a:pt x="5999116" y="1664102"/>
                </a:lnTo>
                <a:lnTo>
                  <a:pt x="5999116" y="190219"/>
                </a:lnTo>
                <a:close/>
                <a:moveTo>
                  <a:pt x="3004803" y="190219"/>
                </a:moveTo>
                <a:lnTo>
                  <a:pt x="3004803" y="1664102"/>
                </a:lnTo>
                <a:lnTo>
                  <a:pt x="3183952" y="1664102"/>
                </a:lnTo>
                <a:lnTo>
                  <a:pt x="3183952" y="190219"/>
                </a:lnTo>
                <a:close/>
                <a:moveTo>
                  <a:pt x="190221" y="190219"/>
                </a:moveTo>
                <a:lnTo>
                  <a:pt x="190221" y="1664102"/>
                </a:lnTo>
                <a:lnTo>
                  <a:pt x="2997602" y="1664102"/>
                </a:lnTo>
                <a:lnTo>
                  <a:pt x="2997602" y="190219"/>
                </a:lnTo>
                <a:close/>
                <a:moveTo>
                  <a:pt x="183021" y="0"/>
                </a:moveTo>
                <a:lnTo>
                  <a:pt x="190221" y="0"/>
                </a:lnTo>
                <a:lnTo>
                  <a:pt x="190221" y="183019"/>
                </a:lnTo>
                <a:lnTo>
                  <a:pt x="2997602" y="183019"/>
                </a:lnTo>
                <a:lnTo>
                  <a:pt x="2997602" y="0"/>
                </a:lnTo>
                <a:lnTo>
                  <a:pt x="3004803" y="0"/>
                </a:lnTo>
                <a:lnTo>
                  <a:pt x="3004803" y="183019"/>
                </a:lnTo>
                <a:lnTo>
                  <a:pt x="3183952" y="183019"/>
                </a:lnTo>
                <a:lnTo>
                  <a:pt x="3183952" y="0"/>
                </a:lnTo>
                <a:lnTo>
                  <a:pt x="3191152" y="0"/>
                </a:lnTo>
                <a:lnTo>
                  <a:pt x="3191152" y="183019"/>
                </a:lnTo>
                <a:lnTo>
                  <a:pt x="5999116" y="183019"/>
                </a:lnTo>
                <a:lnTo>
                  <a:pt x="5999116" y="0"/>
                </a:lnTo>
                <a:lnTo>
                  <a:pt x="6006316" y="0"/>
                </a:lnTo>
                <a:lnTo>
                  <a:pt x="6006316" y="183019"/>
                </a:lnTo>
                <a:lnTo>
                  <a:pt x="6184304" y="183019"/>
                </a:lnTo>
                <a:lnTo>
                  <a:pt x="6184304" y="0"/>
                </a:lnTo>
                <a:lnTo>
                  <a:pt x="6191504" y="0"/>
                </a:lnTo>
                <a:lnTo>
                  <a:pt x="6191504" y="183019"/>
                </a:lnTo>
                <a:lnTo>
                  <a:pt x="8999466" y="183019"/>
                </a:lnTo>
                <a:lnTo>
                  <a:pt x="8999466" y="0"/>
                </a:lnTo>
                <a:lnTo>
                  <a:pt x="9006666" y="0"/>
                </a:lnTo>
                <a:lnTo>
                  <a:pt x="9006666" y="183019"/>
                </a:lnTo>
                <a:lnTo>
                  <a:pt x="9186244" y="183019"/>
                </a:lnTo>
                <a:lnTo>
                  <a:pt x="9186244" y="1"/>
                </a:lnTo>
                <a:lnTo>
                  <a:pt x="9193444" y="1"/>
                </a:lnTo>
                <a:lnTo>
                  <a:pt x="9193444" y="183019"/>
                </a:lnTo>
                <a:lnTo>
                  <a:pt x="12001406" y="183019"/>
                </a:lnTo>
                <a:lnTo>
                  <a:pt x="12001406" y="1"/>
                </a:lnTo>
                <a:lnTo>
                  <a:pt x="12008606" y="1"/>
                </a:lnTo>
                <a:lnTo>
                  <a:pt x="12008606" y="183019"/>
                </a:lnTo>
                <a:lnTo>
                  <a:pt x="12193200" y="183019"/>
                </a:lnTo>
                <a:lnTo>
                  <a:pt x="12193200" y="190219"/>
                </a:lnTo>
                <a:lnTo>
                  <a:pt x="12008606" y="190219"/>
                </a:lnTo>
                <a:lnTo>
                  <a:pt x="12008606" y="1664102"/>
                </a:lnTo>
                <a:lnTo>
                  <a:pt x="12193200" y="1664102"/>
                </a:lnTo>
                <a:lnTo>
                  <a:pt x="12193200" y="1671302"/>
                </a:lnTo>
                <a:lnTo>
                  <a:pt x="12008606" y="1671302"/>
                </a:lnTo>
                <a:lnTo>
                  <a:pt x="12008606" y="1852040"/>
                </a:lnTo>
                <a:lnTo>
                  <a:pt x="12193200" y="1852040"/>
                </a:lnTo>
                <a:lnTo>
                  <a:pt x="12193200" y="1859240"/>
                </a:lnTo>
                <a:lnTo>
                  <a:pt x="12008606" y="1859240"/>
                </a:lnTo>
                <a:lnTo>
                  <a:pt x="12008606" y="3332115"/>
                </a:lnTo>
                <a:lnTo>
                  <a:pt x="12193200" y="3332115"/>
                </a:lnTo>
                <a:lnTo>
                  <a:pt x="12193200" y="3339315"/>
                </a:lnTo>
                <a:lnTo>
                  <a:pt x="12008606" y="3339315"/>
                </a:lnTo>
                <a:lnTo>
                  <a:pt x="12008606" y="3517303"/>
                </a:lnTo>
                <a:lnTo>
                  <a:pt x="12193200" y="3517303"/>
                </a:lnTo>
                <a:lnTo>
                  <a:pt x="12193200" y="3524503"/>
                </a:lnTo>
                <a:lnTo>
                  <a:pt x="12008606" y="3524503"/>
                </a:lnTo>
                <a:lnTo>
                  <a:pt x="12008606" y="4998966"/>
                </a:lnTo>
                <a:lnTo>
                  <a:pt x="12193200" y="4998966"/>
                </a:lnTo>
                <a:lnTo>
                  <a:pt x="12193200" y="5006166"/>
                </a:lnTo>
                <a:lnTo>
                  <a:pt x="12008606" y="5006166"/>
                </a:lnTo>
                <a:lnTo>
                  <a:pt x="12008606" y="5185743"/>
                </a:lnTo>
                <a:lnTo>
                  <a:pt x="12193200" y="5185743"/>
                </a:lnTo>
                <a:lnTo>
                  <a:pt x="12193200" y="5192943"/>
                </a:lnTo>
                <a:lnTo>
                  <a:pt x="12008606" y="5192943"/>
                </a:lnTo>
                <a:lnTo>
                  <a:pt x="12008606" y="6668993"/>
                </a:lnTo>
                <a:lnTo>
                  <a:pt x="12193200" y="6668993"/>
                </a:lnTo>
                <a:lnTo>
                  <a:pt x="12193200" y="6676193"/>
                </a:lnTo>
                <a:lnTo>
                  <a:pt x="12008606" y="6676193"/>
                </a:lnTo>
                <a:lnTo>
                  <a:pt x="12008606" y="6857999"/>
                </a:lnTo>
                <a:lnTo>
                  <a:pt x="12001406" y="6857999"/>
                </a:lnTo>
                <a:lnTo>
                  <a:pt x="12001406" y="6676193"/>
                </a:lnTo>
                <a:lnTo>
                  <a:pt x="9193444" y="6676193"/>
                </a:lnTo>
                <a:lnTo>
                  <a:pt x="9193444" y="6857999"/>
                </a:lnTo>
                <a:lnTo>
                  <a:pt x="9186244" y="6857999"/>
                </a:lnTo>
                <a:lnTo>
                  <a:pt x="9186244" y="6676193"/>
                </a:lnTo>
                <a:lnTo>
                  <a:pt x="9006666" y="6676193"/>
                </a:lnTo>
                <a:lnTo>
                  <a:pt x="9006666" y="6857999"/>
                </a:lnTo>
                <a:lnTo>
                  <a:pt x="8999466" y="6857999"/>
                </a:lnTo>
                <a:lnTo>
                  <a:pt x="8999466" y="6676193"/>
                </a:lnTo>
                <a:lnTo>
                  <a:pt x="6191504" y="6676193"/>
                </a:lnTo>
                <a:lnTo>
                  <a:pt x="6191504" y="6857999"/>
                </a:lnTo>
                <a:lnTo>
                  <a:pt x="6184304" y="6857999"/>
                </a:lnTo>
                <a:lnTo>
                  <a:pt x="6184304" y="6676193"/>
                </a:lnTo>
                <a:lnTo>
                  <a:pt x="6006316" y="6676193"/>
                </a:lnTo>
                <a:lnTo>
                  <a:pt x="6006316" y="6857999"/>
                </a:lnTo>
                <a:lnTo>
                  <a:pt x="5999116" y="6857999"/>
                </a:lnTo>
                <a:lnTo>
                  <a:pt x="5999116" y="6676193"/>
                </a:lnTo>
                <a:lnTo>
                  <a:pt x="3191152" y="6676193"/>
                </a:lnTo>
                <a:lnTo>
                  <a:pt x="3191152" y="6857999"/>
                </a:lnTo>
                <a:lnTo>
                  <a:pt x="3183952" y="6857999"/>
                </a:lnTo>
                <a:lnTo>
                  <a:pt x="3183952" y="6676193"/>
                </a:lnTo>
                <a:lnTo>
                  <a:pt x="3004803" y="6676193"/>
                </a:lnTo>
                <a:lnTo>
                  <a:pt x="3004803" y="6857999"/>
                </a:lnTo>
                <a:lnTo>
                  <a:pt x="2997602" y="6857999"/>
                </a:lnTo>
                <a:lnTo>
                  <a:pt x="2997602" y="6676193"/>
                </a:lnTo>
                <a:lnTo>
                  <a:pt x="190221" y="6676193"/>
                </a:lnTo>
                <a:lnTo>
                  <a:pt x="190221" y="6857999"/>
                </a:lnTo>
                <a:lnTo>
                  <a:pt x="183021" y="6857999"/>
                </a:lnTo>
                <a:lnTo>
                  <a:pt x="183021" y="6676193"/>
                </a:lnTo>
                <a:lnTo>
                  <a:pt x="0" y="6676193"/>
                </a:lnTo>
                <a:lnTo>
                  <a:pt x="0" y="6668993"/>
                </a:lnTo>
                <a:lnTo>
                  <a:pt x="183021" y="6668993"/>
                </a:lnTo>
                <a:lnTo>
                  <a:pt x="183021" y="5192943"/>
                </a:lnTo>
                <a:lnTo>
                  <a:pt x="0" y="5192943"/>
                </a:lnTo>
                <a:lnTo>
                  <a:pt x="0" y="5185743"/>
                </a:lnTo>
                <a:lnTo>
                  <a:pt x="183021" y="5185743"/>
                </a:lnTo>
                <a:lnTo>
                  <a:pt x="183021" y="5006166"/>
                </a:lnTo>
                <a:lnTo>
                  <a:pt x="1" y="5006166"/>
                </a:lnTo>
                <a:lnTo>
                  <a:pt x="1" y="4998966"/>
                </a:lnTo>
                <a:lnTo>
                  <a:pt x="183021" y="4998966"/>
                </a:lnTo>
                <a:lnTo>
                  <a:pt x="183021" y="3524503"/>
                </a:lnTo>
                <a:lnTo>
                  <a:pt x="1" y="3524503"/>
                </a:lnTo>
                <a:lnTo>
                  <a:pt x="1" y="3517303"/>
                </a:lnTo>
                <a:lnTo>
                  <a:pt x="183021" y="3517303"/>
                </a:lnTo>
                <a:lnTo>
                  <a:pt x="183021" y="3339315"/>
                </a:lnTo>
                <a:lnTo>
                  <a:pt x="1" y="3339315"/>
                </a:lnTo>
                <a:lnTo>
                  <a:pt x="1" y="3332115"/>
                </a:lnTo>
                <a:lnTo>
                  <a:pt x="183021" y="3332115"/>
                </a:lnTo>
                <a:lnTo>
                  <a:pt x="183021" y="1859240"/>
                </a:lnTo>
                <a:lnTo>
                  <a:pt x="1" y="1859240"/>
                </a:lnTo>
                <a:lnTo>
                  <a:pt x="1" y="1852040"/>
                </a:lnTo>
                <a:lnTo>
                  <a:pt x="183021" y="1852040"/>
                </a:lnTo>
                <a:lnTo>
                  <a:pt x="183021" y="1671302"/>
                </a:lnTo>
                <a:lnTo>
                  <a:pt x="1" y="1671302"/>
                </a:lnTo>
                <a:lnTo>
                  <a:pt x="1" y="1664102"/>
                </a:lnTo>
                <a:lnTo>
                  <a:pt x="183021" y="1664102"/>
                </a:lnTo>
                <a:lnTo>
                  <a:pt x="183021" y="190219"/>
                </a:lnTo>
                <a:lnTo>
                  <a:pt x="1" y="190219"/>
                </a:lnTo>
                <a:lnTo>
                  <a:pt x="1" y="183019"/>
                </a:lnTo>
                <a:lnTo>
                  <a:pt x="183021" y="183019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1" name="Logo">
            <a:extLst>
              <a:ext uri="{FF2B5EF4-FFF2-40B4-BE49-F238E27FC236}">
                <a16:creationId xmlns:a16="http://schemas.microsoft.com/office/drawing/2014/main" id="{C5441F9B-1854-D9BD-741A-71B0CB02280A}"/>
              </a:ext>
            </a:extLst>
          </p:cNvPr>
          <p:cNvSpPr/>
          <p:nvPr userDrawn="1"/>
        </p:nvSpPr>
        <p:spPr>
          <a:xfrm>
            <a:off x="190502" y="6556701"/>
            <a:ext cx="936626" cy="142550"/>
          </a:xfrm>
          <a:custGeom>
            <a:avLst/>
            <a:gdLst>
              <a:gd name="connsiteX0" fmla="*/ 5882163 w 7505700"/>
              <a:gd name="connsiteY0" fmla="*/ 551211 h 1142333"/>
              <a:gd name="connsiteX1" fmla="*/ 5731859 w 7505700"/>
              <a:gd name="connsiteY1" fmla="*/ 611314 h 1142333"/>
              <a:gd name="connsiteX2" fmla="*/ 5541454 w 7505700"/>
              <a:gd name="connsiteY2" fmla="*/ 721518 h 1142333"/>
              <a:gd name="connsiteX3" fmla="*/ 5671756 w 7505700"/>
              <a:gd name="connsiteY3" fmla="*/ 821721 h 1142333"/>
              <a:gd name="connsiteX4" fmla="*/ 5882163 w 7505700"/>
              <a:gd name="connsiteY4" fmla="*/ 581215 h 1142333"/>
              <a:gd name="connsiteX5" fmla="*/ 1202531 w 7505700"/>
              <a:gd name="connsiteY5" fmla="*/ 280606 h 1142333"/>
              <a:gd name="connsiteX6" fmla="*/ 992124 w 7505700"/>
              <a:gd name="connsiteY6" fmla="*/ 491014 h 1142333"/>
              <a:gd name="connsiteX7" fmla="*/ 1402937 w 7505700"/>
              <a:gd name="connsiteY7" fmla="*/ 491014 h 1142333"/>
              <a:gd name="connsiteX8" fmla="*/ 1202531 w 7505700"/>
              <a:gd name="connsiteY8" fmla="*/ 280606 h 1142333"/>
              <a:gd name="connsiteX9" fmla="*/ 3106579 w 7505700"/>
              <a:gd name="connsiteY9" fmla="*/ 280511 h 1142333"/>
              <a:gd name="connsiteX10" fmla="*/ 2886075 w 7505700"/>
              <a:gd name="connsiteY10" fmla="*/ 551116 h 1142333"/>
              <a:gd name="connsiteX11" fmla="*/ 3106579 w 7505700"/>
              <a:gd name="connsiteY11" fmla="*/ 821721 h 1142333"/>
              <a:gd name="connsiteX12" fmla="*/ 3316986 w 7505700"/>
              <a:gd name="connsiteY12" fmla="*/ 551116 h 1142333"/>
              <a:gd name="connsiteX13" fmla="*/ 3106579 w 7505700"/>
              <a:gd name="connsiteY13" fmla="*/ 280511 h 1142333"/>
              <a:gd name="connsiteX14" fmla="*/ 5020532 w 7505700"/>
              <a:gd name="connsiteY14" fmla="*/ 270509 h 1142333"/>
              <a:gd name="connsiteX15" fmla="*/ 4800028 w 7505700"/>
              <a:gd name="connsiteY15" fmla="*/ 551116 h 1142333"/>
              <a:gd name="connsiteX16" fmla="*/ 5020532 w 7505700"/>
              <a:gd name="connsiteY16" fmla="*/ 821721 h 1142333"/>
              <a:gd name="connsiteX17" fmla="*/ 5220938 w 7505700"/>
              <a:gd name="connsiteY17" fmla="*/ 541115 h 1142333"/>
              <a:gd name="connsiteX18" fmla="*/ 5020532 w 7505700"/>
              <a:gd name="connsiteY18" fmla="*/ 270509 h 1142333"/>
              <a:gd name="connsiteX19" fmla="*/ 6824376 w 7505700"/>
              <a:gd name="connsiteY19" fmla="*/ 190404 h 1142333"/>
              <a:gd name="connsiteX20" fmla="*/ 6964680 w 7505700"/>
              <a:gd name="connsiteY20" fmla="*/ 190404 h 1142333"/>
              <a:gd name="connsiteX21" fmla="*/ 7135082 w 7505700"/>
              <a:gd name="connsiteY21" fmla="*/ 661415 h 1142333"/>
              <a:gd name="connsiteX22" fmla="*/ 7165181 w 7505700"/>
              <a:gd name="connsiteY22" fmla="*/ 791717 h 1142333"/>
              <a:gd name="connsiteX23" fmla="*/ 7175182 w 7505700"/>
              <a:gd name="connsiteY23" fmla="*/ 791717 h 1142333"/>
              <a:gd name="connsiteX24" fmla="*/ 7205281 w 7505700"/>
              <a:gd name="connsiteY24" fmla="*/ 661415 h 1142333"/>
              <a:gd name="connsiteX25" fmla="*/ 7375683 w 7505700"/>
              <a:gd name="connsiteY25" fmla="*/ 190404 h 1142333"/>
              <a:gd name="connsiteX26" fmla="*/ 7505700 w 7505700"/>
              <a:gd name="connsiteY26" fmla="*/ 190404 h 1142333"/>
              <a:gd name="connsiteX27" fmla="*/ 7245191 w 7505700"/>
              <a:gd name="connsiteY27" fmla="*/ 881824 h 1142333"/>
              <a:gd name="connsiteX28" fmla="*/ 6954583 w 7505700"/>
              <a:gd name="connsiteY28" fmla="*/ 1142333 h 1142333"/>
              <a:gd name="connsiteX29" fmla="*/ 6864381 w 7505700"/>
              <a:gd name="connsiteY29" fmla="*/ 1122330 h 1142333"/>
              <a:gd name="connsiteX30" fmla="*/ 6864381 w 7505700"/>
              <a:gd name="connsiteY30" fmla="*/ 1022127 h 1142333"/>
              <a:gd name="connsiteX31" fmla="*/ 6944582 w 7505700"/>
              <a:gd name="connsiteY31" fmla="*/ 1042130 h 1142333"/>
              <a:gd name="connsiteX32" fmla="*/ 7114984 w 7505700"/>
              <a:gd name="connsiteY32" fmla="*/ 921924 h 1142333"/>
              <a:gd name="connsiteX33" fmla="*/ 6533769 w 7505700"/>
              <a:gd name="connsiteY33" fmla="*/ 180403 h 1142333"/>
              <a:gd name="connsiteX34" fmla="*/ 6774275 w 7505700"/>
              <a:gd name="connsiteY34" fmla="*/ 420909 h 1142333"/>
              <a:gd name="connsiteX35" fmla="*/ 6774180 w 7505700"/>
              <a:gd name="connsiteY35" fmla="*/ 420909 h 1142333"/>
              <a:gd name="connsiteX36" fmla="*/ 6774180 w 7505700"/>
              <a:gd name="connsiteY36" fmla="*/ 901922 h 1142333"/>
              <a:gd name="connsiteX37" fmla="*/ 6653974 w 7505700"/>
              <a:gd name="connsiteY37" fmla="*/ 901922 h 1142333"/>
              <a:gd name="connsiteX38" fmla="*/ 6653974 w 7505700"/>
              <a:gd name="connsiteY38" fmla="*/ 451008 h 1142333"/>
              <a:gd name="connsiteX39" fmla="*/ 6503669 w 7505700"/>
              <a:gd name="connsiteY39" fmla="*/ 280606 h 1142333"/>
              <a:gd name="connsiteX40" fmla="*/ 6303263 w 7505700"/>
              <a:gd name="connsiteY40" fmla="*/ 541115 h 1142333"/>
              <a:gd name="connsiteX41" fmla="*/ 6303263 w 7505700"/>
              <a:gd name="connsiteY41" fmla="*/ 901827 h 1142333"/>
              <a:gd name="connsiteX42" fmla="*/ 6183058 w 7505700"/>
              <a:gd name="connsiteY42" fmla="*/ 901827 h 1142333"/>
              <a:gd name="connsiteX43" fmla="*/ 6183058 w 7505700"/>
              <a:gd name="connsiteY43" fmla="*/ 190404 h 1142333"/>
              <a:gd name="connsiteX44" fmla="*/ 6303263 w 7505700"/>
              <a:gd name="connsiteY44" fmla="*/ 190404 h 1142333"/>
              <a:gd name="connsiteX45" fmla="*/ 6303263 w 7505700"/>
              <a:gd name="connsiteY45" fmla="*/ 360807 h 1142333"/>
              <a:gd name="connsiteX46" fmla="*/ 6533769 w 7505700"/>
              <a:gd name="connsiteY46" fmla="*/ 180403 h 1142333"/>
              <a:gd name="connsiteX47" fmla="*/ 5731859 w 7505700"/>
              <a:gd name="connsiteY47" fmla="*/ 180403 h 1142333"/>
              <a:gd name="connsiteX48" fmla="*/ 6012465 w 7505700"/>
              <a:gd name="connsiteY48" fmla="*/ 420909 h 1142333"/>
              <a:gd name="connsiteX49" fmla="*/ 6012465 w 7505700"/>
              <a:gd name="connsiteY49" fmla="*/ 741616 h 1142333"/>
              <a:gd name="connsiteX50" fmla="*/ 6062566 w 7505700"/>
              <a:gd name="connsiteY50" fmla="*/ 821817 h 1142333"/>
              <a:gd name="connsiteX51" fmla="*/ 6122669 w 7505700"/>
              <a:gd name="connsiteY51" fmla="*/ 811815 h 1142333"/>
              <a:gd name="connsiteX52" fmla="*/ 6122765 w 7505700"/>
              <a:gd name="connsiteY52" fmla="*/ 811720 h 1142333"/>
              <a:gd name="connsiteX53" fmla="*/ 6122765 w 7505700"/>
              <a:gd name="connsiteY53" fmla="*/ 901922 h 1142333"/>
              <a:gd name="connsiteX54" fmla="*/ 6032563 w 7505700"/>
              <a:gd name="connsiteY54" fmla="*/ 911923 h 1142333"/>
              <a:gd name="connsiteX55" fmla="*/ 5892259 w 7505700"/>
              <a:gd name="connsiteY55" fmla="*/ 771620 h 1142333"/>
              <a:gd name="connsiteX56" fmla="*/ 5892259 w 7505700"/>
              <a:gd name="connsiteY56" fmla="*/ 741521 h 1142333"/>
              <a:gd name="connsiteX57" fmla="*/ 5882258 w 7505700"/>
              <a:gd name="connsiteY57" fmla="*/ 741521 h 1142333"/>
              <a:gd name="connsiteX58" fmla="*/ 5641752 w 7505700"/>
              <a:gd name="connsiteY58" fmla="*/ 921924 h 1142333"/>
              <a:gd name="connsiteX59" fmla="*/ 5421248 w 7505700"/>
              <a:gd name="connsiteY59" fmla="*/ 731520 h 1142333"/>
              <a:gd name="connsiteX60" fmla="*/ 5711856 w 7505700"/>
              <a:gd name="connsiteY60" fmla="*/ 521112 h 1142333"/>
              <a:gd name="connsiteX61" fmla="*/ 5882258 w 7505700"/>
              <a:gd name="connsiteY61" fmla="*/ 390810 h 1142333"/>
              <a:gd name="connsiteX62" fmla="*/ 5731954 w 7505700"/>
              <a:gd name="connsiteY62" fmla="*/ 270605 h 1142333"/>
              <a:gd name="connsiteX63" fmla="*/ 5561552 w 7505700"/>
              <a:gd name="connsiteY63" fmla="*/ 430911 h 1142333"/>
              <a:gd name="connsiteX64" fmla="*/ 5431250 w 7505700"/>
              <a:gd name="connsiteY64" fmla="*/ 430911 h 1142333"/>
              <a:gd name="connsiteX65" fmla="*/ 5731859 w 7505700"/>
              <a:gd name="connsiteY65" fmla="*/ 180403 h 1142333"/>
              <a:gd name="connsiteX66" fmla="*/ 5050631 w 7505700"/>
              <a:gd name="connsiteY66" fmla="*/ 180403 h 1142333"/>
              <a:gd name="connsiteX67" fmla="*/ 5351240 w 7505700"/>
              <a:gd name="connsiteY67" fmla="*/ 541115 h 1142333"/>
              <a:gd name="connsiteX68" fmla="*/ 5050631 w 7505700"/>
              <a:gd name="connsiteY68" fmla="*/ 921924 h 1142333"/>
              <a:gd name="connsiteX69" fmla="*/ 4810125 w 7505700"/>
              <a:gd name="connsiteY69" fmla="*/ 741521 h 1142333"/>
              <a:gd name="connsiteX70" fmla="*/ 4800124 w 7505700"/>
              <a:gd name="connsiteY70" fmla="*/ 741521 h 1142333"/>
              <a:gd name="connsiteX71" fmla="*/ 4800124 w 7505700"/>
              <a:gd name="connsiteY71" fmla="*/ 1142333 h 1142333"/>
              <a:gd name="connsiteX72" fmla="*/ 4679918 w 7505700"/>
              <a:gd name="connsiteY72" fmla="*/ 1142333 h 1142333"/>
              <a:gd name="connsiteX73" fmla="*/ 4679918 w 7505700"/>
              <a:gd name="connsiteY73" fmla="*/ 190404 h 1142333"/>
              <a:gd name="connsiteX74" fmla="*/ 4800124 w 7505700"/>
              <a:gd name="connsiteY74" fmla="*/ 190404 h 1142333"/>
              <a:gd name="connsiteX75" fmla="*/ 4800124 w 7505700"/>
              <a:gd name="connsiteY75" fmla="*/ 360807 h 1142333"/>
              <a:gd name="connsiteX76" fmla="*/ 4810125 w 7505700"/>
              <a:gd name="connsiteY76" fmla="*/ 360807 h 1142333"/>
              <a:gd name="connsiteX77" fmla="*/ 5050631 w 7505700"/>
              <a:gd name="connsiteY77" fmla="*/ 180403 h 1142333"/>
              <a:gd name="connsiteX78" fmla="*/ 3888010 w 7505700"/>
              <a:gd name="connsiteY78" fmla="*/ 180403 h 1142333"/>
              <a:gd name="connsiteX79" fmla="*/ 4108513 w 7505700"/>
              <a:gd name="connsiteY79" fmla="*/ 360807 h 1142333"/>
              <a:gd name="connsiteX80" fmla="*/ 4329017 w 7505700"/>
              <a:gd name="connsiteY80" fmla="*/ 180403 h 1142333"/>
              <a:gd name="connsiteX81" fmla="*/ 4569523 w 7505700"/>
              <a:gd name="connsiteY81" fmla="*/ 420909 h 1142333"/>
              <a:gd name="connsiteX82" fmla="*/ 4569523 w 7505700"/>
              <a:gd name="connsiteY82" fmla="*/ 901922 h 1142333"/>
              <a:gd name="connsiteX83" fmla="*/ 4439221 w 7505700"/>
              <a:gd name="connsiteY83" fmla="*/ 901922 h 1142333"/>
              <a:gd name="connsiteX84" fmla="*/ 4439221 w 7505700"/>
              <a:gd name="connsiteY84" fmla="*/ 430911 h 1142333"/>
              <a:gd name="connsiteX85" fmla="*/ 4298918 w 7505700"/>
              <a:gd name="connsiteY85" fmla="*/ 280606 h 1142333"/>
              <a:gd name="connsiteX86" fmla="*/ 4118515 w 7505700"/>
              <a:gd name="connsiteY86" fmla="*/ 541115 h 1142333"/>
              <a:gd name="connsiteX87" fmla="*/ 4118515 w 7505700"/>
              <a:gd name="connsiteY87" fmla="*/ 901827 h 1142333"/>
              <a:gd name="connsiteX88" fmla="*/ 3988212 w 7505700"/>
              <a:gd name="connsiteY88" fmla="*/ 901827 h 1142333"/>
              <a:gd name="connsiteX89" fmla="*/ 3988212 w 7505700"/>
              <a:gd name="connsiteY89" fmla="*/ 430815 h 1142333"/>
              <a:gd name="connsiteX90" fmla="*/ 3847909 w 7505700"/>
              <a:gd name="connsiteY90" fmla="*/ 280511 h 1142333"/>
              <a:gd name="connsiteX91" fmla="*/ 3657504 w 7505700"/>
              <a:gd name="connsiteY91" fmla="*/ 541020 h 1142333"/>
              <a:gd name="connsiteX92" fmla="*/ 3657504 w 7505700"/>
              <a:gd name="connsiteY92" fmla="*/ 901731 h 1142333"/>
              <a:gd name="connsiteX93" fmla="*/ 3537299 w 7505700"/>
              <a:gd name="connsiteY93" fmla="*/ 901731 h 1142333"/>
              <a:gd name="connsiteX94" fmla="*/ 3537299 w 7505700"/>
              <a:gd name="connsiteY94" fmla="*/ 190404 h 1142333"/>
              <a:gd name="connsiteX95" fmla="*/ 3657504 w 7505700"/>
              <a:gd name="connsiteY95" fmla="*/ 190404 h 1142333"/>
              <a:gd name="connsiteX96" fmla="*/ 3657504 w 7505700"/>
              <a:gd name="connsiteY96" fmla="*/ 360807 h 1142333"/>
              <a:gd name="connsiteX97" fmla="*/ 3888010 w 7505700"/>
              <a:gd name="connsiteY97" fmla="*/ 180403 h 1142333"/>
              <a:gd name="connsiteX98" fmla="*/ 3106484 w 7505700"/>
              <a:gd name="connsiteY98" fmla="*/ 180308 h 1142333"/>
              <a:gd name="connsiteX99" fmla="*/ 3447193 w 7505700"/>
              <a:gd name="connsiteY99" fmla="*/ 551116 h 1142333"/>
              <a:gd name="connsiteX100" fmla="*/ 3106484 w 7505700"/>
              <a:gd name="connsiteY100" fmla="*/ 921925 h 1142333"/>
              <a:gd name="connsiteX101" fmla="*/ 2755773 w 7505700"/>
              <a:gd name="connsiteY101" fmla="*/ 551116 h 1142333"/>
              <a:gd name="connsiteX102" fmla="*/ 3106484 w 7505700"/>
              <a:gd name="connsiteY102" fmla="*/ 180308 h 1142333"/>
              <a:gd name="connsiteX103" fmla="*/ 2354865 w 7505700"/>
              <a:gd name="connsiteY103" fmla="*/ 180308 h 1142333"/>
              <a:gd name="connsiteX104" fmla="*/ 2675572 w 7505700"/>
              <a:gd name="connsiteY104" fmla="*/ 460915 h 1142333"/>
              <a:gd name="connsiteX105" fmla="*/ 2545270 w 7505700"/>
              <a:gd name="connsiteY105" fmla="*/ 460915 h 1142333"/>
              <a:gd name="connsiteX106" fmla="*/ 2354865 w 7505700"/>
              <a:gd name="connsiteY106" fmla="*/ 280511 h 1142333"/>
              <a:gd name="connsiteX107" fmla="*/ 2134361 w 7505700"/>
              <a:gd name="connsiteY107" fmla="*/ 551116 h 1142333"/>
              <a:gd name="connsiteX108" fmla="*/ 2354865 w 7505700"/>
              <a:gd name="connsiteY108" fmla="*/ 821721 h 1142333"/>
              <a:gd name="connsiteX109" fmla="*/ 2555271 w 7505700"/>
              <a:gd name="connsiteY109" fmla="*/ 631317 h 1142333"/>
              <a:gd name="connsiteX110" fmla="*/ 2675476 w 7505700"/>
              <a:gd name="connsiteY110" fmla="*/ 631317 h 1142333"/>
              <a:gd name="connsiteX111" fmla="*/ 2354770 w 7505700"/>
              <a:gd name="connsiteY111" fmla="*/ 921925 h 1142333"/>
              <a:gd name="connsiteX112" fmla="*/ 2004059 w 7505700"/>
              <a:gd name="connsiteY112" fmla="*/ 551116 h 1142333"/>
              <a:gd name="connsiteX113" fmla="*/ 2004154 w 7505700"/>
              <a:gd name="connsiteY113" fmla="*/ 551116 h 1142333"/>
              <a:gd name="connsiteX114" fmla="*/ 2354865 w 7505700"/>
              <a:gd name="connsiteY114" fmla="*/ 180308 h 1142333"/>
              <a:gd name="connsiteX115" fmla="*/ 1202721 w 7505700"/>
              <a:gd name="connsiteY115" fmla="*/ 180308 h 1142333"/>
              <a:gd name="connsiteX116" fmla="*/ 1533429 w 7505700"/>
              <a:gd name="connsiteY116" fmla="*/ 561118 h 1142333"/>
              <a:gd name="connsiteX117" fmla="*/ 1533429 w 7505700"/>
              <a:gd name="connsiteY117" fmla="*/ 581120 h 1142333"/>
              <a:gd name="connsiteX118" fmla="*/ 1533239 w 7505700"/>
              <a:gd name="connsiteY118" fmla="*/ 581215 h 1142333"/>
              <a:gd name="connsiteX119" fmla="*/ 992124 w 7505700"/>
              <a:gd name="connsiteY119" fmla="*/ 581215 h 1142333"/>
              <a:gd name="connsiteX120" fmla="*/ 1212627 w 7505700"/>
              <a:gd name="connsiteY120" fmla="*/ 821721 h 1142333"/>
              <a:gd name="connsiteX121" fmla="*/ 1393031 w 7505700"/>
              <a:gd name="connsiteY121" fmla="*/ 691419 h 1142333"/>
              <a:gd name="connsiteX122" fmla="*/ 1523333 w 7505700"/>
              <a:gd name="connsiteY122" fmla="*/ 691419 h 1142333"/>
              <a:gd name="connsiteX123" fmla="*/ 1212723 w 7505700"/>
              <a:gd name="connsiteY123" fmla="*/ 921925 h 1142333"/>
              <a:gd name="connsiteX124" fmla="*/ 862012 w 7505700"/>
              <a:gd name="connsiteY124" fmla="*/ 551116 h 1142333"/>
              <a:gd name="connsiteX125" fmla="*/ 1202721 w 7505700"/>
              <a:gd name="connsiteY125" fmla="*/ 180308 h 1142333"/>
              <a:gd name="connsiteX126" fmla="*/ 1673447 w 7505700"/>
              <a:gd name="connsiteY126" fmla="*/ 0 h 1142333"/>
              <a:gd name="connsiteX127" fmla="*/ 1803749 w 7505700"/>
              <a:gd name="connsiteY127" fmla="*/ 0 h 1142333"/>
              <a:gd name="connsiteX128" fmla="*/ 1803749 w 7505700"/>
              <a:gd name="connsiteY128" fmla="*/ 190405 h 1142333"/>
              <a:gd name="connsiteX129" fmla="*/ 1954053 w 7505700"/>
              <a:gd name="connsiteY129" fmla="*/ 190405 h 1142333"/>
              <a:gd name="connsiteX130" fmla="*/ 1954053 w 7505700"/>
              <a:gd name="connsiteY130" fmla="*/ 290608 h 1142333"/>
              <a:gd name="connsiteX131" fmla="*/ 1803749 w 7505700"/>
              <a:gd name="connsiteY131" fmla="*/ 290608 h 1142333"/>
              <a:gd name="connsiteX132" fmla="*/ 1803749 w 7505700"/>
              <a:gd name="connsiteY132" fmla="*/ 711518 h 1142333"/>
              <a:gd name="connsiteX133" fmla="*/ 1883949 w 7505700"/>
              <a:gd name="connsiteY133" fmla="*/ 821722 h 1142333"/>
              <a:gd name="connsiteX134" fmla="*/ 1954053 w 7505700"/>
              <a:gd name="connsiteY134" fmla="*/ 801719 h 1142333"/>
              <a:gd name="connsiteX135" fmla="*/ 1954053 w 7505700"/>
              <a:gd name="connsiteY135" fmla="*/ 901922 h 1142333"/>
              <a:gd name="connsiteX136" fmla="*/ 1873853 w 7505700"/>
              <a:gd name="connsiteY136" fmla="*/ 921925 h 1142333"/>
              <a:gd name="connsiteX137" fmla="*/ 1673447 w 7505700"/>
              <a:gd name="connsiteY137" fmla="*/ 721519 h 1142333"/>
              <a:gd name="connsiteX138" fmla="*/ 1673447 w 7505700"/>
              <a:gd name="connsiteY138" fmla="*/ 290608 h 1142333"/>
              <a:gd name="connsiteX139" fmla="*/ 1573244 w 7505700"/>
              <a:gd name="connsiteY139" fmla="*/ 290608 h 1142333"/>
              <a:gd name="connsiteX140" fmla="*/ 1573244 w 7505700"/>
              <a:gd name="connsiteY140" fmla="*/ 190405 h 1142333"/>
              <a:gd name="connsiteX141" fmla="*/ 1673447 w 7505700"/>
              <a:gd name="connsiteY141" fmla="*/ 190405 h 1142333"/>
              <a:gd name="connsiteX142" fmla="*/ 0 w 7505700"/>
              <a:gd name="connsiteY142" fmla="*/ 0 h 1142333"/>
              <a:gd name="connsiteX143" fmla="*/ 160306 w 7505700"/>
              <a:gd name="connsiteY143" fmla="*/ 0 h 1142333"/>
              <a:gd name="connsiteX144" fmla="*/ 561118 w 7505700"/>
              <a:gd name="connsiteY144" fmla="*/ 621316 h 1142333"/>
              <a:gd name="connsiteX145" fmla="*/ 641318 w 7505700"/>
              <a:gd name="connsiteY145" fmla="*/ 761619 h 1142333"/>
              <a:gd name="connsiteX146" fmla="*/ 641318 w 7505700"/>
              <a:gd name="connsiteY146" fmla="*/ 0 h 1142333"/>
              <a:gd name="connsiteX147" fmla="*/ 761524 w 7505700"/>
              <a:gd name="connsiteY147" fmla="*/ 0 h 1142333"/>
              <a:gd name="connsiteX148" fmla="*/ 761524 w 7505700"/>
              <a:gd name="connsiteY148" fmla="*/ 901922 h 1142333"/>
              <a:gd name="connsiteX149" fmla="*/ 601218 w 7505700"/>
              <a:gd name="connsiteY149" fmla="*/ 901922 h 1142333"/>
              <a:gd name="connsiteX150" fmla="*/ 200406 w 7505700"/>
              <a:gd name="connsiteY150" fmla="*/ 290608 h 1142333"/>
              <a:gd name="connsiteX151" fmla="*/ 130302 w 7505700"/>
              <a:gd name="connsiteY151" fmla="*/ 150305 h 1142333"/>
              <a:gd name="connsiteX152" fmla="*/ 120302 w 7505700"/>
              <a:gd name="connsiteY152" fmla="*/ 150305 h 1142333"/>
              <a:gd name="connsiteX153" fmla="*/ 130302 w 7505700"/>
              <a:gd name="connsiteY153" fmla="*/ 310610 h 1142333"/>
              <a:gd name="connsiteX154" fmla="*/ 130302 w 7505700"/>
              <a:gd name="connsiteY154" fmla="*/ 901827 h 1142333"/>
              <a:gd name="connsiteX155" fmla="*/ 0 w 7505700"/>
              <a:gd name="connsiteY155" fmla="*/ 901827 h 1142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</a:cxnLst>
            <a:rect l="l" t="t" r="r" b="b"/>
            <a:pathLst>
              <a:path w="7505700" h="1142333">
                <a:moveTo>
                  <a:pt x="5882163" y="551211"/>
                </a:moveTo>
                <a:cubicBezTo>
                  <a:pt x="5842063" y="581310"/>
                  <a:pt x="5781960" y="601313"/>
                  <a:pt x="5731859" y="611314"/>
                </a:cubicBezTo>
                <a:cubicBezTo>
                  <a:pt x="5641657" y="631316"/>
                  <a:pt x="5541454" y="641413"/>
                  <a:pt x="5541454" y="721518"/>
                </a:cubicBezTo>
                <a:cubicBezTo>
                  <a:pt x="5541454" y="791622"/>
                  <a:pt x="5601557" y="821721"/>
                  <a:pt x="5671756" y="821721"/>
                </a:cubicBezTo>
                <a:cubicBezTo>
                  <a:pt x="5812059" y="821721"/>
                  <a:pt x="5882163" y="721518"/>
                  <a:pt x="5882163" y="581215"/>
                </a:cubicBezTo>
                <a:close/>
                <a:moveTo>
                  <a:pt x="1202531" y="280606"/>
                </a:moveTo>
                <a:cubicBezTo>
                  <a:pt x="1092327" y="280606"/>
                  <a:pt x="1012126" y="350710"/>
                  <a:pt x="992124" y="491014"/>
                </a:cubicBezTo>
                <a:lnTo>
                  <a:pt x="1402937" y="491014"/>
                </a:lnTo>
                <a:cubicBezTo>
                  <a:pt x="1392937" y="350710"/>
                  <a:pt x="1312735" y="280606"/>
                  <a:pt x="1202531" y="280606"/>
                </a:cubicBezTo>
                <a:close/>
                <a:moveTo>
                  <a:pt x="3106579" y="280511"/>
                </a:moveTo>
                <a:cubicBezTo>
                  <a:pt x="2966276" y="280511"/>
                  <a:pt x="2886075" y="380714"/>
                  <a:pt x="2886075" y="551116"/>
                </a:cubicBezTo>
                <a:cubicBezTo>
                  <a:pt x="2886075" y="711422"/>
                  <a:pt x="2966276" y="821721"/>
                  <a:pt x="3106579" y="821721"/>
                </a:cubicBezTo>
                <a:cubicBezTo>
                  <a:pt x="3236881" y="821721"/>
                  <a:pt x="3316986" y="711517"/>
                  <a:pt x="3316986" y="551116"/>
                </a:cubicBezTo>
                <a:cubicBezTo>
                  <a:pt x="3316986" y="380714"/>
                  <a:pt x="3236786" y="280511"/>
                  <a:pt x="3106579" y="280511"/>
                </a:cubicBezTo>
                <a:close/>
                <a:moveTo>
                  <a:pt x="5020532" y="270509"/>
                </a:moveTo>
                <a:cubicBezTo>
                  <a:pt x="4890230" y="270509"/>
                  <a:pt x="4800028" y="400812"/>
                  <a:pt x="4800028" y="551116"/>
                </a:cubicBezTo>
                <a:cubicBezTo>
                  <a:pt x="4800028" y="701421"/>
                  <a:pt x="4890230" y="821721"/>
                  <a:pt x="5020532" y="821721"/>
                </a:cubicBezTo>
                <a:cubicBezTo>
                  <a:pt x="5140738" y="821721"/>
                  <a:pt x="5220938" y="711517"/>
                  <a:pt x="5220938" y="541115"/>
                </a:cubicBezTo>
                <a:cubicBezTo>
                  <a:pt x="5220938" y="380809"/>
                  <a:pt x="5140738" y="270509"/>
                  <a:pt x="5020532" y="270509"/>
                </a:cubicBezTo>
                <a:close/>
                <a:moveTo>
                  <a:pt x="6824376" y="190404"/>
                </a:moveTo>
                <a:lnTo>
                  <a:pt x="6964680" y="190404"/>
                </a:lnTo>
                <a:lnTo>
                  <a:pt x="7135082" y="661415"/>
                </a:lnTo>
                <a:cubicBezTo>
                  <a:pt x="7145083" y="701516"/>
                  <a:pt x="7155084" y="741616"/>
                  <a:pt x="7165181" y="791717"/>
                </a:cubicBezTo>
                <a:lnTo>
                  <a:pt x="7175182" y="791717"/>
                </a:lnTo>
                <a:cubicBezTo>
                  <a:pt x="7185183" y="741616"/>
                  <a:pt x="7195185" y="701516"/>
                  <a:pt x="7205281" y="661415"/>
                </a:cubicBezTo>
                <a:lnTo>
                  <a:pt x="7375683" y="190404"/>
                </a:lnTo>
                <a:lnTo>
                  <a:pt x="7505700" y="190404"/>
                </a:lnTo>
                <a:lnTo>
                  <a:pt x="7245191" y="881824"/>
                </a:lnTo>
                <a:cubicBezTo>
                  <a:pt x="7205091" y="982027"/>
                  <a:pt x="7114889" y="1142333"/>
                  <a:pt x="6954583" y="1142333"/>
                </a:cubicBezTo>
                <a:cubicBezTo>
                  <a:pt x="6904482" y="1142333"/>
                  <a:pt x="6874382" y="1132331"/>
                  <a:pt x="6864381" y="1122330"/>
                </a:cubicBezTo>
                <a:lnTo>
                  <a:pt x="6864381" y="1022127"/>
                </a:lnTo>
                <a:cubicBezTo>
                  <a:pt x="6884384" y="1032128"/>
                  <a:pt x="6914483" y="1042130"/>
                  <a:pt x="6944582" y="1042130"/>
                </a:cubicBezTo>
                <a:cubicBezTo>
                  <a:pt x="7034784" y="1042130"/>
                  <a:pt x="7084885" y="982027"/>
                  <a:pt x="7114984" y="921924"/>
                </a:cubicBezTo>
                <a:close/>
                <a:moveTo>
                  <a:pt x="6533769" y="180403"/>
                </a:moveTo>
                <a:cubicBezTo>
                  <a:pt x="6674072" y="180403"/>
                  <a:pt x="6774275" y="280606"/>
                  <a:pt x="6774275" y="420909"/>
                </a:cubicBezTo>
                <a:lnTo>
                  <a:pt x="6774180" y="420909"/>
                </a:lnTo>
                <a:lnTo>
                  <a:pt x="6774180" y="901922"/>
                </a:lnTo>
                <a:lnTo>
                  <a:pt x="6653974" y="901922"/>
                </a:lnTo>
                <a:lnTo>
                  <a:pt x="6653974" y="451008"/>
                </a:lnTo>
                <a:cubicBezTo>
                  <a:pt x="6653974" y="340804"/>
                  <a:pt x="6593871" y="280606"/>
                  <a:pt x="6503669" y="280606"/>
                </a:cubicBezTo>
                <a:cubicBezTo>
                  <a:pt x="6383464" y="280606"/>
                  <a:pt x="6303263" y="370808"/>
                  <a:pt x="6303263" y="541115"/>
                </a:cubicBezTo>
                <a:lnTo>
                  <a:pt x="6303263" y="901827"/>
                </a:lnTo>
                <a:lnTo>
                  <a:pt x="6183058" y="901827"/>
                </a:lnTo>
                <a:lnTo>
                  <a:pt x="6183058" y="190404"/>
                </a:lnTo>
                <a:lnTo>
                  <a:pt x="6303263" y="190404"/>
                </a:lnTo>
                <a:lnTo>
                  <a:pt x="6303263" y="360807"/>
                </a:lnTo>
                <a:cubicBezTo>
                  <a:pt x="6323266" y="240601"/>
                  <a:pt x="6423469" y="180403"/>
                  <a:pt x="6533769" y="180403"/>
                </a:cubicBezTo>
                <a:close/>
                <a:moveTo>
                  <a:pt x="5731859" y="180403"/>
                </a:moveTo>
                <a:cubicBezTo>
                  <a:pt x="5912262" y="180403"/>
                  <a:pt x="6012465" y="260604"/>
                  <a:pt x="6012465" y="420909"/>
                </a:cubicBezTo>
                <a:lnTo>
                  <a:pt x="6012465" y="741616"/>
                </a:lnTo>
                <a:cubicBezTo>
                  <a:pt x="6012465" y="811720"/>
                  <a:pt x="6042564" y="821817"/>
                  <a:pt x="6062566" y="821817"/>
                </a:cubicBezTo>
                <a:cubicBezTo>
                  <a:pt x="6082569" y="821817"/>
                  <a:pt x="6102667" y="811815"/>
                  <a:pt x="6122669" y="811815"/>
                </a:cubicBezTo>
                <a:lnTo>
                  <a:pt x="6122765" y="811720"/>
                </a:lnTo>
                <a:lnTo>
                  <a:pt x="6122765" y="901922"/>
                </a:lnTo>
                <a:cubicBezTo>
                  <a:pt x="6092666" y="911923"/>
                  <a:pt x="6062662" y="911923"/>
                  <a:pt x="6032563" y="911923"/>
                </a:cubicBezTo>
                <a:cubicBezTo>
                  <a:pt x="5932360" y="911923"/>
                  <a:pt x="5892259" y="851820"/>
                  <a:pt x="5892259" y="771620"/>
                </a:cubicBezTo>
                <a:lnTo>
                  <a:pt x="5892259" y="741521"/>
                </a:lnTo>
                <a:lnTo>
                  <a:pt x="5882258" y="741521"/>
                </a:lnTo>
                <a:cubicBezTo>
                  <a:pt x="5852160" y="851725"/>
                  <a:pt x="5762053" y="921924"/>
                  <a:pt x="5641752" y="921924"/>
                </a:cubicBezTo>
                <a:cubicBezTo>
                  <a:pt x="5521451" y="921924"/>
                  <a:pt x="5421248" y="861822"/>
                  <a:pt x="5421248" y="731520"/>
                </a:cubicBezTo>
                <a:cubicBezTo>
                  <a:pt x="5421248" y="561117"/>
                  <a:pt x="5571553" y="541115"/>
                  <a:pt x="5711856" y="521112"/>
                </a:cubicBezTo>
                <a:cubicBezTo>
                  <a:pt x="5822060" y="501110"/>
                  <a:pt x="5882258" y="481012"/>
                  <a:pt x="5882258" y="390810"/>
                </a:cubicBezTo>
                <a:cubicBezTo>
                  <a:pt x="5882258" y="330708"/>
                  <a:pt x="5842158" y="270605"/>
                  <a:pt x="5731954" y="270605"/>
                </a:cubicBezTo>
                <a:cubicBezTo>
                  <a:pt x="5621750" y="270605"/>
                  <a:pt x="5561552" y="320706"/>
                  <a:pt x="5561552" y="430911"/>
                </a:cubicBezTo>
                <a:lnTo>
                  <a:pt x="5431250" y="430911"/>
                </a:lnTo>
                <a:cubicBezTo>
                  <a:pt x="5441251" y="270605"/>
                  <a:pt x="5541454" y="180403"/>
                  <a:pt x="5731859" y="180403"/>
                </a:cubicBezTo>
                <a:close/>
                <a:moveTo>
                  <a:pt x="5050631" y="180403"/>
                </a:moveTo>
                <a:cubicBezTo>
                  <a:pt x="5231035" y="180403"/>
                  <a:pt x="5351240" y="330708"/>
                  <a:pt x="5351240" y="541115"/>
                </a:cubicBezTo>
                <a:cubicBezTo>
                  <a:pt x="5351240" y="761619"/>
                  <a:pt x="5220938" y="921924"/>
                  <a:pt x="5050631" y="921924"/>
                </a:cubicBezTo>
                <a:cubicBezTo>
                  <a:pt x="4940427" y="921924"/>
                  <a:pt x="4840224" y="861822"/>
                  <a:pt x="4810125" y="741521"/>
                </a:cubicBezTo>
                <a:lnTo>
                  <a:pt x="4800124" y="741521"/>
                </a:lnTo>
                <a:lnTo>
                  <a:pt x="4800124" y="1142333"/>
                </a:lnTo>
                <a:lnTo>
                  <a:pt x="4679918" y="1142333"/>
                </a:lnTo>
                <a:lnTo>
                  <a:pt x="4679918" y="190404"/>
                </a:lnTo>
                <a:lnTo>
                  <a:pt x="4800124" y="190404"/>
                </a:lnTo>
                <a:lnTo>
                  <a:pt x="4800124" y="360807"/>
                </a:lnTo>
                <a:lnTo>
                  <a:pt x="4810125" y="360807"/>
                </a:lnTo>
                <a:cubicBezTo>
                  <a:pt x="4840224" y="240601"/>
                  <a:pt x="4940427" y="180403"/>
                  <a:pt x="5050631" y="180403"/>
                </a:cubicBezTo>
                <a:close/>
                <a:moveTo>
                  <a:pt x="3888010" y="180403"/>
                </a:moveTo>
                <a:cubicBezTo>
                  <a:pt x="3988212" y="180403"/>
                  <a:pt x="4078414" y="240506"/>
                  <a:pt x="4108513" y="360807"/>
                </a:cubicBezTo>
                <a:cubicBezTo>
                  <a:pt x="4138612" y="230505"/>
                  <a:pt x="4238815" y="180403"/>
                  <a:pt x="4329017" y="180403"/>
                </a:cubicBezTo>
                <a:cubicBezTo>
                  <a:pt x="4459319" y="180403"/>
                  <a:pt x="4569523" y="270605"/>
                  <a:pt x="4569523" y="420909"/>
                </a:cubicBezTo>
                <a:lnTo>
                  <a:pt x="4569523" y="901922"/>
                </a:lnTo>
                <a:lnTo>
                  <a:pt x="4439221" y="901922"/>
                </a:lnTo>
                <a:lnTo>
                  <a:pt x="4439221" y="430911"/>
                </a:lnTo>
                <a:cubicBezTo>
                  <a:pt x="4439221" y="340709"/>
                  <a:pt x="4379119" y="280606"/>
                  <a:pt x="4298918" y="280606"/>
                </a:cubicBezTo>
                <a:cubicBezTo>
                  <a:pt x="4188714" y="280606"/>
                  <a:pt x="4118515" y="370808"/>
                  <a:pt x="4118515" y="541115"/>
                </a:cubicBezTo>
                <a:lnTo>
                  <a:pt x="4118515" y="901827"/>
                </a:lnTo>
                <a:lnTo>
                  <a:pt x="3988212" y="901827"/>
                </a:lnTo>
                <a:lnTo>
                  <a:pt x="3988212" y="430815"/>
                </a:lnTo>
                <a:cubicBezTo>
                  <a:pt x="3988212" y="340613"/>
                  <a:pt x="3928110" y="280511"/>
                  <a:pt x="3847909" y="280511"/>
                </a:cubicBezTo>
                <a:cubicBezTo>
                  <a:pt x="3737705" y="280511"/>
                  <a:pt x="3657504" y="390715"/>
                  <a:pt x="3657504" y="541020"/>
                </a:cubicBezTo>
                <a:lnTo>
                  <a:pt x="3657504" y="901731"/>
                </a:lnTo>
                <a:lnTo>
                  <a:pt x="3537299" y="901731"/>
                </a:lnTo>
                <a:lnTo>
                  <a:pt x="3537299" y="190404"/>
                </a:lnTo>
                <a:lnTo>
                  <a:pt x="3657504" y="190404"/>
                </a:lnTo>
                <a:lnTo>
                  <a:pt x="3657504" y="360807"/>
                </a:lnTo>
                <a:cubicBezTo>
                  <a:pt x="3687603" y="240601"/>
                  <a:pt x="3777710" y="180403"/>
                  <a:pt x="3888010" y="180403"/>
                </a:cubicBezTo>
                <a:close/>
                <a:moveTo>
                  <a:pt x="3106484" y="180308"/>
                </a:moveTo>
                <a:cubicBezTo>
                  <a:pt x="3326892" y="180308"/>
                  <a:pt x="3447193" y="330612"/>
                  <a:pt x="3447193" y="551116"/>
                </a:cubicBezTo>
                <a:cubicBezTo>
                  <a:pt x="3447193" y="771620"/>
                  <a:pt x="3316891" y="921925"/>
                  <a:pt x="3106484" y="921925"/>
                </a:cubicBezTo>
                <a:cubicBezTo>
                  <a:pt x="2896076" y="921925"/>
                  <a:pt x="2755773" y="771620"/>
                  <a:pt x="2755773" y="551116"/>
                </a:cubicBezTo>
                <a:cubicBezTo>
                  <a:pt x="2755773" y="330612"/>
                  <a:pt x="2886075" y="180308"/>
                  <a:pt x="3106484" y="180308"/>
                </a:cubicBezTo>
                <a:close/>
                <a:moveTo>
                  <a:pt x="2354865" y="180308"/>
                </a:moveTo>
                <a:cubicBezTo>
                  <a:pt x="2535268" y="180308"/>
                  <a:pt x="2665475" y="290512"/>
                  <a:pt x="2675572" y="460915"/>
                </a:cubicBezTo>
                <a:lnTo>
                  <a:pt x="2545270" y="460915"/>
                </a:lnTo>
                <a:cubicBezTo>
                  <a:pt x="2535268" y="360711"/>
                  <a:pt x="2485167" y="280511"/>
                  <a:pt x="2354865" y="280511"/>
                </a:cubicBezTo>
                <a:cubicBezTo>
                  <a:pt x="2224563" y="280511"/>
                  <a:pt x="2134361" y="390715"/>
                  <a:pt x="2134361" y="551116"/>
                </a:cubicBezTo>
                <a:cubicBezTo>
                  <a:pt x="2134361" y="711517"/>
                  <a:pt x="2224563" y="821721"/>
                  <a:pt x="2354865" y="821721"/>
                </a:cubicBezTo>
                <a:cubicBezTo>
                  <a:pt x="2465069" y="821721"/>
                  <a:pt x="2535268" y="751618"/>
                  <a:pt x="2555271" y="631317"/>
                </a:cubicBezTo>
                <a:lnTo>
                  <a:pt x="2675476" y="631317"/>
                </a:lnTo>
                <a:cubicBezTo>
                  <a:pt x="2665475" y="811720"/>
                  <a:pt x="2535173" y="921925"/>
                  <a:pt x="2354770" y="921925"/>
                </a:cubicBezTo>
                <a:cubicBezTo>
                  <a:pt x="2154363" y="921925"/>
                  <a:pt x="2004059" y="771620"/>
                  <a:pt x="2004059" y="551116"/>
                </a:cubicBezTo>
                <a:lnTo>
                  <a:pt x="2004154" y="551116"/>
                </a:lnTo>
                <a:cubicBezTo>
                  <a:pt x="2004154" y="330612"/>
                  <a:pt x="2144458" y="180308"/>
                  <a:pt x="2354865" y="180308"/>
                </a:cubicBezTo>
                <a:close/>
                <a:moveTo>
                  <a:pt x="1202721" y="180308"/>
                </a:moveTo>
                <a:cubicBezTo>
                  <a:pt x="1413129" y="180308"/>
                  <a:pt x="1533429" y="340614"/>
                  <a:pt x="1533429" y="561118"/>
                </a:cubicBezTo>
                <a:lnTo>
                  <a:pt x="1533429" y="581120"/>
                </a:lnTo>
                <a:lnTo>
                  <a:pt x="1533239" y="581215"/>
                </a:lnTo>
                <a:lnTo>
                  <a:pt x="992124" y="581215"/>
                </a:lnTo>
                <a:cubicBezTo>
                  <a:pt x="1002126" y="731520"/>
                  <a:pt x="1092327" y="821721"/>
                  <a:pt x="1212627" y="821721"/>
                </a:cubicBezTo>
                <a:cubicBezTo>
                  <a:pt x="1302829" y="821721"/>
                  <a:pt x="1383029" y="771620"/>
                  <a:pt x="1393031" y="691419"/>
                </a:cubicBezTo>
                <a:lnTo>
                  <a:pt x="1523333" y="691419"/>
                </a:lnTo>
                <a:cubicBezTo>
                  <a:pt x="1503330" y="831723"/>
                  <a:pt x="1373028" y="921925"/>
                  <a:pt x="1212723" y="921925"/>
                </a:cubicBezTo>
                <a:cubicBezTo>
                  <a:pt x="1002315" y="921925"/>
                  <a:pt x="862012" y="781621"/>
                  <a:pt x="862012" y="551116"/>
                </a:cubicBezTo>
                <a:cubicBezTo>
                  <a:pt x="862012" y="340709"/>
                  <a:pt x="992314" y="180308"/>
                  <a:pt x="1202721" y="180308"/>
                </a:cubicBezTo>
                <a:close/>
                <a:moveTo>
                  <a:pt x="1673447" y="0"/>
                </a:moveTo>
                <a:lnTo>
                  <a:pt x="1803749" y="0"/>
                </a:lnTo>
                <a:lnTo>
                  <a:pt x="1803749" y="190405"/>
                </a:lnTo>
                <a:lnTo>
                  <a:pt x="1954053" y="190405"/>
                </a:lnTo>
                <a:lnTo>
                  <a:pt x="1954053" y="290608"/>
                </a:lnTo>
                <a:lnTo>
                  <a:pt x="1803749" y="290608"/>
                </a:lnTo>
                <a:lnTo>
                  <a:pt x="1803749" y="711518"/>
                </a:lnTo>
                <a:cubicBezTo>
                  <a:pt x="1803749" y="791718"/>
                  <a:pt x="1833848" y="821722"/>
                  <a:pt x="1883949" y="821722"/>
                </a:cubicBezTo>
                <a:cubicBezTo>
                  <a:pt x="1914049" y="821722"/>
                  <a:pt x="1934051" y="811721"/>
                  <a:pt x="1954053" y="801719"/>
                </a:cubicBezTo>
                <a:lnTo>
                  <a:pt x="1954053" y="901922"/>
                </a:lnTo>
                <a:cubicBezTo>
                  <a:pt x="1934051" y="911924"/>
                  <a:pt x="1903952" y="921925"/>
                  <a:pt x="1873853" y="921925"/>
                </a:cubicBezTo>
                <a:cubicBezTo>
                  <a:pt x="1753648" y="921925"/>
                  <a:pt x="1673447" y="861822"/>
                  <a:pt x="1673447" y="721519"/>
                </a:cubicBezTo>
                <a:lnTo>
                  <a:pt x="1673447" y="290608"/>
                </a:lnTo>
                <a:lnTo>
                  <a:pt x="1573244" y="290608"/>
                </a:lnTo>
                <a:lnTo>
                  <a:pt x="1573244" y="190405"/>
                </a:lnTo>
                <a:lnTo>
                  <a:pt x="1673447" y="190405"/>
                </a:lnTo>
                <a:close/>
                <a:moveTo>
                  <a:pt x="0" y="0"/>
                </a:moveTo>
                <a:lnTo>
                  <a:pt x="160306" y="0"/>
                </a:lnTo>
                <a:lnTo>
                  <a:pt x="561118" y="621316"/>
                </a:lnTo>
                <a:cubicBezTo>
                  <a:pt x="591217" y="671417"/>
                  <a:pt x="621221" y="721519"/>
                  <a:pt x="641318" y="761619"/>
                </a:cubicBezTo>
                <a:lnTo>
                  <a:pt x="641318" y="0"/>
                </a:lnTo>
                <a:lnTo>
                  <a:pt x="761524" y="0"/>
                </a:lnTo>
                <a:lnTo>
                  <a:pt x="761524" y="901922"/>
                </a:lnTo>
                <a:lnTo>
                  <a:pt x="601218" y="901922"/>
                </a:lnTo>
                <a:lnTo>
                  <a:pt x="200406" y="290608"/>
                </a:lnTo>
                <a:cubicBezTo>
                  <a:pt x="170307" y="240506"/>
                  <a:pt x="140304" y="190405"/>
                  <a:pt x="130302" y="150305"/>
                </a:cubicBezTo>
                <a:lnTo>
                  <a:pt x="120302" y="150305"/>
                </a:lnTo>
                <a:cubicBezTo>
                  <a:pt x="130302" y="190405"/>
                  <a:pt x="130302" y="250508"/>
                  <a:pt x="130302" y="310610"/>
                </a:cubicBezTo>
                <a:lnTo>
                  <a:pt x="130302" y="901827"/>
                </a:lnTo>
                <a:lnTo>
                  <a:pt x="0" y="901827"/>
                </a:lnTo>
                <a:close/>
              </a:path>
            </a:pathLst>
          </a:custGeom>
          <a:solidFill>
            <a:srgbClr val="141E1E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0" y="-3597"/>
            <a:ext cx="8996575" cy="2607098"/>
          </a:xfrm>
        </p:spPr>
        <p:txBody>
          <a:bodyPr lIns="162000" tIns="144000" bIns="0" anchor="t"/>
          <a:lstStyle>
            <a:lvl1pPr algn="l">
              <a:lnSpc>
                <a:spcPct val="86000"/>
              </a:lnSpc>
              <a:defRPr sz="63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to add 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EB4E9833-0B18-BA78-C50B-350C1656D18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-1" y="3335338"/>
            <a:ext cx="6188075" cy="1854200"/>
          </a:xfrm>
        </p:spPr>
        <p:txBody>
          <a:bodyPr lIns="198000" tIns="126000" rIns="198000" bIns="126000"/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400" b="0">
                <a:solidFill>
                  <a:schemeClr val="tx1"/>
                </a:solidFill>
              </a:defRPr>
            </a:lvl1pPr>
            <a:lvl2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defRPr sz="2400" b="0">
                <a:solidFill>
                  <a:schemeClr val="tx1"/>
                </a:solidFill>
              </a:defRPr>
            </a:lvl2pPr>
            <a:lvl3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defRPr sz="2400" b="0">
                <a:solidFill>
                  <a:schemeClr val="tx1"/>
                </a:solidFill>
              </a:defRPr>
            </a:lvl3pPr>
            <a:lvl4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defRPr sz="2400" b="0">
                <a:solidFill>
                  <a:schemeClr val="tx1"/>
                </a:solidFill>
              </a:defRPr>
            </a:lvl4pPr>
            <a:lvl5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defRPr sz="2400" b="0">
                <a:solidFill>
                  <a:schemeClr val="tx1"/>
                </a:solidFill>
              </a:defRPr>
            </a:lvl5pPr>
            <a:lvl6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defRPr sz="2400" b="0">
                <a:solidFill>
                  <a:schemeClr val="tx1"/>
                </a:solidFill>
              </a:defRPr>
            </a:lvl6pPr>
            <a:lvl7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defRPr sz="2400" b="0">
                <a:solidFill>
                  <a:schemeClr val="tx1"/>
                </a:solidFill>
              </a:defRPr>
            </a:lvl7pPr>
            <a:lvl8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defRPr sz="2400" b="0">
                <a:solidFill>
                  <a:schemeClr val="tx1"/>
                </a:solidFill>
              </a:defRPr>
            </a:lvl8pPr>
            <a:lvl9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tabLst/>
              <a:defRPr sz="2400" b="0">
                <a:solidFill>
                  <a:schemeClr val="tx1"/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9B96D470-D4D1-210D-7665-C74903C532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965933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50">
          <p15:clr>
            <a:srgbClr val="A4A3A4"/>
          </p15:clr>
        </p15:guide>
        <p15:guide id="2" orient="horz" pos="1168">
          <p15:clr>
            <a:srgbClr val="A4A3A4"/>
          </p15:clr>
        </p15:guide>
        <p15:guide id="3" orient="horz" pos="2101">
          <p15:clr>
            <a:srgbClr val="A4A3A4"/>
          </p15:clr>
        </p15:guide>
        <p15:guide id="4" orient="horz" pos="2218">
          <p15:clr>
            <a:srgbClr val="A4A3A4"/>
          </p15:clr>
        </p15:guide>
        <p15:guide id="5" orient="horz" pos="3151">
          <p15:clr>
            <a:srgbClr val="A4A3A4"/>
          </p15:clr>
        </p15:guide>
        <p15:guide id="6" orient="horz" pos="3269">
          <p15:clr>
            <a:srgbClr val="A4A3A4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detai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uide">
            <a:extLst>
              <a:ext uri="{FF2B5EF4-FFF2-40B4-BE49-F238E27FC236}">
                <a16:creationId xmlns:a16="http://schemas.microsoft.com/office/drawing/2014/main" id="{04A3CA84-1BA5-C9F8-E2B7-D59689A69C85}"/>
              </a:ext>
            </a:extLst>
          </p:cNvPr>
          <p:cNvGrpSpPr>
            <a:grpSpLocks noGrp="1" noUngrp="1" noRot="1" noMove="1" noResize="1"/>
          </p:cNvGrpSpPr>
          <p:nvPr userDrawn="1"/>
        </p:nvGrpSpPr>
        <p:grpSpPr>
          <a:xfrm>
            <a:off x="12587316" y="-1"/>
            <a:ext cx="2605059" cy="4512011"/>
            <a:chOff x="12587316" y="-1"/>
            <a:chExt cx="2605059" cy="4512011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01F7A90-8978-F336-7E62-572CEB197A0A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2597199" y="524477"/>
              <a:ext cx="725714" cy="664212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020A59E-FCAF-A2FA-5B7B-6D5A4478F2B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12598400" y="-1"/>
              <a:ext cx="1603003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1200" b="1" dirty="0"/>
                <a:t>How to insert picture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E5B129C-8A99-02EE-9661-90141E5EB890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12587316" y="290859"/>
              <a:ext cx="2390078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1200" b="0" dirty="0"/>
                <a:t>Click on icon and select image </a:t>
              </a:r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3C951252-A180-BF67-FE82-86DCEF652292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 userDrawn="1"/>
          </p:nvPicPr>
          <p:blipFill rotWithShape="1">
            <a:blip r:embed="rId3"/>
            <a:srcRect t="58157" r="3019" b="37657"/>
            <a:stretch/>
          </p:blipFill>
          <p:spPr>
            <a:xfrm>
              <a:off x="12597199" y="1988288"/>
              <a:ext cx="2559789" cy="279658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3DA7137-6DEE-3502-8939-0C9614F23764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12597199" y="1381404"/>
              <a:ext cx="2559789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1200" b="0" dirty="0"/>
                <a:t>Once you have inserted image, right click on it and select option </a:t>
              </a:r>
              <a:br>
                <a:rPr lang="en-GB" sz="1200" b="0" dirty="0"/>
              </a:br>
              <a:r>
                <a:rPr lang="en-GB" sz="1200" b="1" dirty="0"/>
                <a:t>Send to Back</a:t>
              </a:r>
              <a:endParaRPr lang="en-GB" sz="1200" b="0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7732975-93F5-C381-37F4-1572BE9F80A2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12587316" y="2656615"/>
              <a:ext cx="1734449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1200" b="1" dirty="0"/>
                <a:t>How to change picture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1925F6F-7EA7-8D66-D0A0-B5280596A3B1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12587316" y="2947475"/>
              <a:ext cx="2390078" cy="110799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1200" b="0" dirty="0"/>
                <a:t>Click on the frame of slide and select picture</a:t>
              </a:r>
              <a:br>
                <a:rPr lang="en-GB" sz="1200" b="0" dirty="0"/>
              </a:br>
              <a:br>
                <a:rPr lang="en-GB" sz="1200" b="0" dirty="0"/>
              </a:br>
              <a:r>
                <a:rPr lang="en-GB" sz="1200" b="0" dirty="0"/>
                <a:t>Once you have selected image right click on it and select option</a:t>
              </a:r>
              <a:br>
                <a:rPr lang="en-GB" sz="1200" b="0" dirty="0"/>
              </a:br>
              <a:r>
                <a:rPr lang="en-GB" sz="1200" b="1" dirty="0"/>
                <a:t>Change picture</a:t>
              </a:r>
              <a:endParaRPr lang="en-GB" sz="1200" b="0" dirty="0"/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EB857EE3-B34F-876C-9439-5030C59A955E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12595999" y="4158512"/>
              <a:ext cx="2596376" cy="353498"/>
            </a:xfrm>
            <a:prstGeom prst="rect">
              <a:avLst/>
            </a:prstGeom>
          </p:spPr>
        </p:pic>
      </p:grpSp>
      <p:sp>
        <p:nvSpPr>
          <p:cNvPr id="14" name="Date Placeholder 6" hidden="1">
            <a:extLst>
              <a:ext uri="{FF2B5EF4-FFF2-40B4-BE49-F238E27FC236}">
                <a16:creationId xmlns:a16="http://schemas.microsoft.com/office/drawing/2014/main" id="{4A6C8541-9AA3-0085-288C-D5E2023C304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dt" sz="half" idx="15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r>
              <a:rPr lang="en-GB"/>
              <a:t>21 June, 2023</a:t>
            </a:r>
            <a:endParaRPr lang="en-GB" dirty="0"/>
          </a:p>
        </p:txBody>
      </p:sp>
      <p:sp>
        <p:nvSpPr>
          <p:cNvPr id="15" name="Footer Placeholder 8" hidden="1">
            <a:extLst>
              <a:ext uri="{FF2B5EF4-FFF2-40B4-BE49-F238E27FC236}">
                <a16:creationId xmlns:a16="http://schemas.microsoft.com/office/drawing/2014/main" id="{65E283FC-BE00-FEF7-EDE4-38EFA978186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17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endParaRPr lang="en-GB" dirty="0"/>
          </a:p>
        </p:txBody>
      </p:sp>
      <p:sp>
        <p:nvSpPr>
          <p:cNvPr id="8" name="Grid - picture">
            <a:extLst>
              <a:ext uri="{FF2B5EF4-FFF2-40B4-BE49-F238E27FC236}">
                <a16:creationId xmlns:a16="http://schemas.microsoft.com/office/drawing/2014/main" id="{0E7FCCDA-1820-AC61-B837-6658D1BE0AD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0" y="0"/>
            <a:ext cx="4498974" cy="6858000"/>
          </a:xfrm>
          <a:custGeom>
            <a:avLst/>
            <a:gdLst>
              <a:gd name="connsiteX0" fmla="*/ 183018 w 4498974"/>
              <a:gd name="connsiteY0" fmla="*/ 0 h 6858000"/>
              <a:gd name="connsiteX1" fmla="*/ 190218 w 4498974"/>
              <a:gd name="connsiteY1" fmla="*/ 0 h 6858000"/>
              <a:gd name="connsiteX2" fmla="*/ 190218 w 4498974"/>
              <a:gd name="connsiteY2" fmla="*/ 183019 h 6858000"/>
              <a:gd name="connsiteX3" fmla="*/ 4498974 w 4498974"/>
              <a:gd name="connsiteY3" fmla="*/ 183019 h 6858000"/>
              <a:gd name="connsiteX4" fmla="*/ 4498974 w 4498974"/>
              <a:gd name="connsiteY4" fmla="*/ 190219 h 6858000"/>
              <a:gd name="connsiteX5" fmla="*/ 190218 w 4498974"/>
              <a:gd name="connsiteY5" fmla="*/ 190219 h 6858000"/>
              <a:gd name="connsiteX6" fmla="*/ 190218 w 4498974"/>
              <a:gd name="connsiteY6" fmla="*/ 6667781 h 6858000"/>
              <a:gd name="connsiteX7" fmla="*/ 4498974 w 4498974"/>
              <a:gd name="connsiteY7" fmla="*/ 6667781 h 6858000"/>
              <a:gd name="connsiteX8" fmla="*/ 4498974 w 4498974"/>
              <a:gd name="connsiteY8" fmla="*/ 6674981 h 6858000"/>
              <a:gd name="connsiteX9" fmla="*/ 190218 w 4498974"/>
              <a:gd name="connsiteY9" fmla="*/ 6674981 h 6858000"/>
              <a:gd name="connsiteX10" fmla="*/ 190218 w 4498974"/>
              <a:gd name="connsiteY10" fmla="*/ 6858000 h 6858000"/>
              <a:gd name="connsiteX11" fmla="*/ 183018 w 4498974"/>
              <a:gd name="connsiteY11" fmla="*/ 6858000 h 6858000"/>
              <a:gd name="connsiteX12" fmla="*/ 183018 w 4498974"/>
              <a:gd name="connsiteY12" fmla="*/ 6674981 h 6858000"/>
              <a:gd name="connsiteX13" fmla="*/ 0 w 4498974"/>
              <a:gd name="connsiteY13" fmla="*/ 6674981 h 6858000"/>
              <a:gd name="connsiteX14" fmla="*/ 0 w 4498974"/>
              <a:gd name="connsiteY14" fmla="*/ 6667781 h 6858000"/>
              <a:gd name="connsiteX15" fmla="*/ 183018 w 4498974"/>
              <a:gd name="connsiteY15" fmla="*/ 6667781 h 6858000"/>
              <a:gd name="connsiteX16" fmla="*/ 183018 w 4498974"/>
              <a:gd name="connsiteY16" fmla="*/ 190219 h 6858000"/>
              <a:gd name="connsiteX17" fmla="*/ 0 w 4498974"/>
              <a:gd name="connsiteY17" fmla="*/ 190219 h 6858000"/>
              <a:gd name="connsiteX18" fmla="*/ 0 w 4498974"/>
              <a:gd name="connsiteY18" fmla="*/ 183019 h 6858000"/>
              <a:gd name="connsiteX19" fmla="*/ 183018 w 4498974"/>
              <a:gd name="connsiteY19" fmla="*/ 18301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498974" h="6858000">
                <a:moveTo>
                  <a:pt x="183018" y="0"/>
                </a:moveTo>
                <a:lnTo>
                  <a:pt x="190218" y="0"/>
                </a:lnTo>
                <a:lnTo>
                  <a:pt x="190218" y="183019"/>
                </a:lnTo>
                <a:lnTo>
                  <a:pt x="4498974" y="183019"/>
                </a:lnTo>
                <a:lnTo>
                  <a:pt x="4498974" y="190219"/>
                </a:lnTo>
                <a:lnTo>
                  <a:pt x="190218" y="190219"/>
                </a:lnTo>
                <a:lnTo>
                  <a:pt x="190218" y="6667781"/>
                </a:lnTo>
                <a:lnTo>
                  <a:pt x="4498974" y="6667781"/>
                </a:lnTo>
                <a:lnTo>
                  <a:pt x="4498974" y="6674981"/>
                </a:lnTo>
                <a:lnTo>
                  <a:pt x="190218" y="6674981"/>
                </a:lnTo>
                <a:lnTo>
                  <a:pt x="190218" y="6858000"/>
                </a:lnTo>
                <a:lnTo>
                  <a:pt x="183018" y="6858000"/>
                </a:lnTo>
                <a:lnTo>
                  <a:pt x="183018" y="6674981"/>
                </a:lnTo>
                <a:lnTo>
                  <a:pt x="0" y="6674981"/>
                </a:lnTo>
                <a:lnTo>
                  <a:pt x="0" y="6667781"/>
                </a:lnTo>
                <a:lnTo>
                  <a:pt x="183018" y="6667781"/>
                </a:lnTo>
                <a:lnTo>
                  <a:pt x="183018" y="190219"/>
                </a:lnTo>
                <a:lnTo>
                  <a:pt x="0" y="190219"/>
                </a:lnTo>
                <a:lnTo>
                  <a:pt x="0" y="183019"/>
                </a:lnTo>
                <a:lnTo>
                  <a:pt x="183018" y="183019"/>
                </a:lnTo>
                <a:close/>
              </a:path>
            </a:pathLst>
          </a:custGeom>
          <a:solidFill>
            <a:srgbClr val="FFFFFF">
              <a:alpha val="40000"/>
            </a:srgbClr>
          </a:solidFill>
        </p:spPr>
        <p:txBody>
          <a:bodyPr wrap="square">
            <a:noAutofit/>
          </a:bodyPr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Logo">
            <a:extLst>
              <a:ext uri="{FF2B5EF4-FFF2-40B4-BE49-F238E27FC236}">
                <a16:creationId xmlns:a16="http://schemas.microsoft.com/office/drawing/2014/main" id="{A50615D6-0A3E-B10F-FB0D-DE6A1159C7EE}"/>
              </a:ext>
            </a:extLst>
          </p:cNvPr>
          <p:cNvSpPr/>
          <p:nvPr userDrawn="1"/>
        </p:nvSpPr>
        <p:spPr>
          <a:xfrm>
            <a:off x="4684712" y="6553953"/>
            <a:ext cx="936626" cy="142550"/>
          </a:xfrm>
          <a:custGeom>
            <a:avLst/>
            <a:gdLst>
              <a:gd name="connsiteX0" fmla="*/ 5882163 w 7505700"/>
              <a:gd name="connsiteY0" fmla="*/ 551211 h 1142333"/>
              <a:gd name="connsiteX1" fmla="*/ 5731859 w 7505700"/>
              <a:gd name="connsiteY1" fmla="*/ 611314 h 1142333"/>
              <a:gd name="connsiteX2" fmla="*/ 5541454 w 7505700"/>
              <a:gd name="connsiteY2" fmla="*/ 721518 h 1142333"/>
              <a:gd name="connsiteX3" fmla="*/ 5671756 w 7505700"/>
              <a:gd name="connsiteY3" fmla="*/ 821721 h 1142333"/>
              <a:gd name="connsiteX4" fmla="*/ 5882163 w 7505700"/>
              <a:gd name="connsiteY4" fmla="*/ 581215 h 1142333"/>
              <a:gd name="connsiteX5" fmla="*/ 1202531 w 7505700"/>
              <a:gd name="connsiteY5" fmla="*/ 280606 h 1142333"/>
              <a:gd name="connsiteX6" fmla="*/ 992124 w 7505700"/>
              <a:gd name="connsiteY6" fmla="*/ 491014 h 1142333"/>
              <a:gd name="connsiteX7" fmla="*/ 1402937 w 7505700"/>
              <a:gd name="connsiteY7" fmla="*/ 491014 h 1142333"/>
              <a:gd name="connsiteX8" fmla="*/ 1202531 w 7505700"/>
              <a:gd name="connsiteY8" fmla="*/ 280606 h 1142333"/>
              <a:gd name="connsiteX9" fmla="*/ 3106579 w 7505700"/>
              <a:gd name="connsiteY9" fmla="*/ 280511 h 1142333"/>
              <a:gd name="connsiteX10" fmla="*/ 2886075 w 7505700"/>
              <a:gd name="connsiteY10" fmla="*/ 551116 h 1142333"/>
              <a:gd name="connsiteX11" fmla="*/ 3106579 w 7505700"/>
              <a:gd name="connsiteY11" fmla="*/ 821721 h 1142333"/>
              <a:gd name="connsiteX12" fmla="*/ 3316986 w 7505700"/>
              <a:gd name="connsiteY12" fmla="*/ 551116 h 1142333"/>
              <a:gd name="connsiteX13" fmla="*/ 3106579 w 7505700"/>
              <a:gd name="connsiteY13" fmla="*/ 280511 h 1142333"/>
              <a:gd name="connsiteX14" fmla="*/ 5020532 w 7505700"/>
              <a:gd name="connsiteY14" fmla="*/ 270509 h 1142333"/>
              <a:gd name="connsiteX15" fmla="*/ 4800028 w 7505700"/>
              <a:gd name="connsiteY15" fmla="*/ 551116 h 1142333"/>
              <a:gd name="connsiteX16" fmla="*/ 5020532 w 7505700"/>
              <a:gd name="connsiteY16" fmla="*/ 821721 h 1142333"/>
              <a:gd name="connsiteX17" fmla="*/ 5220938 w 7505700"/>
              <a:gd name="connsiteY17" fmla="*/ 541115 h 1142333"/>
              <a:gd name="connsiteX18" fmla="*/ 5020532 w 7505700"/>
              <a:gd name="connsiteY18" fmla="*/ 270509 h 1142333"/>
              <a:gd name="connsiteX19" fmla="*/ 6824376 w 7505700"/>
              <a:gd name="connsiteY19" fmla="*/ 190404 h 1142333"/>
              <a:gd name="connsiteX20" fmla="*/ 6964680 w 7505700"/>
              <a:gd name="connsiteY20" fmla="*/ 190404 h 1142333"/>
              <a:gd name="connsiteX21" fmla="*/ 7135082 w 7505700"/>
              <a:gd name="connsiteY21" fmla="*/ 661415 h 1142333"/>
              <a:gd name="connsiteX22" fmla="*/ 7165181 w 7505700"/>
              <a:gd name="connsiteY22" fmla="*/ 791717 h 1142333"/>
              <a:gd name="connsiteX23" fmla="*/ 7175182 w 7505700"/>
              <a:gd name="connsiteY23" fmla="*/ 791717 h 1142333"/>
              <a:gd name="connsiteX24" fmla="*/ 7205281 w 7505700"/>
              <a:gd name="connsiteY24" fmla="*/ 661415 h 1142333"/>
              <a:gd name="connsiteX25" fmla="*/ 7375683 w 7505700"/>
              <a:gd name="connsiteY25" fmla="*/ 190404 h 1142333"/>
              <a:gd name="connsiteX26" fmla="*/ 7505700 w 7505700"/>
              <a:gd name="connsiteY26" fmla="*/ 190404 h 1142333"/>
              <a:gd name="connsiteX27" fmla="*/ 7245191 w 7505700"/>
              <a:gd name="connsiteY27" fmla="*/ 881824 h 1142333"/>
              <a:gd name="connsiteX28" fmla="*/ 6954583 w 7505700"/>
              <a:gd name="connsiteY28" fmla="*/ 1142333 h 1142333"/>
              <a:gd name="connsiteX29" fmla="*/ 6864381 w 7505700"/>
              <a:gd name="connsiteY29" fmla="*/ 1122330 h 1142333"/>
              <a:gd name="connsiteX30" fmla="*/ 6864381 w 7505700"/>
              <a:gd name="connsiteY30" fmla="*/ 1022127 h 1142333"/>
              <a:gd name="connsiteX31" fmla="*/ 6944582 w 7505700"/>
              <a:gd name="connsiteY31" fmla="*/ 1042130 h 1142333"/>
              <a:gd name="connsiteX32" fmla="*/ 7114984 w 7505700"/>
              <a:gd name="connsiteY32" fmla="*/ 921924 h 1142333"/>
              <a:gd name="connsiteX33" fmla="*/ 6533769 w 7505700"/>
              <a:gd name="connsiteY33" fmla="*/ 180403 h 1142333"/>
              <a:gd name="connsiteX34" fmla="*/ 6774275 w 7505700"/>
              <a:gd name="connsiteY34" fmla="*/ 420909 h 1142333"/>
              <a:gd name="connsiteX35" fmla="*/ 6774180 w 7505700"/>
              <a:gd name="connsiteY35" fmla="*/ 420909 h 1142333"/>
              <a:gd name="connsiteX36" fmla="*/ 6774180 w 7505700"/>
              <a:gd name="connsiteY36" fmla="*/ 901922 h 1142333"/>
              <a:gd name="connsiteX37" fmla="*/ 6653974 w 7505700"/>
              <a:gd name="connsiteY37" fmla="*/ 901922 h 1142333"/>
              <a:gd name="connsiteX38" fmla="*/ 6653974 w 7505700"/>
              <a:gd name="connsiteY38" fmla="*/ 451008 h 1142333"/>
              <a:gd name="connsiteX39" fmla="*/ 6503669 w 7505700"/>
              <a:gd name="connsiteY39" fmla="*/ 280606 h 1142333"/>
              <a:gd name="connsiteX40" fmla="*/ 6303263 w 7505700"/>
              <a:gd name="connsiteY40" fmla="*/ 541115 h 1142333"/>
              <a:gd name="connsiteX41" fmla="*/ 6303263 w 7505700"/>
              <a:gd name="connsiteY41" fmla="*/ 901827 h 1142333"/>
              <a:gd name="connsiteX42" fmla="*/ 6183058 w 7505700"/>
              <a:gd name="connsiteY42" fmla="*/ 901827 h 1142333"/>
              <a:gd name="connsiteX43" fmla="*/ 6183058 w 7505700"/>
              <a:gd name="connsiteY43" fmla="*/ 190404 h 1142333"/>
              <a:gd name="connsiteX44" fmla="*/ 6303263 w 7505700"/>
              <a:gd name="connsiteY44" fmla="*/ 190404 h 1142333"/>
              <a:gd name="connsiteX45" fmla="*/ 6303263 w 7505700"/>
              <a:gd name="connsiteY45" fmla="*/ 360807 h 1142333"/>
              <a:gd name="connsiteX46" fmla="*/ 6533769 w 7505700"/>
              <a:gd name="connsiteY46" fmla="*/ 180403 h 1142333"/>
              <a:gd name="connsiteX47" fmla="*/ 5731859 w 7505700"/>
              <a:gd name="connsiteY47" fmla="*/ 180403 h 1142333"/>
              <a:gd name="connsiteX48" fmla="*/ 6012465 w 7505700"/>
              <a:gd name="connsiteY48" fmla="*/ 420909 h 1142333"/>
              <a:gd name="connsiteX49" fmla="*/ 6012465 w 7505700"/>
              <a:gd name="connsiteY49" fmla="*/ 741616 h 1142333"/>
              <a:gd name="connsiteX50" fmla="*/ 6062566 w 7505700"/>
              <a:gd name="connsiteY50" fmla="*/ 821817 h 1142333"/>
              <a:gd name="connsiteX51" fmla="*/ 6122669 w 7505700"/>
              <a:gd name="connsiteY51" fmla="*/ 811815 h 1142333"/>
              <a:gd name="connsiteX52" fmla="*/ 6122765 w 7505700"/>
              <a:gd name="connsiteY52" fmla="*/ 811720 h 1142333"/>
              <a:gd name="connsiteX53" fmla="*/ 6122765 w 7505700"/>
              <a:gd name="connsiteY53" fmla="*/ 901922 h 1142333"/>
              <a:gd name="connsiteX54" fmla="*/ 6032563 w 7505700"/>
              <a:gd name="connsiteY54" fmla="*/ 911923 h 1142333"/>
              <a:gd name="connsiteX55" fmla="*/ 5892259 w 7505700"/>
              <a:gd name="connsiteY55" fmla="*/ 771620 h 1142333"/>
              <a:gd name="connsiteX56" fmla="*/ 5892259 w 7505700"/>
              <a:gd name="connsiteY56" fmla="*/ 741521 h 1142333"/>
              <a:gd name="connsiteX57" fmla="*/ 5882258 w 7505700"/>
              <a:gd name="connsiteY57" fmla="*/ 741521 h 1142333"/>
              <a:gd name="connsiteX58" fmla="*/ 5641752 w 7505700"/>
              <a:gd name="connsiteY58" fmla="*/ 921924 h 1142333"/>
              <a:gd name="connsiteX59" fmla="*/ 5421248 w 7505700"/>
              <a:gd name="connsiteY59" fmla="*/ 731520 h 1142333"/>
              <a:gd name="connsiteX60" fmla="*/ 5711856 w 7505700"/>
              <a:gd name="connsiteY60" fmla="*/ 521112 h 1142333"/>
              <a:gd name="connsiteX61" fmla="*/ 5882258 w 7505700"/>
              <a:gd name="connsiteY61" fmla="*/ 390810 h 1142333"/>
              <a:gd name="connsiteX62" fmla="*/ 5731954 w 7505700"/>
              <a:gd name="connsiteY62" fmla="*/ 270605 h 1142333"/>
              <a:gd name="connsiteX63" fmla="*/ 5561552 w 7505700"/>
              <a:gd name="connsiteY63" fmla="*/ 430911 h 1142333"/>
              <a:gd name="connsiteX64" fmla="*/ 5431250 w 7505700"/>
              <a:gd name="connsiteY64" fmla="*/ 430911 h 1142333"/>
              <a:gd name="connsiteX65" fmla="*/ 5731859 w 7505700"/>
              <a:gd name="connsiteY65" fmla="*/ 180403 h 1142333"/>
              <a:gd name="connsiteX66" fmla="*/ 5050631 w 7505700"/>
              <a:gd name="connsiteY66" fmla="*/ 180403 h 1142333"/>
              <a:gd name="connsiteX67" fmla="*/ 5351240 w 7505700"/>
              <a:gd name="connsiteY67" fmla="*/ 541115 h 1142333"/>
              <a:gd name="connsiteX68" fmla="*/ 5050631 w 7505700"/>
              <a:gd name="connsiteY68" fmla="*/ 921924 h 1142333"/>
              <a:gd name="connsiteX69" fmla="*/ 4810125 w 7505700"/>
              <a:gd name="connsiteY69" fmla="*/ 741521 h 1142333"/>
              <a:gd name="connsiteX70" fmla="*/ 4800124 w 7505700"/>
              <a:gd name="connsiteY70" fmla="*/ 741521 h 1142333"/>
              <a:gd name="connsiteX71" fmla="*/ 4800124 w 7505700"/>
              <a:gd name="connsiteY71" fmla="*/ 1142333 h 1142333"/>
              <a:gd name="connsiteX72" fmla="*/ 4679918 w 7505700"/>
              <a:gd name="connsiteY72" fmla="*/ 1142333 h 1142333"/>
              <a:gd name="connsiteX73" fmla="*/ 4679918 w 7505700"/>
              <a:gd name="connsiteY73" fmla="*/ 190404 h 1142333"/>
              <a:gd name="connsiteX74" fmla="*/ 4800124 w 7505700"/>
              <a:gd name="connsiteY74" fmla="*/ 190404 h 1142333"/>
              <a:gd name="connsiteX75" fmla="*/ 4800124 w 7505700"/>
              <a:gd name="connsiteY75" fmla="*/ 360807 h 1142333"/>
              <a:gd name="connsiteX76" fmla="*/ 4810125 w 7505700"/>
              <a:gd name="connsiteY76" fmla="*/ 360807 h 1142333"/>
              <a:gd name="connsiteX77" fmla="*/ 5050631 w 7505700"/>
              <a:gd name="connsiteY77" fmla="*/ 180403 h 1142333"/>
              <a:gd name="connsiteX78" fmla="*/ 3888010 w 7505700"/>
              <a:gd name="connsiteY78" fmla="*/ 180403 h 1142333"/>
              <a:gd name="connsiteX79" fmla="*/ 4108513 w 7505700"/>
              <a:gd name="connsiteY79" fmla="*/ 360807 h 1142333"/>
              <a:gd name="connsiteX80" fmla="*/ 4329017 w 7505700"/>
              <a:gd name="connsiteY80" fmla="*/ 180403 h 1142333"/>
              <a:gd name="connsiteX81" fmla="*/ 4569523 w 7505700"/>
              <a:gd name="connsiteY81" fmla="*/ 420909 h 1142333"/>
              <a:gd name="connsiteX82" fmla="*/ 4569523 w 7505700"/>
              <a:gd name="connsiteY82" fmla="*/ 901922 h 1142333"/>
              <a:gd name="connsiteX83" fmla="*/ 4439221 w 7505700"/>
              <a:gd name="connsiteY83" fmla="*/ 901922 h 1142333"/>
              <a:gd name="connsiteX84" fmla="*/ 4439221 w 7505700"/>
              <a:gd name="connsiteY84" fmla="*/ 430911 h 1142333"/>
              <a:gd name="connsiteX85" fmla="*/ 4298918 w 7505700"/>
              <a:gd name="connsiteY85" fmla="*/ 280606 h 1142333"/>
              <a:gd name="connsiteX86" fmla="*/ 4118515 w 7505700"/>
              <a:gd name="connsiteY86" fmla="*/ 541115 h 1142333"/>
              <a:gd name="connsiteX87" fmla="*/ 4118515 w 7505700"/>
              <a:gd name="connsiteY87" fmla="*/ 901827 h 1142333"/>
              <a:gd name="connsiteX88" fmla="*/ 3988212 w 7505700"/>
              <a:gd name="connsiteY88" fmla="*/ 901827 h 1142333"/>
              <a:gd name="connsiteX89" fmla="*/ 3988212 w 7505700"/>
              <a:gd name="connsiteY89" fmla="*/ 430815 h 1142333"/>
              <a:gd name="connsiteX90" fmla="*/ 3847909 w 7505700"/>
              <a:gd name="connsiteY90" fmla="*/ 280511 h 1142333"/>
              <a:gd name="connsiteX91" fmla="*/ 3657504 w 7505700"/>
              <a:gd name="connsiteY91" fmla="*/ 541020 h 1142333"/>
              <a:gd name="connsiteX92" fmla="*/ 3657504 w 7505700"/>
              <a:gd name="connsiteY92" fmla="*/ 901731 h 1142333"/>
              <a:gd name="connsiteX93" fmla="*/ 3537299 w 7505700"/>
              <a:gd name="connsiteY93" fmla="*/ 901731 h 1142333"/>
              <a:gd name="connsiteX94" fmla="*/ 3537299 w 7505700"/>
              <a:gd name="connsiteY94" fmla="*/ 190404 h 1142333"/>
              <a:gd name="connsiteX95" fmla="*/ 3657504 w 7505700"/>
              <a:gd name="connsiteY95" fmla="*/ 190404 h 1142333"/>
              <a:gd name="connsiteX96" fmla="*/ 3657504 w 7505700"/>
              <a:gd name="connsiteY96" fmla="*/ 360807 h 1142333"/>
              <a:gd name="connsiteX97" fmla="*/ 3888010 w 7505700"/>
              <a:gd name="connsiteY97" fmla="*/ 180403 h 1142333"/>
              <a:gd name="connsiteX98" fmla="*/ 3106484 w 7505700"/>
              <a:gd name="connsiteY98" fmla="*/ 180308 h 1142333"/>
              <a:gd name="connsiteX99" fmla="*/ 3447193 w 7505700"/>
              <a:gd name="connsiteY99" fmla="*/ 551116 h 1142333"/>
              <a:gd name="connsiteX100" fmla="*/ 3106484 w 7505700"/>
              <a:gd name="connsiteY100" fmla="*/ 921925 h 1142333"/>
              <a:gd name="connsiteX101" fmla="*/ 2755773 w 7505700"/>
              <a:gd name="connsiteY101" fmla="*/ 551116 h 1142333"/>
              <a:gd name="connsiteX102" fmla="*/ 3106484 w 7505700"/>
              <a:gd name="connsiteY102" fmla="*/ 180308 h 1142333"/>
              <a:gd name="connsiteX103" fmla="*/ 2354865 w 7505700"/>
              <a:gd name="connsiteY103" fmla="*/ 180308 h 1142333"/>
              <a:gd name="connsiteX104" fmla="*/ 2675572 w 7505700"/>
              <a:gd name="connsiteY104" fmla="*/ 460915 h 1142333"/>
              <a:gd name="connsiteX105" fmla="*/ 2545270 w 7505700"/>
              <a:gd name="connsiteY105" fmla="*/ 460915 h 1142333"/>
              <a:gd name="connsiteX106" fmla="*/ 2354865 w 7505700"/>
              <a:gd name="connsiteY106" fmla="*/ 280511 h 1142333"/>
              <a:gd name="connsiteX107" fmla="*/ 2134361 w 7505700"/>
              <a:gd name="connsiteY107" fmla="*/ 551116 h 1142333"/>
              <a:gd name="connsiteX108" fmla="*/ 2354865 w 7505700"/>
              <a:gd name="connsiteY108" fmla="*/ 821721 h 1142333"/>
              <a:gd name="connsiteX109" fmla="*/ 2555271 w 7505700"/>
              <a:gd name="connsiteY109" fmla="*/ 631317 h 1142333"/>
              <a:gd name="connsiteX110" fmla="*/ 2675476 w 7505700"/>
              <a:gd name="connsiteY110" fmla="*/ 631317 h 1142333"/>
              <a:gd name="connsiteX111" fmla="*/ 2354770 w 7505700"/>
              <a:gd name="connsiteY111" fmla="*/ 921925 h 1142333"/>
              <a:gd name="connsiteX112" fmla="*/ 2004059 w 7505700"/>
              <a:gd name="connsiteY112" fmla="*/ 551116 h 1142333"/>
              <a:gd name="connsiteX113" fmla="*/ 2004154 w 7505700"/>
              <a:gd name="connsiteY113" fmla="*/ 551116 h 1142333"/>
              <a:gd name="connsiteX114" fmla="*/ 2354865 w 7505700"/>
              <a:gd name="connsiteY114" fmla="*/ 180308 h 1142333"/>
              <a:gd name="connsiteX115" fmla="*/ 1202721 w 7505700"/>
              <a:gd name="connsiteY115" fmla="*/ 180308 h 1142333"/>
              <a:gd name="connsiteX116" fmla="*/ 1533429 w 7505700"/>
              <a:gd name="connsiteY116" fmla="*/ 561118 h 1142333"/>
              <a:gd name="connsiteX117" fmla="*/ 1533429 w 7505700"/>
              <a:gd name="connsiteY117" fmla="*/ 581120 h 1142333"/>
              <a:gd name="connsiteX118" fmla="*/ 1533239 w 7505700"/>
              <a:gd name="connsiteY118" fmla="*/ 581215 h 1142333"/>
              <a:gd name="connsiteX119" fmla="*/ 992124 w 7505700"/>
              <a:gd name="connsiteY119" fmla="*/ 581215 h 1142333"/>
              <a:gd name="connsiteX120" fmla="*/ 1212627 w 7505700"/>
              <a:gd name="connsiteY120" fmla="*/ 821721 h 1142333"/>
              <a:gd name="connsiteX121" fmla="*/ 1393031 w 7505700"/>
              <a:gd name="connsiteY121" fmla="*/ 691419 h 1142333"/>
              <a:gd name="connsiteX122" fmla="*/ 1523333 w 7505700"/>
              <a:gd name="connsiteY122" fmla="*/ 691419 h 1142333"/>
              <a:gd name="connsiteX123" fmla="*/ 1212723 w 7505700"/>
              <a:gd name="connsiteY123" fmla="*/ 921925 h 1142333"/>
              <a:gd name="connsiteX124" fmla="*/ 862012 w 7505700"/>
              <a:gd name="connsiteY124" fmla="*/ 551116 h 1142333"/>
              <a:gd name="connsiteX125" fmla="*/ 1202721 w 7505700"/>
              <a:gd name="connsiteY125" fmla="*/ 180308 h 1142333"/>
              <a:gd name="connsiteX126" fmla="*/ 1673447 w 7505700"/>
              <a:gd name="connsiteY126" fmla="*/ 0 h 1142333"/>
              <a:gd name="connsiteX127" fmla="*/ 1803749 w 7505700"/>
              <a:gd name="connsiteY127" fmla="*/ 0 h 1142333"/>
              <a:gd name="connsiteX128" fmla="*/ 1803749 w 7505700"/>
              <a:gd name="connsiteY128" fmla="*/ 190405 h 1142333"/>
              <a:gd name="connsiteX129" fmla="*/ 1954053 w 7505700"/>
              <a:gd name="connsiteY129" fmla="*/ 190405 h 1142333"/>
              <a:gd name="connsiteX130" fmla="*/ 1954053 w 7505700"/>
              <a:gd name="connsiteY130" fmla="*/ 290608 h 1142333"/>
              <a:gd name="connsiteX131" fmla="*/ 1803749 w 7505700"/>
              <a:gd name="connsiteY131" fmla="*/ 290608 h 1142333"/>
              <a:gd name="connsiteX132" fmla="*/ 1803749 w 7505700"/>
              <a:gd name="connsiteY132" fmla="*/ 711518 h 1142333"/>
              <a:gd name="connsiteX133" fmla="*/ 1883949 w 7505700"/>
              <a:gd name="connsiteY133" fmla="*/ 821722 h 1142333"/>
              <a:gd name="connsiteX134" fmla="*/ 1954053 w 7505700"/>
              <a:gd name="connsiteY134" fmla="*/ 801719 h 1142333"/>
              <a:gd name="connsiteX135" fmla="*/ 1954053 w 7505700"/>
              <a:gd name="connsiteY135" fmla="*/ 901922 h 1142333"/>
              <a:gd name="connsiteX136" fmla="*/ 1873853 w 7505700"/>
              <a:gd name="connsiteY136" fmla="*/ 921925 h 1142333"/>
              <a:gd name="connsiteX137" fmla="*/ 1673447 w 7505700"/>
              <a:gd name="connsiteY137" fmla="*/ 721519 h 1142333"/>
              <a:gd name="connsiteX138" fmla="*/ 1673447 w 7505700"/>
              <a:gd name="connsiteY138" fmla="*/ 290608 h 1142333"/>
              <a:gd name="connsiteX139" fmla="*/ 1573244 w 7505700"/>
              <a:gd name="connsiteY139" fmla="*/ 290608 h 1142333"/>
              <a:gd name="connsiteX140" fmla="*/ 1573244 w 7505700"/>
              <a:gd name="connsiteY140" fmla="*/ 190405 h 1142333"/>
              <a:gd name="connsiteX141" fmla="*/ 1673447 w 7505700"/>
              <a:gd name="connsiteY141" fmla="*/ 190405 h 1142333"/>
              <a:gd name="connsiteX142" fmla="*/ 0 w 7505700"/>
              <a:gd name="connsiteY142" fmla="*/ 0 h 1142333"/>
              <a:gd name="connsiteX143" fmla="*/ 160306 w 7505700"/>
              <a:gd name="connsiteY143" fmla="*/ 0 h 1142333"/>
              <a:gd name="connsiteX144" fmla="*/ 561118 w 7505700"/>
              <a:gd name="connsiteY144" fmla="*/ 621316 h 1142333"/>
              <a:gd name="connsiteX145" fmla="*/ 641318 w 7505700"/>
              <a:gd name="connsiteY145" fmla="*/ 761619 h 1142333"/>
              <a:gd name="connsiteX146" fmla="*/ 641318 w 7505700"/>
              <a:gd name="connsiteY146" fmla="*/ 0 h 1142333"/>
              <a:gd name="connsiteX147" fmla="*/ 761524 w 7505700"/>
              <a:gd name="connsiteY147" fmla="*/ 0 h 1142333"/>
              <a:gd name="connsiteX148" fmla="*/ 761524 w 7505700"/>
              <a:gd name="connsiteY148" fmla="*/ 901922 h 1142333"/>
              <a:gd name="connsiteX149" fmla="*/ 601218 w 7505700"/>
              <a:gd name="connsiteY149" fmla="*/ 901922 h 1142333"/>
              <a:gd name="connsiteX150" fmla="*/ 200406 w 7505700"/>
              <a:gd name="connsiteY150" fmla="*/ 290608 h 1142333"/>
              <a:gd name="connsiteX151" fmla="*/ 130302 w 7505700"/>
              <a:gd name="connsiteY151" fmla="*/ 150305 h 1142333"/>
              <a:gd name="connsiteX152" fmla="*/ 120302 w 7505700"/>
              <a:gd name="connsiteY152" fmla="*/ 150305 h 1142333"/>
              <a:gd name="connsiteX153" fmla="*/ 130302 w 7505700"/>
              <a:gd name="connsiteY153" fmla="*/ 310610 h 1142333"/>
              <a:gd name="connsiteX154" fmla="*/ 130302 w 7505700"/>
              <a:gd name="connsiteY154" fmla="*/ 901827 h 1142333"/>
              <a:gd name="connsiteX155" fmla="*/ 0 w 7505700"/>
              <a:gd name="connsiteY155" fmla="*/ 901827 h 1142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</a:cxnLst>
            <a:rect l="l" t="t" r="r" b="b"/>
            <a:pathLst>
              <a:path w="7505700" h="1142333">
                <a:moveTo>
                  <a:pt x="5882163" y="551211"/>
                </a:moveTo>
                <a:cubicBezTo>
                  <a:pt x="5842063" y="581310"/>
                  <a:pt x="5781960" y="601313"/>
                  <a:pt x="5731859" y="611314"/>
                </a:cubicBezTo>
                <a:cubicBezTo>
                  <a:pt x="5641657" y="631316"/>
                  <a:pt x="5541454" y="641413"/>
                  <a:pt x="5541454" y="721518"/>
                </a:cubicBezTo>
                <a:cubicBezTo>
                  <a:pt x="5541454" y="791622"/>
                  <a:pt x="5601557" y="821721"/>
                  <a:pt x="5671756" y="821721"/>
                </a:cubicBezTo>
                <a:cubicBezTo>
                  <a:pt x="5812059" y="821721"/>
                  <a:pt x="5882163" y="721518"/>
                  <a:pt x="5882163" y="581215"/>
                </a:cubicBezTo>
                <a:close/>
                <a:moveTo>
                  <a:pt x="1202531" y="280606"/>
                </a:moveTo>
                <a:cubicBezTo>
                  <a:pt x="1092327" y="280606"/>
                  <a:pt x="1012126" y="350710"/>
                  <a:pt x="992124" y="491014"/>
                </a:cubicBezTo>
                <a:lnTo>
                  <a:pt x="1402937" y="491014"/>
                </a:lnTo>
                <a:cubicBezTo>
                  <a:pt x="1392937" y="350710"/>
                  <a:pt x="1312735" y="280606"/>
                  <a:pt x="1202531" y="280606"/>
                </a:cubicBezTo>
                <a:close/>
                <a:moveTo>
                  <a:pt x="3106579" y="280511"/>
                </a:moveTo>
                <a:cubicBezTo>
                  <a:pt x="2966276" y="280511"/>
                  <a:pt x="2886075" y="380714"/>
                  <a:pt x="2886075" y="551116"/>
                </a:cubicBezTo>
                <a:cubicBezTo>
                  <a:pt x="2886075" y="711422"/>
                  <a:pt x="2966276" y="821721"/>
                  <a:pt x="3106579" y="821721"/>
                </a:cubicBezTo>
                <a:cubicBezTo>
                  <a:pt x="3236881" y="821721"/>
                  <a:pt x="3316986" y="711517"/>
                  <a:pt x="3316986" y="551116"/>
                </a:cubicBezTo>
                <a:cubicBezTo>
                  <a:pt x="3316986" y="380714"/>
                  <a:pt x="3236786" y="280511"/>
                  <a:pt x="3106579" y="280511"/>
                </a:cubicBezTo>
                <a:close/>
                <a:moveTo>
                  <a:pt x="5020532" y="270509"/>
                </a:moveTo>
                <a:cubicBezTo>
                  <a:pt x="4890230" y="270509"/>
                  <a:pt x="4800028" y="400812"/>
                  <a:pt x="4800028" y="551116"/>
                </a:cubicBezTo>
                <a:cubicBezTo>
                  <a:pt x="4800028" y="701421"/>
                  <a:pt x="4890230" y="821721"/>
                  <a:pt x="5020532" y="821721"/>
                </a:cubicBezTo>
                <a:cubicBezTo>
                  <a:pt x="5140738" y="821721"/>
                  <a:pt x="5220938" y="711517"/>
                  <a:pt x="5220938" y="541115"/>
                </a:cubicBezTo>
                <a:cubicBezTo>
                  <a:pt x="5220938" y="380809"/>
                  <a:pt x="5140738" y="270509"/>
                  <a:pt x="5020532" y="270509"/>
                </a:cubicBezTo>
                <a:close/>
                <a:moveTo>
                  <a:pt x="6824376" y="190404"/>
                </a:moveTo>
                <a:lnTo>
                  <a:pt x="6964680" y="190404"/>
                </a:lnTo>
                <a:lnTo>
                  <a:pt x="7135082" y="661415"/>
                </a:lnTo>
                <a:cubicBezTo>
                  <a:pt x="7145083" y="701516"/>
                  <a:pt x="7155084" y="741616"/>
                  <a:pt x="7165181" y="791717"/>
                </a:cubicBezTo>
                <a:lnTo>
                  <a:pt x="7175182" y="791717"/>
                </a:lnTo>
                <a:cubicBezTo>
                  <a:pt x="7185183" y="741616"/>
                  <a:pt x="7195185" y="701516"/>
                  <a:pt x="7205281" y="661415"/>
                </a:cubicBezTo>
                <a:lnTo>
                  <a:pt x="7375683" y="190404"/>
                </a:lnTo>
                <a:lnTo>
                  <a:pt x="7505700" y="190404"/>
                </a:lnTo>
                <a:lnTo>
                  <a:pt x="7245191" y="881824"/>
                </a:lnTo>
                <a:cubicBezTo>
                  <a:pt x="7205091" y="982027"/>
                  <a:pt x="7114889" y="1142333"/>
                  <a:pt x="6954583" y="1142333"/>
                </a:cubicBezTo>
                <a:cubicBezTo>
                  <a:pt x="6904482" y="1142333"/>
                  <a:pt x="6874382" y="1132331"/>
                  <a:pt x="6864381" y="1122330"/>
                </a:cubicBezTo>
                <a:lnTo>
                  <a:pt x="6864381" y="1022127"/>
                </a:lnTo>
                <a:cubicBezTo>
                  <a:pt x="6884384" y="1032128"/>
                  <a:pt x="6914483" y="1042130"/>
                  <a:pt x="6944582" y="1042130"/>
                </a:cubicBezTo>
                <a:cubicBezTo>
                  <a:pt x="7034784" y="1042130"/>
                  <a:pt x="7084885" y="982027"/>
                  <a:pt x="7114984" y="921924"/>
                </a:cubicBezTo>
                <a:close/>
                <a:moveTo>
                  <a:pt x="6533769" y="180403"/>
                </a:moveTo>
                <a:cubicBezTo>
                  <a:pt x="6674072" y="180403"/>
                  <a:pt x="6774275" y="280606"/>
                  <a:pt x="6774275" y="420909"/>
                </a:cubicBezTo>
                <a:lnTo>
                  <a:pt x="6774180" y="420909"/>
                </a:lnTo>
                <a:lnTo>
                  <a:pt x="6774180" y="901922"/>
                </a:lnTo>
                <a:lnTo>
                  <a:pt x="6653974" y="901922"/>
                </a:lnTo>
                <a:lnTo>
                  <a:pt x="6653974" y="451008"/>
                </a:lnTo>
                <a:cubicBezTo>
                  <a:pt x="6653974" y="340804"/>
                  <a:pt x="6593871" y="280606"/>
                  <a:pt x="6503669" y="280606"/>
                </a:cubicBezTo>
                <a:cubicBezTo>
                  <a:pt x="6383464" y="280606"/>
                  <a:pt x="6303263" y="370808"/>
                  <a:pt x="6303263" y="541115"/>
                </a:cubicBezTo>
                <a:lnTo>
                  <a:pt x="6303263" y="901827"/>
                </a:lnTo>
                <a:lnTo>
                  <a:pt x="6183058" y="901827"/>
                </a:lnTo>
                <a:lnTo>
                  <a:pt x="6183058" y="190404"/>
                </a:lnTo>
                <a:lnTo>
                  <a:pt x="6303263" y="190404"/>
                </a:lnTo>
                <a:lnTo>
                  <a:pt x="6303263" y="360807"/>
                </a:lnTo>
                <a:cubicBezTo>
                  <a:pt x="6323266" y="240601"/>
                  <a:pt x="6423469" y="180403"/>
                  <a:pt x="6533769" y="180403"/>
                </a:cubicBezTo>
                <a:close/>
                <a:moveTo>
                  <a:pt x="5731859" y="180403"/>
                </a:moveTo>
                <a:cubicBezTo>
                  <a:pt x="5912262" y="180403"/>
                  <a:pt x="6012465" y="260604"/>
                  <a:pt x="6012465" y="420909"/>
                </a:cubicBezTo>
                <a:lnTo>
                  <a:pt x="6012465" y="741616"/>
                </a:lnTo>
                <a:cubicBezTo>
                  <a:pt x="6012465" y="811720"/>
                  <a:pt x="6042564" y="821817"/>
                  <a:pt x="6062566" y="821817"/>
                </a:cubicBezTo>
                <a:cubicBezTo>
                  <a:pt x="6082569" y="821817"/>
                  <a:pt x="6102667" y="811815"/>
                  <a:pt x="6122669" y="811815"/>
                </a:cubicBezTo>
                <a:lnTo>
                  <a:pt x="6122765" y="811720"/>
                </a:lnTo>
                <a:lnTo>
                  <a:pt x="6122765" y="901922"/>
                </a:lnTo>
                <a:cubicBezTo>
                  <a:pt x="6092666" y="911923"/>
                  <a:pt x="6062662" y="911923"/>
                  <a:pt x="6032563" y="911923"/>
                </a:cubicBezTo>
                <a:cubicBezTo>
                  <a:pt x="5932360" y="911923"/>
                  <a:pt x="5892259" y="851820"/>
                  <a:pt x="5892259" y="771620"/>
                </a:cubicBezTo>
                <a:lnTo>
                  <a:pt x="5892259" y="741521"/>
                </a:lnTo>
                <a:lnTo>
                  <a:pt x="5882258" y="741521"/>
                </a:lnTo>
                <a:cubicBezTo>
                  <a:pt x="5852160" y="851725"/>
                  <a:pt x="5762053" y="921924"/>
                  <a:pt x="5641752" y="921924"/>
                </a:cubicBezTo>
                <a:cubicBezTo>
                  <a:pt x="5521451" y="921924"/>
                  <a:pt x="5421248" y="861822"/>
                  <a:pt x="5421248" y="731520"/>
                </a:cubicBezTo>
                <a:cubicBezTo>
                  <a:pt x="5421248" y="561117"/>
                  <a:pt x="5571553" y="541115"/>
                  <a:pt x="5711856" y="521112"/>
                </a:cubicBezTo>
                <a:cubicBezTo>
                  <a:pt x="5822060" y="501110"/>
                  <a:pt x="5882258" y="481012"/>
                  <a:pt x="5882258" y="390810"/>
                </a:cubicBezTo>
                <a:cubicBezTo>
                  <a:pt x="5882258" y="330708"/>
                  <a:pt x="5842158" y="270605"/>
                  <a:pt x="5731954" y="270605"/>
                </a:cubicBezTo>
                <a:cubicBezTo>
                  <a:pt x="5621750" y="270605"/>
                  <a:pt x="5561552" y="320706"/>
                  <a:pt x="5561552" y="430911"/>
                </a:cubicBezTo>
                <a:lnTo>
                  <a:pt x="5431250" y="430911"/>
                </a:lnTo>
                <a:cubicBezTo>
                  <a:pt x="5441251" y="270605"/>
                  <a:pt x="5541454" y="180403"/>
                  <a:pt x="5731859" y="180403"/>
                </a:cubicBezTo>
                <a:close/>
                <a:moveTo>
                  <a:pt x="5050631" y="180403"/>
                </a:moveTo>
                <a:cubicBezTo>
                  <a:pt x="5231035" y="180403"/>
                  <a:pt x="5351240" y="330708"/>
                  <a:pt x="5351240" y="541115"/>
                </a:cubicBezTo>
                <a:cubicBezTo>
                  <a:pt x="5351240" y="761619"/>
                  <a:pt x="5220938" y="921924"/>
                  <a:pt x="5050631" y="921924"/>
                </a:cubicBezTo>
                <a:cubicBezTo>
                  <a:pt x="4940427" y="921924"/>
                  <a:pt x="4840224" y="861822"/>
                  <a:pt x="4810125" y="741521"/>
                </a:cubicBezTo>
                <a:lnTo>
                  <a:pt x="4800124" y="741521"/>
                </a:lnTo>
                <a:lnTo>
                  <a:pt x="4800124" y="1142333"/>
                </a:lnTo>
                <a:lnTo>
                  <a:pt x="4679918" y="1142333"/>
                </a:lnTo>
                <a:lnTo>
                  <a:pt x="4679918" y="190404"/>
                </a:lnTo>
                <a:lnTo>
                  <a:pt x="4800124" y="190404"/>
                </a:lnTo>
                <a:lnTo>
                  <a:pt x="4800124" y="360807"/>
                </a:lnTo>
                <a:lnTo>
                  <a:pt x="4810125" y="360807"/>
                </a:lnTo>
                <a:cubicBezTo>
                  <a:pt x="4840224" y="240601"/>
                  <a:pt x="4940427" y="180403"/>
                  <a:pt x="5050631" y="180403"/>
                </a:cubicBezTo>
                <a:close/>
                <a:moveTo>
                  <a:pt x="3888010" y="180403"/>
                </a:moveTo>
                <a:cubicBezTo>
                  <a:pt x="3988212" y="180403"/>
                  <a:pt x="4078414" y="240506"/>
                  <a:pt x="4108513" y="360807"/>
                </a:cubicBezTo>
                <a:cubicBezTo>
                  <a:pt x="4138612" y="230505"/>
                  <a:pt x="4238815" y="180403"/>
                  <a:pt x="4329017" y="180403"/>
                </a:cubicBezTo>
                <a:cubicBezTo>
                  <a:pt x="4459319" y="180403"/>
                  <a:pt x="4569523" y="270605"/>
                  <a:pt x="4569523" y="420909"/>
                </a:cubicBezTo>
                <a:lnTo>
                  <a:pt x="4569523" y="901922"/>
                </a:lnTo>
                <a:lnTo>
                  <a:pt x="4439221" y="901922"/>
                </a:lnTo>
                <a:lnTo>
                  <a:pt x="4439221" y="430911"/>
                </a:lnTo>
                <a:cubicBezTo>
                  <a:pt x="4439221" y="340709"/>
                  <a:pt x="4379119" y="280606"/>
                  <a:pt x="4298918" y="280606"/>
                </a:cubicBezTo>
                <a:cubicBezTo>
                  <a:pt x="4188714" y="280606"/>
                  <a:pt x="4118515" y="370808"/>
                  <a:pt x="4118515" y="541115"/>
                </a:cubicBezTo>
                <a:lnTo>
                  <a:pt x="4118515" y="901827"/>
                </a:lnTo>
                <a:lnTo>
                  <a:pt x="3988212" y="901827"/>
                </a:lnTo>
                <a:lnTo>
                  <a:pt x="3988212" y="430815"/>
                </a:lnTo>
                <a:cubicBezTo>
                  <a:pt x="3988212" y="340613"/>
                  <a:pt x="3928110" y="280511"/>
                  <a:pt x="3847909" y="280511"/>
                </a:cubicBezTo>
                <a:cubicBezTo>
                  <a:pt x="3737705" y="280511"/>
                  <a:pt x="3657504" y="390715"/>
                  <a:pt x="3657504" y="541020"/>
                </a:cubicBezTo>
                <a:lnTo>
                  <a:pt x="3657504" y="901731"/>
                </a:lnTo>
                <a:lnTo>
                  <a:pt x="3537299" y="901731"/>
                </a:lnTo>
                <a:lnTo>
                  <a:pt x="3537299" y="190404"/>
                </a:lnTo>
                <a:lnTo>
                  <a:pt x="3657504" y="190404"/>
                </a:lnTo>
                <a:lnTo>
                  <a:pt x="3657504" y="360807"/>
                </a:lnTo>
                <a:cubicBezTo>
                  <a:pt x="3687603" y="240601"/>
                  <a:pt x="3777710" y="180403"/>
                  <a:pt x="3888010" y="180403"/>
                </a:cubicBezTo>
                <a:close/>
                <a:moveTo>
                  <a:pt x="3106484" y="180308"/>
                </a:moveTo>
                <a:cubicBezTo>
                  <a:pt x="3326892" y="180308"/>
                  <a:pt x="3447193" y="330612"/>
                  <a:pt x="3447193" y="551116"/>
                </a:cubicBezTo>
                <a:cubicBezTo>
                  <a:pt x="3447193" y="771620"/>
                  <a:pt x="3316891" y="921925"/>
                  <a:pt x="3106484" y="921925"/>
                </a:cubicBezTo>
                <a:cubicBezTo>
                  <a:pt x="2896076" y="921925"/>
                  <a:pt x="2755773" y="771620"/>
                  <a:pt x="2755773" y="551116"/>
                </a:cubicBezTo>
                <a:cubicBezTo>
                  <a:pt x="2755773" y="330612"/>
                  <a:pt x="2886075" y="180308"/>
                  <a:pt x="3106484" y="180308"/>
                </a:cubicBezTo>
                <a:close/>
                <a:moveTo>
                  <a:pt x="2354865" y="180308"/>
                </a:moveTo>
                <a:cubicBezTo>
                  <a:pt x="2535268" y="180308"/>
                  <a:pt x="2665475" y="290512"/>
                  <a:pt x="2675572" y="460915"/>
                </a:cubicBezTo>
                <a:lnTo>
                  <a:pt x="2545270" y="460915"/>
                </a:lnTo>
                <a:cubicBezTo>
                  <a:pt x="2535268" y="360711"/>
                  <a:pt x="2485167" y="280511"/>
                  <a:pt x="2354865" y="280511"/>
                </a:cubicBezTo>
                <a:cubicBezTo>
                  <a:pt x="2224563" y="280511"/>
                  <a:pt x="2134361" y="390715"/>
                  <a:pt x="2134361" y="551116"/>
                </a:cubicBezTo>
                <a:cubicBezTo>
                  <a:pt x="2134361" y="711517"/>
                  <a:pt x="2224563" y="821721"/>
                  <a:pt x="2354865" y="821721"/>
                </a:cubicBezTo>
                <a:cubicBezTo>
                  <a:pt x="2465069" y="821721"/>
                  <a:pt x="2535268" y="751618"/>
                  <a:pt x="2555271" y="631317"/>
                </a:cubicBezTo>
                <a:lnTo>
                  <a:pt x="2675476" y="631317"/>
                </a:lnTo>
                <a:cubicBezTo>
                  <a:pt x="2665475" y="811720"/>
                  <a:pt x="2535173" y="921925"/>
                  <a:pt x="2354770" y="921925"/>
                </a:cubicBezTo>
                <a:cubicBezTo>
                  <a:pt x="2154363" y="921925"/>
                  <a:pt x="2004059" y="771620"/>
                  <a:pt x="2004059" y="551116"/>
                </a:cubicBezTo>
                <a:lnTo>
                  <a:pt x="2004154" y="551116"/>
                </a:lnTo>
                <a:cubicBezTo>
                  <a:pt x="2004154" y="330612"/>
                  <a:pt x="2144458" y="180308"/>
                  <a:pt x="2354865" y="180308"/>
                </a:cubicBezTo>
                <a:close/>
                <a:moveTo>
                  <a:pt x="1202721" y="180308"/>
                </a:moveTo>
                <a:cubicBezTo>
                  <a:pt x="1413129" y="180308"/>
                  <a:pt x="1533429" y="340614"/>
                  <a:pt x="1533429" y="561118"/>
                </a:cubicBezTo>
                <a:lnTo>
                  <a:pt x="1533429" y="581120"/>
                </a:lnTo>
                <a:lnTo>
                  <a:pt x="1533239" y="581215"/>
                </a:lnTo>
                <a:lnTo>
                  <a:pt x="992124" y="581215"/>
                </a:lnTo>
                <a:cubicBezTo>
                  <a:pt x="1002126" y="731520"/>
                  <a:pt x="1092327" y="821721"/>
                  <a:pt x="1212627" y="821721"/>
                </a:cubicBezTo>
                <a:cubicBezTo>
                  <a:pt x="1302829" y="821721"/>
                  <a:pt x="1383029" y="771620"/>
                  <a:pt x="1393031" y="691419"/>
                </a:cubicBezTo>
                <a:lnTo>
                  <a:pt x="1523333" y="691419"/>
                </a:lnTo>
                <a:cubicBezTo>
                  <a:pt x="1503330" y="831723"/>
                  <a:pt x="1373028" y="921925"/>
                  <a:pt x="1212723" y="921925"/>
                </a:cubicBezTo>
                <a:cubicBezTo>
                  <a:pt x="1002315" y="921925"/>
                  <a:pt x="862012" y="781621"/>
                  <a:pt x="862012" y="551116"/>
                </a:cubicBezTo>
                <a:cubicBezTo>
                  <a:pt x="862012" y="340709"/>
                  <a:pt x="992314" y="180308"/>
                  <a:pt x="1202721" y="180308"/>
                </a:cubicBezTo>
                <a:close/>
                <a:moveTo>
                  <a:pt x="1673447" y="0"/>
                </a:moveTo>
                <a:lnTo>
                  <a:pt x="1803749" y="0"/>
                </a:lnTo>
                <a:lnTo>
                  <a:pt x="1803749" y="190405"/>
                </a:lnTo>
                <a:lnTo>
                  <a:pt x="1954053" y="190405"/>
                </a:lnTo>
                <a:lnTo>
                  <a:pt x="1954053" y="290608"/>
                </a:lnTo>
                <a:lnTo>
                  <a:pt x="1803749" y="290608"/>
                </a:lnTo>
                <a:lnTo>
                  <a:pt x="1803749" y="711518"/>
                </a:lnTo>
                <a:cubicBezTo>
                  <a:pt x="1803749" y="791718"/>
                  <a:pt x="1833848" y="821722"/>
                  <a:pt x="1883949" y="821722"/>
                </a:cubicBezTo>
                <a:cubicBezTo>
                  <a:pt x="1914049" y="821722"/>
                  <a:pt x="1934051" y="811721"/>
                  <a:pt x="1954053" y="801719"/>
                </a:cubicBezTo>
                <a:lnTo>
                  <a:pt x="1954053" y="901922"/>
                </a:lnTo>
                <a:cubicBezTo>
                  <a:pt x="1934051" y="911924"/>
                  <a:pt x="1903952" y="921925"/>
                  <a:pt x="1873853" y="921925"/>
                </a:cubicBezTo>
                <a:cubicBezTo>
                  <a:pt x="1753648" y="921925"/>
                  <a:pt x="1673447" y="861822"/>
                  <a:pt x="1673447" y="721519"/>
                </a:cubicBezTo>
                <a:lnTo>
                  <a:pt x="1673447" y="290608"/>
                </a:lnTo>
                <a:lnTo>
                  <a:pt x="1573244" y="290608"/>
                </a:lnTo>
                <a:lnTo>
                  <a:pt x="1573244" y="190405"/>
                </a:lnTo>
                <a:lnTo>
                  <a:pt x="1673447" y="190405"/>
                </a:lnTo>
                <a:close/>
                <a:moveTo>
                  <a:pt x="0" y="0"/>
                </a:moveTo>
                <a:lnTo>
                  <a:pt x="160306" y="0"/>
                </a:lnTo>
                <a:lnTo>
                  <a:pt x="561118" y="621316"/>
                </a:lnTo>
                <a:cubicBezTo>
                  <a:pt x="591217" y="671417"/>
                  <a:pt x="621221" y="721519"/>
                  <a:pt x="641318" y="761619"/>
                </a:cubicBezTo>
                <a:lnTo>
                  <a:pt x="641318" y="0"/>
                </a:lnTo>
                <a:lnTo>
                  <a:pt x="761524" y="0"/>
                </a:lnTo>
                <a:lnTo>
                  <a:pt x="761524" y="901922"/>
                </a:lnTo>
                <a:lnTo>
                  <a:pt x="601218" y="901922"/>
                </a:lnTo>
                <a:lnTo>
                  <a:pt x="200406" y="290608"/>
                </a:lnTo>
                <a:cubicBezTo>
                  <a:pt x="170307" y="240506"/>
                  <a:pt x="140304" y="190405"/>
                  <a:pt x="130302" y="150305"/>
                </a:cubicBezTo>
                <a:lnTo>
                  <a:pt x="120302" y="150305"/>
                </a:lnTo>
                <a:cubicBezTo>
                  <a:pt x="130302" y="190405"/>
                  <a:pt x="130302" y="250508"/>
                  <a:pt x="130302" y="310610"/>
                </a:cubicBezTo>
                <a:lnTo>
                  <a:pt x="130302" y="901827"/>
                </a:lnTo>
                <a:lnTo>
                  <a:pt x="0" y="901827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99C18C5-C86E-FADA-D411-2FABFD8B6C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84712" y="185737"/>
            <a:ext cx="7319963" cy="94773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  <a:endParaRPr lang="en-GB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1422C190-2DCB-D260-7EEA-9F975E6DB595}"/>
              </a:ext>
            </a:extLst>
          </p:cNvPr>
          <p:cNvSpPr>
            <a:spLocks noGrp="1"/>
          </p:cNvSpPr>
          <p:nvPr>
            <p:ph type="subTitle" idx="19" hasCustomPrompt="1"/>
          </p:nvPr>
        </p:nvSpPr>
        <p:spPr>
          <a:xfrm>
            <a:off x="185738" y="4952999"/>
            <a:ext cx="3001962" cy="1717675"/>
          </a:xfrm>
        </p:spPr>
        <p:txBody>
          <a:bodyPr anchor="b"/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400" b="0">
                <a:solidFill>
                  <a:schemeClr val="bg1"/>
                </a:solidFill>
              </a:defRPr>
            </a:lvl1pPr>
            <a:lvl2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defRPr sz="2400" b="0">
                <a:solidFill>
                  <a:schemeClr val="bg1"/>
                </a:solidFill>
              </a:defRPr>
            </a:lvl2pPr>
            <a:lvl3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defRPr sz="2400" b="0">
                <a:solidFill>
                  <a:schemeClr val="bg1"/>
                </a:solidFill>
              </a:defRPr>
            </a:lvl3pPr>
            <a:lvl4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defRPr sz="2400" b="0">
                <a:solidFill>
                  <a:schemeClr val="bg1"/>
                </a:solidFill>
              </a:defRPr>
            </a:lvl4pPr>
            <a:lvl5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defRPr sz="2400" b="0">
                <a:solidFill>
                  <a:schemeClr val="bg1"/>
                </a:solidFill>
              </a:defRPr>
            </a:lvl5pPr>
            <a:lvl6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defRPr sz="2400" b="0">
                <a:solidFill>
                  <a:schemeClr val="bg1"/>
                </a:solidFill>
              </a:defRPr>
            </a:lvl6pPr>
            <a:lvl7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defRPr sz="2400" b="0">
                <a:solidFill>
                  <a:schemeClr val="bg1"/>
                </a:solidFill>
              </a:defRPr>
            </a:lvl7pPr>
            <a:lvl8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defRPr sz="2400" b="0">
                <a:solidFill>
                  <a:schemeClr val="bg1"/>
                </a:solidFill>
              </a:defRPr>
            </a:lvl8pPr>
            <a:lvl9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tabLst/>
              <a:defRPr sz="2400" b="0">
                <a:solidFill>
                  <a:schemeClr val="bg1"/>
                </a:solidFill>
              </a:defRPr>
            </a:lvl9pPr>
          </a:lstStyle>
          <a:p>
            <a:r>
              <a:rPr lang="en-US" dirty="0"/>
              <a:t>“Add statement about effects for business, society or customers”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ED1EC185-5B12-41DF-8263-14BD8E01E254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686300" y="1440000"/>
            <a:ext cx="3564000" cy="4428000"/>
          </a:xfrm>
        </p:spPr>
        <p:txBody>
          <a:bodyPr>
            <a:normAutofit/>
          </a:bodyPr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en-US" altLang="zh-HK" noProof="0" dirty="0"/>
              <a:t>Click to add text</a:t>
            </a:r>
            <a:endParaRPr lang="en-GB" dirty="0"/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B51A870A-B49A-41AB-A520-9F693B2A477E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8439150" y="1440000"/>
            <a:ext cx="3565525" cy="4428000"/>
          </a:xfrm>
        </p:spPr>
        <p:txBody>
          <a:bodyPr>
            <a:normAutofit/>
          </a:bodyPr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en-US" altLang="zh-HK" noProof="0" dirty="0"/>
              <a:t>Click to add text</a:t>
            </a:r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F63A2C-6198-4B31-B738-56535BA7E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5" name="Picture Placeholder 7">
            <a:extLst>
              <a:ext uri="{FF2B5EF4-FFF2-40B4-BE49-F238E27FC236}">
                <a16:creationId xmlns:a16="http://schemas.microsoft.com/office/drawing/2014/main" id="{8C8B7966-A6D0-CD9C-64D3-C52B2040FACF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0" y="0"/>
            <a:ext cx="4498975" cy="6858000"/>
          </a:xfrm>
          <a:solidFill>
            <a:schemeClr val="bg1">
              <a:lumMod val="85000"/>
            </a:schemeClr>
          </a:solidFill>
        </p:spPr>
        <p:txBody>
          <a:bodyPr lIns="0" tIns="3708000" anchor="t"/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altLang="zh-HK" dirty="0"/>
              <a:t>Click icon to add picture, then right click and select option Send to Back</a:t>
            </a:r>
          </a:p>
        </p:txBody>
      </p:sp>
    </p:spTree>
    <p:extLst>
      <p:ext uri="{BB962C8B-B14F-4D97-AF65-F5344CB8AC3E}">
        <p14:creationId xmlns:p14="http://schemas.microsoft.com/office/powerpoint/2010/main" val="210821285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0DA71C2-845C-4AD9-A7C4-08E016602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Date Placeholder 6">
            <a:extLst>
              <a:ext uri="{FF2B5EF4-FFF2-40B4-BE49-F238E27FC236}">
                <a16:creationId xmlns:a16="http://schemas.microsoft.com/office/drawing/2014/main" id="{1CBE856D-43CF-FEA8-6BC9-DDC92D41468D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r>
              <a:rPr lang="en-GB"/>
              <a:t>21 June, 2023</a:t>
            </a:r>
            <a:endParaRPr lang="en-GB" dirty="0"/>
          </a:p>
        </p:txBody>
      </p:sp>
      <p:sp>
        <p:nvSpPr>
          <p:cNvPr id="5" name="Footer Placeholder 8">
            <a:extLst>
              <a:ext uri="{FF2B5EF4-FFF2-40B4-BE49-F238E27FC236}">
                <a16:creationId xmlns:a16="http://schemas.microsoft.com/office/drawing/2014/main" id="{FB17BBDC-AEE2-17E8-F63F-1CAFC465E2A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C79408F-6183-C914-F0E6-2BEA16F53A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5088864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gree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6" hidden="1">
            <a:extLst>
              <a:ext uri="{FF2B5EF4-FFF2-40B4-BE49-F238E27FC236}">
                <a16:creationId xmlns:a16="http://schemas.microsoft.com/office/drawing/2014/main" id="{3939FEE8-CEBC-E4E4-3A5B-5889A224F40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dt" sz="half" idx="15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r>
              <a:rPr lang="en-GB"/>
              <a:t>21 June, 2023</a:t>
            </a:r>
            <a:endParaRPr lang="en-GB" dirty="0"/>
          </a:p>
        </p:txBody>
      </p:sp>
      <p:sp>
        <p:nvSpPr>
          <p:cNvPr id="10" name="Footer Placeholder 8" hidden="1">
            <a:extLst>
              <a:ext uri="{FF2B5EF4-FFF2-40B4-BE49-F238E27FC236}">
                <a16:creationId xmlns:a16="http://schemas.microsoft.com/office/drawing/2014/main" id="{909F1A14-91A4-D836-ED25-A921D10E52E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17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endParaRPr lang="en-GB" dirty="0"/>
          </a:p>
        </p:txBody>
      </p:sp>
      <p:sp>
        <p:nvSpPr>
          <p:cNvPr id="5" name="Backgrounds">
            <a:extLst>
              <a:ext uri="{FF2B5EF4-FFF2-40B4-BE49-F238E27FC236}">
                <a16:creationId xmlns:a16="http://schemas.microsoft.com/office/drawing/2014/main" id="{3736B150-1203-331B-40BE-FF1D661BAB76}"/>
              </a:ext>
            </a:extLst>
          </p:cNvPr>
          <p:cNvSpPr/>
          <p:nvPr userDrawn="1"/>
        </p:nvSpPr>
        <p:spPr>
          <a:xfrm>
            <a:off x="0" y="0"/>
            <a:ext cx="12193200" cy="6861600"/>
          </a:xfrm>
          <a:prstGeom prst="rect">
            <a:avLst/>
          </a:prstGeom>
          <a:solidFill>
            <a:srgbClr val="1238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 noProof="0" dirty="0" err="1"/>
          </a:p>
        </p:txBody>
      </p:sp>
      <p:sp>
        <p:nvSpPr>
          <p:cNvPr id="2" name="Grid">
            <a:extLst>
              <a:ext uri="{FF2B5EF4-FFF2-40B4-BE49-F238E27FC236}">
                <a16:creationId xmlns:a16="http://schemas.microsoft.com/office/drawing/2014/main" id="{266659E1-20C2-AFA5-20C1-CDFF6B0F8116}"/>
              </a:ext>
            </a:extLst>
          </p:cNvPr>
          <p:cNvSpPr/>
          <p:nvPr userDrawn="1"/>
        </p:nvSpPr>
        <p:spPr>
          <a:xfrm>
            <a:off x="-598" y="2381"/>
            <a:ext cx="12193199" cy="6858000"/>
          </a:xfrm>
          <a:custGeom>
            <a:avLst/>
            <a:gdLst>
              <a:gd name="connsiteX0" fmla="*/ 190218 w 12193199"/>
              <a:gd name="connsiteY0" fmla="*/ 190219 h 6858000"/>
              <a:gd name="connsiteX1" fmla="*/ 190218 w 12193199"/>
              <a:gd name="connsiteY1" fmla="*/ 6667781 h 6858000"/>
              <a:gd name="connsiteX2" fmla="*/ 12001837 w 12193199"/>
              <a:gd name="connsiteY2" fmla="*/ 6667781 h 6858000"/>
              <a:gd name="connsiteX3" fmla="*/ 12001837 w 12193199"/>
              <a:gd name="connsiteY3" fmla="*/ 190219 h 6858000"/>
              <a:gd name="connsiteX4" fmla="*/ 12001837 w 12193199"/>
              <a:gd name="connsiteY4" fmla="*/ 0 h 6858000"/>
              <a:gd name="connsiteX5" fmla="*/ 12009037 w 12193199"/>
              <a:gd name="connsiteY5" fmla="*/ 0 h 6858000"/>
              <a:gd name="connsiteX6" fmla="*/ 12009037 w 12193199"/>
              <a:gd name="connsiteY6" fmla="*/ 183019 h 6858000"/>
              <a:gd name="connsiteX7" fmla="*/ 12193199 w 12193199"/>
              <a:gd name="connsiteY7" fmla="*/ 183019 h 6858000"/>
              <a:gd name="connsiteX8" fmla="*/ 12193199 w 12193199"/>
              <a:gd name="connsiteY8" fmla="*/ 190219 h 6858000"/>
              <a:gd name="connsiteX9" fmla="*/ 12009037 w 12193199"/>
              <a:gd name="connsiteY9" fmla="*/ 190219 h 6858000"/>
              <a:gd name="connsiteX10" fmla="*/ 12009037 w 12193199"/>
              <a:gd name="connsiteY10" fmla="*/ 6667781 h 6858000"/>
              <a:gd name="connsiteX11" fmla="*/ 12193199 w 12193199"/>
              <a:gd name="connsiteY11" fmla="*/ 6667781 h 6858000"/>
              <a:gd name="connsiteX12" fmla="*/ 12193199 w 12193199"/>
              <a:gd name="connsiteY12" fmla="*/ 6674981 h 6858000"/>
              <a:gd name="connsiteX13" fmla="*/ 12009037 w 12193199"/>
              <a:gd name="connsiteY13" fmla="*/ 6674981 h 6858000"/>
              <a:gd name="connsiteX14" fmla="*/ 12009037 w 12193199"/>
              <a:gd name="connsiteY14" fmla="*/ 6858000 h 6858000"/>
              <a:gd name="connsiteX15" fmla="*/ 12001837 w 12193199"/>
              <a:gd name="connsiteY15" fmla="*/ 6858000 h 6858000"/>
              <a:gd name="connsiteX16" fmla="*/ 12001837 w 12193199"/>
              <a:gd name="connsiteY16" fmla="*/ 6674981 h 6858000"/>
              <a:gd name="connsiteX17" fmla="*/ 190218 w 12193199"/>
              <a:gd name="connsiteY17" fmla="*/ 6674981 h 6858000"/>
              <a:gd name="connsiteX18" fmla="*/ 190218 w 12193199"/>
              <a:gd name="connsiteY18" fmla="*/ 6858000 h 6858000"/>
              <a:gd name="connsiteX19" fmla="*/ 183018 w 12193199"/>
              <a:gd name="connsiteY19" fmla="*/ 6858000 h 6858000"/>
              <a:gd name="connsiteX20" fmla="*/ 183018 w 12193199"/>
              <a:gd name="connsiteY20" fmla="*/ 6674981 h 6858000"/>
              <a:gd name="connsiteX21" fmla="*/ 0 w 12193199"/>
              <a:gd name="connsiteY21" fmla="*/ 6674981 h 6858000"/>
              <a:gd name="connsiteX22" fmla="*/ 0 w 12193199"/>
              <a:gd name="connsiteY22" fmla="*/ 6667781 h 6858000"/>
              <a:gd name="connsiteX23" fmla="*/ 183018 w 12193199"/>
              <a:gd name="connsiteY23" fmla="*/ 6667781 h 6858000"/>
              <a:gd name="connsiteX24" fmla="*/ 183018 w 12193199"/>
              <a:gd name="connsiteY24" fmla="*/ 190219 h 6858000"/>
              <a:gd name="connsiteX25" fmla="*/ 0 w 12193199"/>
              <a:gd name="connsiteY25" fmla="*/ 190219 h 6858000"/>
              <a:gd name="connsiteX26" fmla="*/ 0 w 12193199"/>
              <a:gd name="connsiteY26" fmla="*/ 183019 h 6858000"/>
              <a:gd name="connsiteX27" fmla="*/ 183018 w 12193199"/>
              <a:gd name="connsiteY27" fmla="*/ 183019 h 6858000"/>
              <a:gd name="connsiteX28" fmla="*/ 183018 w 12193199"/>
              <a:gd name="connsiteY28" fmla="*/ 0 h 6858000"/>
              <a:gd name="connsiteX29" fmla="*/ 190218 w 12193199"/>
              <a:gd name="connsiteY29" fmla="*/ 0 h 6858000"/>
              <a:gd name="connsiteX30" fmla="*/ 190218 w 12193199"/>
              <a:gd name="connsiteY30" fmla="*/ 183019 h 6858000"/>
              <a:gd name="connsiteX31" fmla="*/ 12001837 w 12193199"/>
              <a:gd name="connsiteY31" fmla="*/ 18301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2193199" h="6858000">
                <a:moveTo>
                  <a:pt x="190218" y="190219"/>
                </a:moveTo>
                <a:lnTo>
                  <a:pt x="190218" y="6667781"/>
                </a:lnTo>
                <a:lnTo>
                  <a:pt x="12001837" y="6667781"/>
                </a:lnTo>
                <a:lnTo>
                  <a:pt x="12001837" y="190219"/>
                </a:lnTo>
                <a:close/>
                <a:moveTo>
                  <a:pt x="12001837" y="0"/>
                </a:moveTo>
                <a:lnTo>
                  <a:pt x="12009037" y="0"/>
                </a:lnTo>
                <a:lnTo>
                  <a:pt x="12009037" y="183019"/>
                </a:lnTo>
                <a:lnTo>
                  <a:pt x="12193199" y="183019"/>
                </a:lnTo>
                <a:lnTo>
                  <a:pt x="12193199" y="190219"/>
                </a:lnTo>
                <a:lnTo>
                  <a:pt x="12009037" y="190219"/>
                </a:lnTo>
                <a:lnTo>
                  <a:pt x="12009037" y="6667781"/>
                </a:lnTo>
                <a:lnTo>
                  <a:pt x="12193199" y="6667781"/>
                </a:lnTo>
                <a:lnTo>
                  <a:pt x="12193199" y="6674981"/>
                </a:lnTo>
                <a:lnTo>
                  <a:pt x="12009037" y="6674981"/>
                </a:lnTo>
                <a:lnTo>
                  <a:pt x="12009037" y="6858000"/>
                </a:lnTo>
                <a:lnTo>
                  <a:pt x="12001837" y="6858000"/>
                </a:lnTo>
                <a:lnTo>
                  <a:pt x="12001837" y="6674981"/>
                </a:lnTo>
                <a:lnTo>
                  <a:pt x="190218" y="6674981"/>
                </a:lnTo>
                <a:lnTo>
                  <a:pt x="190218" y="6858000"/>
                </a:lnTo>
                <a:lnTo>
                  <a:pt x="183018" y="6858000"/>
                </a:lnTo>
                <a:lnTo>
                  <a:pt x="183018" y="6674981"/>
                </a:lnTo>
                <a:lnTo>
                  <a:pt x="0" y="6674981"/>
                </a:lnTo>
                <a:lnTo>
                  <a:pt x="0" y="6667781"/>
                </a:lnTo>
                <a:lnTo>
                  <a:pt x="183018" y="6667781"/>
                </a:lnTo>
                <a:lnTo>
                  <a:pt x="183018" y="190219"/>
                </a:lnTo>
                <a:lnTo>
                  <a:pt x="0" y="190219"/>
                </a:lnTo>
                <a:lnTo>
                  <a:pt x="0" y="183019"/>
                </a:lnTo>
                <a:lnTo>
                  <a:pt x="183018" y="183019"/>
                </a:lnTo>
                <a:lnTo>
                  <a:pt x="183018" y="0"/>
                </a:lnTo>
                <a:lnTo>
                  <a:pt x="190218" y="0"/>
                </a:lnTo>
                <a:lnTo>
                  <a:pt x="190218" y="183019"/>
                </a:lnTo>
                <a:lnTo>
                  <a:pt x="12001837" y="183019"/>
                </a:lnTo>
                <a:close/>
              </a:path>
            </a:pathLst>
          </a:custGeom>
          <a:solidFill>
            <a:srgbClr val="2A4C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 dirty="0">
              <a:solidFill>
                <a:srgbClr val="141E1E"/>
              </a:solidFill>
            </a:endParaRPr>
          </a:p>
        </p:txBody>
      </p:sp>
      <p:sp>
        <p:nvSpPr>
          <p:cNvPr id="8" name="Logo">
            <a:extLst>
              <a:ext uri="{FF2B5EF4-FFF2-40B4-BE49-F238E27FC236}">
                <a16:creationId xmlns:a16="http://schemas.microsoft.com/office/drawing/2014/main" id="{9877389C-CEA5-2411-D7FA-7A9562C1D022}"/>
              </a:ext>
            </a:extLst>
          </p:cNvPr>
          <p:cNvSpPr/>
          <p:nvPr userDrawn="1"/>
        </p:nvSpPr>
        <p:spPr bwMode="white">
          <a:xfrm>
            <a:off x="190502" y="6556701"/>
            <a:ext cx="936626" cy="142550"/>
          </a:xfrm>
          <a:custGeom>
            <a:avLst/>
            <a:gdLst>
              <a:gd name="connsiteX0" fmla="*/ 5882163 w 7505700"/>
              <a:gd name="connsiteY0" fmla="*/ 551211 h 1142333"/>
              <a:gd name="connsiteX1" fmla="*/ 5731859 w 7505700"/>
              <a:gd name="connsiteY1" fmla="*/ 611314 h 1142333"/>
              <a:gd name="connsiteX2" fmla="*/ 5541454 w 7505700"/>
              <a:gd name="connsiteY2" fmla="*/ 721518 h 1142333"/>
              <a:gd name="connsiteX3" fmla="*/ 5671756 w 7505700"/>
              <a:gd name="connsiteY3" fmla="*/ 821721 h 1142333"/>
              <a:gd name="connsiteX4" fmla="*/ 5882163 w 7505700"/>
              <a:gd name="connsiteY4" fmla="*/ 581215 h 1142333"/>
              <a:gd name="connsiteX5" fmla="*/ 1202531 w 7505700"/>
              <a:gd name="connsiteY5" fmla="*/ 280606 h 1142333"/>
              <a:gd name="connsiteX6" fmla="*/ 992124 w 7505700"/>
              <a:gd name="connsiteY6" fmla="*/ 491014 h 1142333"/>
              <a:gd name="connsiteX7" fmla="*/ 1402937 w 7505700"/>
              <a:gd name="connsiteY7" fmla="*/ 491014 h 1142333"/>
              <a:gd name="connsiteX8" fmla="*/ 1202531 w 7505700"/>
              <a:gd name="connsiteY8" fmla="*/ 280606 h 1142333"/>
              <a:gd name="connsiteX9" fmla="*/ 3106579 w 7505700"/>
              <a:gd name="connsiteY9" fmla="*/ 280511 h 1142333"/>
              <a:gd name="connsiteX10" fmla="*/ 2886075 w 7505700"/>
              <a:gd name="connsiteY10" fmla="*/ 551116 h 1142333"/>
              <a:gd name="connsiteX11" fmla="*/ 3106579 w 7505700"/>
              <a:gd name="connsiteY11" fmla="*/ 821721 h 1142333"/>
              <a:gd name="connsiteX12" fmla="*/ 3316986 w 7505700"/>
              <a:gd name="connsiteY12" fmla="*/ 551116 h 1142333"/>
              <a:gd name="connsiteX13" fmla="*/ 3106579 w 7505700"/>
              <a:gd name="connsiteY13" fmla="*/ 280511 h 1142333"/>
              <a:gd name="connsiteX14" fmla="*/ 5020532 w 7505700"/>
              <a:gd name="connsiteY14" fmla="*/ 270509 h 1142333"/>
              <a:gd name="connsiteX15" fmla="*/ 4800028 w 7505700"/>
              <a:gd name="connsiteY15" fmla="*/ 551116 h 1142333"/>
              <a:gd name="connsiteX16" fmla="*/ 5020532 w 7505700"/>
              <a:gd name="connsiteY16" fmla="*/ 821721 h 1142333"/>
              <a:gd name="connsiteX17" fmla="*/ 5220938 w 7505700"/>
              <a:gd name="connsiteY17" fmla="*/ 541115 h 1142333"/>
              <a:gd name="connsiteX18" fmla="*/ 5020532 w 7505700"/>
              <a:gd name="connsiteY18" fmla="*/ 270509 h 1142333"/>
              <a:gd name="connsiteX19" fmla="*/ 6824376 w 7505700"/>
              <a:gd name="connsiteY19" fmla="*/ 190404 h 1142333"/>
              <a:gd name="connsiteX20" fmla="*/ 6964680 w 7505700"/>
              <a:gd name="connsiteY20" fmla="*/ 190404 h 1142333"/>
              <a:gd name="connsiteX21" fmla="*/ 7135082 w 7505700"/>
              <a:gd name="connsiteY21" fmla="*/ 661415 h 1142333"/>
              <a:gd name="connsiteX22" fmla="*/ 7165181 w 7505700"/>
              <a:gd name="connsiteY22" fmla="*/ 791717 h 1142333"/>
              <a:gd name="connsiteX23" fmla="*/ 7175182 w 7505700"/>
              <a:gd name="connsiteY23" fmla="*/ 791717 h 1142333"/>
              <a:gd name="connsiteX24" fmla="*/ 7205281 w 7505700"/>
              <a:gd name="connsiteY24" fmla="*/ 661415 h 1142333"/>
              <a:gd name="connsiteX25" fmla="*/ 7375683 w 7505700"/>
              <a:gd name="connsiteY25" fmla="*/ 190404 h 1142333"/>
              <a:gd name="connsiteX26" fmla="*/ 7505700 w 7505700"/>
              <a:gd name="connsiteY26" fmla="*/ 190404 h 1142333"/>
              <a:gd name="connsiteX27" fmla="*/ 7245191 w 7505700"/>
              <a:gd name="connsiteY27" fmla="*/ 881824 h 1142333"/>
              <a:gd name="connsiteX28" fmla="*/ 6954583 w 7505700"/>
              <a:gd name="connsiteY28" fmla="*/ 1142333 h 1142333"/>
              <a:gd name="connsiteX29" fmla="*/ 6864381 w 7505700"/>
              <a:gd name="connsiteY29" fmla="*/ 1122330 h 1142333"/>
              <a:gd name="connsiteX30" fmla="*/ 6864381 w 7505700"/>
              <a:gd name="connsiteY30" fmla="*/ 1022127 h 1142333"/>
              <a:gd name="connsiteX31" fmla="*/ 6944582 w 7505700"/>
              <a:gd name="connsiteY31" fmla="*/ 1042130 h 1142333"/>
              <a:gd name="connsiteX32" fmla="*/ 7114984 w 7505700"/>
              <a:gd name="connsiteY32" fmla="*/ 921924 h 1142333"/>
              <a:gd name="connsiteX33" fmla="*/ 6533769 w 7505700"/>
              <a:gd name="connsiteY33" fmla="*/ 180403 h 1142333"/>
              <a:gd name="connsiteX34" fmla="*/ 6774275 w 7505700"/>
              <a:gd name="connsiteY34" fmla="*/ 420909 h 1142333"/>
              <a:gd name="connsiteX35" fmla="*/ 6774180 w 7505700"/>
              <a:gd name="connsiteY35" fmla="*/ 420909 h 1142333"/>
              <a:gd name="connsiteX36" fmla="*/ 6774180 w 7505700"/>
              <a:gd name="connsiteY36" fmla="*/ 901922 h 1142333"/>
              <a:gd name="connsiteX37" fmla="*/ 6653974 w 7505700"/>
              <a:gd name="connsiteY37" fmla="*/ 901922 h 1142333"/>
              <a:gd name="connsiteX38" fmla="*/ 6653974 w 7505700"/>
              <a:gd name="connsiteY38" fmla="*/ 451008 h 1142333"/>
              <a:gd name="connsiteX39" fmla="*/ 6503669 w 7505700"/>
              <a:gd name="connsiteY39" fmla="*/ 280606 h 1142333"/>
              <a:gd name="connsiteX40" fmla="*/ 6303263 w 7505700"/>
              <a:gd name="connsiteY40" fmla="*/ 541115 h 1142333"/>
              <a:gd name="connsiteX41" fmla="*/ 6303263 w 7505700"/>
              <a:gd name="connsiteY41" fmla="*/ 901827 h 1142333"/>
              <a:gd name="connsiteX42" fmla="*/ 6183058 w 7505700"/>
              <a:gd name="connsiteY42" fmla="*/ 901827 h 1142333"/>
              <a:gd name="connsiteX43" fmla="*/ 6183058 w 7505700"/>
              <a:gd name="connsiteY43" fmla="*/ 190404 h 1142333"/>
              <a:gd name="connsiteX44" fmla="*/ 6303263 w 7505700"/>
              <a:gd name="connsiteY44" fmla="*/ 190404 h 1142333"/>
              <a:gd name="connsiteX45" fmla="*/ 6303263 w 7505700"/>
              <a:gd name="connsiteY45" fmla="*/ 360807 h 1142333"/>
              <a:gd name="connsiteX46" fmla="*/ 6533769 w 7505700"/>
              <a:gd name="connsiteY46" fmla="*/ 180403 h 1142333"/>
              <a:gd name="connsiteX47" fmla="*/ 5731859 w 7505700"/>
              <a:gd name="connsiteY47" fmla="*/ 180403 h 1142333"/>
              <a:gd name="connsiteX48" fmla="*/ 6012465 w 7505700"/>
              <a:gd name="connsiteY48" fmla="*/ 420909 h 1142333"/>
              <a:gd name="connsiteX49" fmla="*/ 6012465 w 7505700"/>
              <a:gd name="connsiteY49" fmla="*/ 741616 h 1142333"/>
              <a:gd name="connsiteX50" fmla="*/ 6062566 w 7505700"/>
              <a:gd name="connsiteY50" fmla="*/ 821817 h 1142333"/>
              <a:gd name="connsiteX51" fmla="*/ 6122669 w 7505700"/>
              <a:gd name="connsiteY51" fmla="*/ 811815 h 1142333"/>
              <a:gd name="connsiteX52" fmla="*/ 6122765 w 7505700"/>
              <a:gd name="connsiteY52" fmla="*/ 811720 h 1142333"/>
              <a:gd name="connsiteX53" fmla="*/ 6122765 w 7505700"/>
              <a:gd name="connsiteY53" fmla="*/ 901922 h 1142333"/>
              <a:gd name="connsiteX54" fmla="*/ 6032563 w 7505700"/>
              <a:gd name="connsiteY54" fmla="*/ 911923 h 1142333"/>
              <a:gd name="connsiteX55" fmla="*/ 5892259 w 7505700"/>
              <a:gd name="connsiteY55" fmla="*/ 771620 h 1142333"/>
              <a:gd name="connsiteX56" fmla="*/ 5892259 w 7505700"/>
              <a:gd name="connsiteY56" fmla="*/ 741521 h 1142333"/>
              <a:gd name="connsiteX57" fmla="*/ 5882258 w 7505700"/>
              <a:gd name="connsiteY57" fmla="*/ 741521 h 1142333"/>
              <a:gd name="connsiteX58" fmla="*/ 5641752 w 7505700"/>
              <a:gd name="connsiteY58" fmla="*/ 921924 h 1142333"/>
              <a:gd name="connsiteX59" fmla="*/ 5421248 w 7505700"/>
              <a:gd name="connsiteY59" fmla="*/ 731520 h 1142333"/>
              <a:gd name="connsiteX60" fmla="*/ 5711856 w 7505700"/>
              <a:gd name="connsiteY60" fmla="*/ 521112 h 1142333"/>
              <a:gd name="connsiteX61" fmla="*/ 5882258 w 7505700"/>
              <a:gd name="connsiteY61" fmla="*/ 390810 h 1142333"/>
              <a:gd name="connsiteX62" fmla="*/ 5731954 w 7505700"/>
              <a:gd name="connsiteY62" fmla="*/ 270605 h 1142333"/>
              <a:gd name="connsiteX63" fmla="*/ 5561552 w 7505700"/>
              <a:gd name="connsiteY63" fmla="*/ 430911 h 1142333"/>
              <a:gd name="connsiteX64" fmla="*/ 5431250 w 7505700"/>
              <a:gd name="connsiteY64" fmla="*/ 430911 h 1142333"/>
              <a:gd name="connsiteX65" fmla="*/ 5731859 w 7505700"/>
              <a:gd name="connsiteY65" fmla="*/ 180403 h 1142333"/>
              <a:gd name="connsiteX66" fmla="*/ 5050631 w 7505700"/>
              <a:gd name="connsiteY66" fmla="*/ 180403 h 1142333"/>
              <a:gd name="connsiteX67" fmla="*/ 5351240 w 7505700"/>
              <a:gd name="connsiteY67" fmla="*/ 541115 h 1142333"/>
              <a:gd name="connsiteX68" fmla="*/ 5050631 w 7505700"/>
              <a:gd name="connsiteY68" fmla="*/ 921924 h 1142333"/>
              <a:gd name="connsiteX69" fmla="*/ 4810125 w 7505700"/>
              <a:gd name="connsiteY69" fmla="*/ 741521 h 1142333"/>
              <a:gd name="connsiteX70" fmla="*/ 4800124 w 7505700"/>
              <a:gd name="connsiteY70" fmla="*/ 741521 h 1142333"/>
              <a:gd name="connsiteX71" fmla="*/ 4800124 w 7505700"/>
              <a:gd name="connsiteY71" fmla="*/ 1142333 h 1142333"/>
              <a:gd name="connsiteX72" fmla="*/ 4679918 w 7505700"/>
              <a:gd name="connsiteY72" fmla="*/ 1142333 h 1142333"/>
              <a:gd name="connsiteX73" fmla="*/ 4679918 w 7505700"/>
              <a:gd name="connsiteY73" fmla="*/ 190404 h 1142333"/>
              <a:gd name="connsiteX74" fmla="*/ 4800124 w 7505700"/>
              <a:gd name="connsiteY74" fmla="*/ 190404 h 1142333"/>
              <a:gd name="connsiteX75" fmla="*/ 4800124 w 7505700"/>
              <a:gd name="connsiteY75" fmla="*/ 360807 h 1142333"/>
              <a:gd name="connsiteX76" fmla="*/ 4810125 w 7505700"/>
              <a:gd name="connsiteY76" fmla="*/ 360807 h 1142333"/>
              <a:gd name="connsiteX77" fmla="*/ 5050631 w 7505700"/>
              <a:gd name="connsiteY77" fmla="*/ 180403 h 1142333"/>
              <a:gd name="connsiteX78" fmla="*/ 3888010 w 7505700"/>
              <a:gd name="connsiteY78" fmla="*/ 180403 h 1142333"/>
              <a:gd name="connsiteX79" fmla="*/ 4108513 w 7505700"/>
              <a:gd name="connsiteY79" fmla="*/ 360807 h 1142333"/>
              <a:gd name="connsiteX80" fmla="*/ 4329017 w 7505700"/>
              <a:gd name="connsiteY80" fmla="*/ 180403 h 1142333"/>
              <a:gd name="connsiteX81" fmla="*/ 4569523 w 7505700"/>
              <a:gd name="connsiteY81" fmla="*/ 420909 h 1142333"/>
              <a:gd name="connsiteX82" fmla="*/ 4569523 w 7505700"/>
              <a:gd name="connsiteY82" fmla="*/ 901922 h 1142333"/>
              <a:gd name="connsiteX83" fmla="*/ 4439221 w 7505700"/>
              <a:gd name="connsiteY83" fmla="*/ 901922 h 1142333"/>
              <a:gd name="connsiteX84" fmla="*/ 4439221 w 7505700"/>
              <a:gd name="connsiteY84" fmla="*/ 430911 h 1142333"/>
              <a:gd name="connsiteX85" fmla="*/ 4298918 w 7505700"/>
              <a:gd name="connsiteY85" fmla="*/ 280606 h 1142333"/>
              <a:gd name="connsiteX86" fmla="*/ 4118515 w 7505700"/>
              <a:gd name="connsiteY86" fmla="*/ 541115 h 1142333"/>
              <a:gd name="connsiteX87" fmla="*/ 4118515 w 7505700"/>
              <a:gd name="connsiteY87" fmla="*/ 901827 h 1142333"/>
              <a:gd name="connsiteX88" fmla="*/ 3988212 w 7505700"/>
              <a:gd name="connsiteY88" fmla="*/ 901827 h 1142333"/>
              <a:gd name="connsiteX89" fmla="*/ 3988212 w 7505700"/>
              <a:gd name="connsiteY89" fmla="*/ 430815 h 1142333"/>
              <a:gd name="connsiteX90" fmla="*/ 3847909 w 7505700"/>
              <a:gd name="connsiteY90" fmla="*/ 280511 h 1142333"/>
              <a:gd name="connsiteX91" fmla="*/ 3657504 w 7505700"/>
              <a:gd name="connsiteY91" fmla="*/ 541020 h 1142333"/>
              <a:gd name="connsiteX92" fmla="*/ 3657504 w 7505700"/>
              <a:gd name="connsiteY92" fmla="*/ 901731 h 1142333"/>
              <a:gd name="connsiteX93" fmla="*/ 3537299 w 7505700"/>
              <a:gd name="connsiteY93" fmla="*/ 901731 h 1142333"/>
              <a:gd name="connsiteX94" fmla="*/ 3537299 w 7505700"/>
              <a:gd name="connsiteY94" fmla="*/ 190404 h 1142333"/>
              <a:gd name="connsiteX95" fmla="*/ 3657504 w 7505700"/>
              <a:gd name="connsiteY95" fmla="*/ 190404 h 1142333"/>
              <a:gd name="connsiteX96" fmla="*/ 3657504 w 7505700"/>
              <a:gd name="connsiteY96" fmla="*/ 360807 h 1142333"/>
              <a:gd name="connsiteX97" fmla="*/ 3888010 w 7505700"/>
              <a:gd name="connsiteY97" fmla="*/ 180403 h 1142333"/>
              <a:gd name="connsiteX98" fmla="*/ 3106484 w 7505700"/>
              <a:gd name="connsiteY98" fmla="*/ 180308 h 1142333"/>
              <a:gd name="connsiteX99" fmla="*/ 3447193 w 7505700"/>
              <a:gd name="connsiteY99" fmla="*/ 551116 h 1142333"/>
              <a:gd name="connsiteX100" fmla="*/ 3106484 w 7505700"/>
              <a:gd name="connsiteY100" fmla="*/ 921925 h 1142333"/>
              <a:gd name="connsiteX101" fmla="*/ 2755773 w 7505700"/>
              <a:gd name="connsiteY101" fmla="*/ 551116 h 1142333"/>
              <a:gd name="connsiteX102" fmla="*/ 3106484 w 7505700"/>
              <a:gd name="connsiteY102" fmla="*/ 180308 h 1142333"/>
              <a:gd name="connsiteX103" fmla="*/ 2354865 w 7505700"/>
              <a:gd name="connsiteY103" fmla="*/ 180308 h 1142333"/>
              <a:gd name="connsiteX104" fmla="*/ 2675572 w 7505700"/>
              <a:gd name="connsiteY104" fmla="*/ 460915 h 1142333"/>
              <a:gd name="connsiteX105" fmla="*/ 2545270 w 7505700"/>
              <a:gd name="connsiteY105" fmla="*/ 460915 h 1142333"/>
              <a:gd name="connsiteX106" fmla="*/ 2354865 w 7505700"/>
              <a:gd name="connsiteY106" fmla="*/ 280511 h 1142333"/>
              <a:gd name="connsiteX107" fmla="*/ 2134361 w 7505700"/>
              <a:gd name="connsiteY107" fmla="*/ 551116 h 1142333"/>
              <a:gd name="connsiteX108" fmla="*/ 2354865 w 7505700"/>
              <a:gd name="connsiteY108" fmla="*/ 821721 h 1142333"/>
              <a:gd name="connsiteX109" fmla="*/ 2555271 w 7505700"/>
              <a:gd name="connsiteY109" fmla="*/ 631317 h 1142333"/>
              <a:gd name="connsiteX110" fmla="*/ 2675476 w 7505700"/>
              <a:gd name="connsiteY110" fmla="*/ 631317 h 1142333"/>
              <a:gd name="connsiteX111" fmla="*/ 2354770 w 7505700"/>
              <a:gd name="connsiteY111" fmla="*/ 921925 h 1142333"/>
              <a:gd name="connsiteX112" fmla="*/ 2004059 w 7505700"/>
              <a:gd name="connsiteY112" fmla="*/ 551116 h 1142333"/>
              <a:gd name="connsiteX113" fmla="*/ 2004154 w 7505700"/>
              <a:gd name="connsiteY113" fmla="*/ 551116 h 1142333"/>
              <a:gd name="connsiteX114" fmla="*/ 2354865 w 7505700"/>
              <a:gd name="connsiteY114" fmla="*/ 180308 h 1142333"/>
              <a:gd name="connsiteX115" fmla="*/ 1202721 w 7505700"/>
              <a:gd name="connsiteY115" fmla="*/ 180308 h 1142333"/>
              <a:gd name="connsiteX116" fmla="*/ 1533429 w 7505700"/>
              <a:gd name="connsiteY116" fmla="*/ 561118 h 1142333"/>
              <a:gd name="connsiteX117" fmla="*/ 1533429 w 7505700"/>
              <a:gd name="connsiteY117" fmla="*/ 581120 h 1142333"/>
              <a:gd name="connsiteX118" fmla="*/ 1533239 w 7505700"/>
              <a:gd name="connsiteY118" fmla="*/ 581215 h 1142333"/>
              <a:gd name="connsiteX119" fmla="*/ 992124 w 7505700"/>
              <a:gd name="connsiteY119" fmla="*/ 581215 h 1142333"/>
              <a:gd name="connsiteX120" fmla="*/ 1212627 w 7505700"/>
              <a:gd name="connsiteY120" fmla="*/ 821721 h 1142333"/>
              <a:gd name="connsiteX121" fmla="*/ 1393031 w 7505700"/>
              <a:gd name="connsiteY121" fmla="*/ 691419 h 1142333"/>
              <a:gd name="connsiteX122" fmla="*/ 1523333 w 7505700"/>
              <a:gd name="connsiteY122" fmla="*/ 691419 h 1142333"/>
              <a:gd name="connsiteX123" fmla="*/ 1212723 w 7505700"/>
              <a:gd name="connsiteY123" fmla="*/ 921925 h 1142333"/>
              <a:gd name="connsiteX124" fmla="*/ 862012 w 7505700"/>
              <a:gd name="connsiteY124" fmla="*/ 551116 h 1142333"/>
              <a:gd name="connsiteX125" fmla="*/ 1202721 w 7505700"/>
              <a:gd name="connsiteY125" fmla="*/ 180308 h 1142333"/>
              <a:gd name="connsiteX126" fmla="*/ 1673447 w 7505700"/>
              <a:gd name="connsiteY126" fmla="*/ 0 h 1142333"/>
              <a:gd name="connsiteX127" fmla="*/ 1803749 w 7505700"/>
              <a:gd name="connsiteY127" fmla="*/ 0 h 1142333"/>
              <a:gd name="connsiteX128" fmla="*/ 1803749 w 7505700"/>
              <a:gd name="connsiteY128" fmla="*/ 190405 h 1142333"/>
              <a:gd name="connsiteX129" fmla="*/ 1954053 w 7505700"/>
              <a:gd name="connsiteY129" fmla="*/ 190405 h 1142333"/>
              <a:gd name="connsiteX130" fmla="*/ 1954053 w 7505700"/>
              <a:gd name="connsiteY130" fmla="*/ 290608 h 1142333"/>
              <a:gd name="connsiteX131" fmla="*/ 1803749 w 7505700"/>
              <a:gd name="connsiteY131" fmla="*/ 290608 h 1142333"/>
              <a:gd name="connsiteX132" fmla="*/ 1803749 w 7505700"/>
              <a:gd name="connsiteY132" fmla="*/ 711518 h 1142333"/>
              <a:gd name="connsiteX133" fmla="*/ 1883949 w 7505700"/>
              <a:gd name="connsiteY133" fmla="*/ 821722 h 1142333"/>
              <a:gd name="connsiteX134" fmla="*/ 1954053 w 7505700"/>
              <a:gd name="connsiteY134" fmla="*/ 801719 h 1142333"/>
              <a:gd name="connsiteX135" fmla="*/ 1954053 w 7505700"/>
              <a:gd name="connsiteY135" fmla="*/ 901922 h 1142333"/>
              <a:gd name="connsiteX136" fmla="*/ 1873853 w 7505700"/>
              <a:gd name="connsiteY136" fmla="*/ 921925 h 1142333"/>
              <a:gd name="connsiteX137" fmla="*/ 1673447 w 7505700"/>
              <a:gd name="connsiteY137" fmla="*/ 721519 h 1142333"/>
              <a:gd name="connsiteX138" fmla="*/ 1673447 w 7505700"/>
              <a:gd name="connsiteY138" fmla="*/ 290608 h 1142333"/>
              <a:gd name="connsiteX139" fmla="*/ 1573244 w 7505700"/>
              <a:gd name="connsiteY139" fmla="*/ 290608 h 1142333"/>
              <a:gd name="connsiteX140" fmla="*/ 1573244 w 7505700"/>
              <a:gd name="connsiteY140" fmla="*/ 190405 h 1142333"/>
              <a:gd name="connsiteX141" fmla="*/ 1673447 w 7505700"/>
              <a:gd name="connsiteY141" fmla="*/ 190405 h 1142333"/>
              <a:gd name="connsiteX142" fmla="*/ 0 w 7505700"/>
              <a:gd name="connsiteY142" fmla="*/ 0 h 1142333"/>
              <a:gd name="connsiteX143" fmla="*/ 160306 w 7505700"/>
              <a:gd name="connsiteY143" fmla="*/ 0 h 1142333"/>
              <a:gd name="connsiteX144" fmla="*/ 561118 w 7505700"/>
              <a:gd name="connsiteY144" fmla="*/ 621316 h 1142333"/>
              <a:gd name="connsiteX145" fmla="*/ 641318 w 7505700"/>
              <a:gd name="connsiteY145" fmla="*/ 761619 h 1142333"/>
              <a:gd name="connsiteX146" fmla="*/ 641318 w 7505700"/>
              <a:gd name="connsiteY146" fmla="*/ 0 h 1142333"/>
              <a:gd name="connsiteX147" fmla="*/ 761524 w 7505700"/>
              <a:gd name="connsiteY147" fmla="*/ 0 h 1142333"/>
              <a:gd name="connsiteX148" fmla="*/ 761524 w 7505700"/>
              <a:gd name="connsiteY148" fmla="*/ 901922 h 1142333"/>
              <a:gd name="connsiteX149" fmla="*/ 601218 w 7505700"/>
              <a:gd name="connsiteY149" fmla="*/ 901922 h 1142333"/>
              <a:gd name="connsiteX150" fmla="*/ 200406 w 7505700"/>
              <a:gd name="connsiteY150" fmla="*/ 290608 h 1142333"/>
              <a:gd name="connsiteX151" fmla="*/ 130302 w 7505700"/>
              <a:gd name="connsiteY151" fmla="*/ 150305 h 1142333"/>
              <a:gd name="connsiteX152" fmla="*/ 120302 w 7505700"/>
              <a:gd name="connsiteY152" fmla="*/ 150305 h 1142333"/>
              <a:gd name="connsiteX153" fmla="*/ 130302 w 7505700"/>
              <a:gd name="connsiteY153" fmla="*/ 310610 h 1142333"/>
              <a:gd name="connsiteX154" fmla="*/ 130302 w 7505700"/>
              <a:gd name="connsiteY154" fmla="*/ 901827 h 1142333"/>
              <a:gd name="connsiteX155" fmla="*/ 0 w 7505700"/>
              <a:gd name="connsiteY155" fmla="*/ 901827 h 1142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</a:cxnLst>
            <a:rect l="l" t="t" r="r" b="b"/>
            <a:pathLst>
              <a:path w="7505700" h="1142333">
                <a:moveTo>
                  <a:pt x="5882163" y="551211"/>
                </a:moveTo>
                <a:cubicBezTo>
                  <a:pt x="5842063" y="581310"/>
                  <a:pt x="5781960" y="601313"/>
                  <a:pt x="5731859" y="611314"/>
                </a:cubicBezTo>
                <a:cubicBezTo>
                  <a:pt x="5641657" y="631316"/>
                  <a:pt x="5541454" y="641413"/>
                  <a:pt x="5541454" y="721518"/>
                </a:cubicBezTo>
                <a:cubicBezTo>
                  <a:pt x="5541454" y="791622"/>
                  <a:pt x="5601557" y="821721"/>
                  <a:pt x="5671756" y="821721"/>
                </a:cubicBezTo>
                <a:cubicBezTo>
                  <a:pt x="5812059" y="821721"/>
                  <a:pt x="5882163" y="721518"/>
                  <a:pt x="5882163" y="581215"/>
                </a:cubicBezTo>
                <a:close/>
                <a:moveTo>
                  <a:pt x="1202531" y="280606"/>
                </a:moveTo>
                <a:cubicBezTo>
                  <a:pt x="1092327" y="280606"/>
                  <a:pt x="1012126" y="350710"/>
                  <a:pt x="992124" y="491014"/>
                </a:cubicBezTo>
                <a:lnTo>
                  <a:pt x="1402937" y="491014"/>
                </a:lnTo>
                <a:cubicBezTo>
                  <a:pt x="1392937" y="350710"/>
                  <a:pt x="1312735" y="280606"/>
                  <a:pt x="1202531" y="280606"/>
                </a:cubicBezTo>
                <a:close/>
                <a:moveTo>
                  <a:pt x="3106579" y="280511"/>
                </a:moveTo>
                <a:cubicBezTo>
                  <a:pt x="2966276" y="280511"/>
                  <a:pt x="2886075" y="380714"/>
                  <a:pt x="2886075" y="551116"/>
                </a:cubicBezTo>
                <a:cubicBezTo>
                  <a:pt x="2886075" y="711422"/>
                  <a:pt x="2966276" y="821721"/>
                  <a:pt x="3106579" y="821721"/>
                </a:cubicBezTo>
                <a:cubicBezTo>
                  <a:pt x="3236881" y="821721"/>
                  <a:pt x="3316986" y="711517"/>
                  <a:pt x="3316986" y="551116"/>
                </a:cubicBezTo>
                <a:cubicBezTo>
                  <a:pt x="3316986" y="380714"/>
                  <a:pt x="3236786" y="280511"/>
                  <a:pt x="3106579" y="280511"/>
                </a:cubicBezTo>
                <a:close/>
                <a:moveTo>
                  <a:pt x="5020532" y="270509"/>
                </a:moveTo>
                <a:cubicBezTo>
                  <a:pt x="4890230" y="270509"/>
                  <a:pt x="4800028" y="400812"/>
                  <a:pt x="4800028" y="551116"/>
                </a:cubicBezTo>
                <a:cubicBezTo>
                  <a:pt x="4800028" y="701421"/>
                  <a:pt x="4890230" y="821721"/>
                  <a:pt x="5020532" y="821721"/>
                </a:cubicBezTo>
                <a:cubicBezTo>
                  <a:pt x="5140738" y="821721"/>
                  <a:pt x="5220938" y="711517"/>
                  <a:pt x="5220938" y="541115"/>
                </a:cubicBezTo>
                <a:cubicBezTo>
                  <a:pt x="5220938" y="380809"/>
                  <a:pt x="5140738" y="270509"/>
                  <a:pt x="5020532" y="270509"/>
                </a:cubicBezTo>
                <a:close/>
                <a:moveTo>
                  <a:pt x="6824376" y="190404"/>
                </a:moveTo>
                <a:lnTo>
                  <a:pt x="6964680" y="190404"/>
                </a:lnTo>
                <a:lnTo>
                  <a:pt x="7135082" y="661415"/>
                </a:lnTo>
                <a:cubicBezTo>
                  <a:pt x="7145083" y="701516"/>
                  <a:pt x="7155084" y="741616"/>
                  <a:pt x="7165181" y="791717"/>
                </a:cubicBezTo>
                <a:lnTo>
                  <a:pt x="7175182" y="791717"/>
                </a:lnTo>
                <a:cubicBezTo>
                  <a:pt x="7185183" y="741616"/>
                  <a:pt x="7195185" y="701516"/>
                  <a:pt x="7205281" y="661415"/>
                </a:cubicBezTo>
                <a:lnTo>
                  <a:pt x="7375683" y="190404"/>
                </a:lnTo>
                <a:lnTo>
                  <a:pt x="7505700" y="190404"/>
                </a:lnTo>
                <a:lnTo>
                  <a:pt x="7245191" y="881824"/>
                </a:lnTo>
                <a:cubicBezTo>
                  <a:pt x="7205091" y="982027"/>
                  <a:pt x="7114889" y="1142333"/>
                  <a:pt x="6954583" y="1142333"/>
                </a:cubicBezTo>
                <a:cubicBezTo>
                  <a:pt x="6904482" y="1142333"/>
                  <a:pt x="6874382" y="1132331"/>
                  <a:pt x="6864381" y="1122330"/>
                </a:cubicBezTo>
                <a:lnTo>
                  <a:pt x="6864381" y="1022127"/>
                </a:lnTo>
                <a:cubicBezTo>
                  <a:pt x="6884384" y="1032128"/>
                  <a:pt x="6914483" y="1042130"/>
                  <a:pt x="6944582" y="1042130"/>
                </a:cubicBezTo>
                <a:cubicBezTo>
                  <a:pt x="7034784" y="1042130"/>
                  <a:pt x="7084885" y="982027"/>
                  <a:pt x="7114984" y="921924"/>
                </a:cubicBezTo>
                <a:close/>
                <a:moveTo>
                  <a:pt x="6533769" y="180403"/>
                </a:moveTo>
                <a:cubicBezTo>
                  <a:pt x="6674072" y="180403"/>
                  <a:pt x="6774275" y="280606"/>
                  <a:pt x="6774275" y="420909"/>
                </a:cubicBezTo>
                <a:lnTo>
                  <a:pt x="6774180" y="420909"/>
                </a:lnTo>
                <a:lnTo>
                  <a:pt x="6774180" y="901922"/>
                </a:lnTo>
                <a:lnTo>
                  <a:pt x="6653974" y="901922"/>
                </a:lnTo>
                <a:lnTo>
                  <a:pt x="6653974" y="451008"/>
                </a:lnTo>
                <a:cubicBezTo>
                  <a:pt x="6653974" y="340804"/>
                  <a:pt x="6593871" y="280606"/>
                  <a:pt x="6503669" y="280606"/>
                </a:cubicBezTo>
                <a:cubicBezTo>
                  <a:pt x="6383464" y="280606"/>
                  <a:pt x="6303263" y="370808"/>
                  <a:pt x="6303263" y="541115"/>
                </a:cubicBezTo>
                <a:lnTo>
                  <a:pt x="6303263" y="901827"/>
                </a:lnTo>
                <a:lnTo>
                  <a:pt x="6183058" y="901827"/>
                </a:lnTo>
                <a:lnTo>
                  <a:pt x="6183058" y="190404"/>
                </a:lnTo>
                <a:lnTo>
                  <a:pt x="6303263" y="190404"/>
                </a:lnTo>
                <a:lnTo>
                  <a:pt x="6303263" y="360807"/>
                </a:lnTo>
                <a:cubicBezTo>
                  <a:pt x="6323266" y="240601"/>
                  <a:pt x="6423469" y="180403"/>
                  <a:pt x="6533769" y="180403"/>
                </a:cubicBezTo>
                <a:close/>
                <a:moveTo>
                  <a:pt x="5731859" y="180403"/>
                </a:moveTo>
                <a:cubicBezTo>
                  <a:pt x="5912262" y="180403"/>
                  <a:pt x="6012465" y="260604"/>
                  <a:pt x="6012465" y="420909"/>
                </a:cubicBezTo>
                <a:lnTo>
                  <a:pt x="6012465" y="741616"/>
                </a:lnTo>
                <a:cubicBezTo>
                  <a:pt x="6012465" y="811720"/>
                  <a:pt x="6042564" y="821817"/>
                  <a:pt x="6062566" y="821817"/>
                </a:cubicBezTo>
                <a:cubicBezTo>
                  <a:pt x="6082569" y="821817"/>
                  <a:pt x="6102667" y="811815"/>
                  <a:pt x="6122669" y="811815"/>
                </a:cubicBezTo>
                <a:lnTo>
                  <a:pt x="6122765" y="811720"/>
                </a:lnTo>
                <a:lnTo>
                  <a:pt x="6122765" y="901922"/>
                </a:lnTo>
                <a:cubicBezTo>
                  <a:pt x="6092666" y="911923"/>
                  <a:pt x="6062662" y="911923"/>
                  <a:pt x="6032563" y="911923"/>
                </a:cubicBezTo>
                <a:cubicBezTo>
                  <a:pt x="5932360" y="911923"/>
                  <a:pt x="5892259" y="851820"/>
                  <a:pt x="5892259" y="771620"/>
                </a:cubicBezTo>
                <a:lnTo>
                  <a:pt x="5892259" y="741521"/>
                </a:lnTo>
                <a:lnTo>
                  <a:pt x="5882258" y="741521"/>
                </a:lnTo>
                <a:cubicBezTo>
                  <a:pt x="5852160" y="851725"/>
                  <a:pt x="5762053" y="921924"/>
                  <a:pt x="5641752" y="921924"/>
                </a:cubicBezTo>
                <a:cubicBezTo>
                  <a:pt x="5521451" y="921924"/>
                  <a:pt x="5421248" y="861822"/>
                  <a:pt x="5421248" y="731520"/>
                </a:cubicBezTo>
                <a:cubicBezTo>
                  <a:pt x="5421248" y="561117"/>
                  <a:pt x="5571553" y="541115"/>
                  <a:pt x="5711856" y="521112"/>
                </a:cubicBezTo>
                <a:cubicBezTo>
                  <a:pt x="5822060" y="501110"/>
                  <a:pt x="5882258" y="481012"/>
                  <a:pt x="5882258" y="390810"/>
                </a:cubicBezTo>
                <a:cubicBezTo>
                  <a:pt x="5882258" y="330708"/>
                  <a:pt x="5842158" y="270605"/>
                  <a:pt x="5731954" y="270605"/>
                </a:cubicBezTo>
                <a:cubicBezTo>
                  <a:pt x="5621750" y="270605"/>
                  <a:pt x="5561552" y="320706"/>
                  <a:pt x="5561552" y="430911"/>
                </a:cubicBezTo>
                <a:lnTo>
                  <a:pt x="5431250" y="430911"/>
                </a:lnTo>
                <a:cubicBezTo>
                  <a:pt x="5441251" y="270605"/>
                  <a:pt x="5541454" y="180403"/>
                  <a:pt x="5731859" y="180403"/>
                </a:cubicBezTo>
                <a:close/>
                <a:moveTo>
                  <a:pt x="5050631" y="180403"/>
                </a:moveTo>
                <a:cubicBezTo>
                  <a:pt x="5231035" y="180403"/>
                  <a:pt x="5351240" y="330708"/>
                  <a:pt x="5351240" y="541115"/>
                </a:cubicBezTo>
                <a:cubicBezTo>
                  <a:pt x="5351240" y="761619"/>
                  <a:pt x="5220938" y="921924"/>
                  <a:pt x="5050631" y="921924"/>
                </a:cubicBezTo>
                <a:cubicBezTo>
                  <a:pt x="4940427" y="921924"/>
                  <a:pt x="4840224" y="861822"/>
                  <a:pt x="4810125" y="741521"/>
                </a:cubicBezTo>
                <a:lnTo>
                  <a:pt x="4800124" y="741521"/>
                </a:lnTo>
                <a:lnTo>
                  <a:pt x="4800124" y="1142333"/>
                </a:lnTo>
                <a:lnTo>
                  <a:pt x="4679918" y="1142333"/>
                </a:lnTo>
                <a:lnTo>
                  <a:pt x="4679918" y="190404"/>
                </a:lnTo>
                <a:lnTo>
                  <a:pt x="4800124" y="190404"/>
                </a:lnTo>
                <a:lnTo>
                  <a:pt x="4800124" y="360807"/>
                </a:lnTo>
                <a:lnTo>
                  <a:pt x="4810125" y="360807"/>
                </a:lnTo>
                <a:cubicBezTo>
                  <a:pt x="4840224" y="240601"/>
                  <a:pt x="4940427" y="180403"/>
                  <a:pt x="5050631" y="180403"/>
                </a:cubicBezTo>
                <a:close/>
                <a:moveTo>
                  <a:pt x="3888010" y="180403"/>
                </a:moveTo>
                <a:cubicBezTo>
                  <a:pt x="3988212" y="180403"/>
                  <a:pt x="4078414" y="240506"/>
                  <a:pt x="4108513" y="360807"/>
                </a:cubicBezTo>
                <a:cubicBezTo>
                  <a:pt x="4138612" y="230505"/>
                  <a:pt x="4238815" y="180403"/>
                  <a:pt x="4329017" y="180403"/>
                </a:cubicBezTo>
                <a:cubicBezTo>
                  <a:pt x="4459319" y="180403"/>
                  <a:pt x="4569523" y="270605"/>
                  <a:pt x="4569523" y="420909"/>
                </a:cubicBezTo>
                <a:lnTo>
                  <a:pt x="4569523" y="901922"/>
                </a:lnTo>
                <a:lnTo>
                  <a:pt x="4439221" y="901922"/>
                </a:lnTo>
                <a:lnTo>
                  <a:pt x="4439221" y="430911"/>
                </a:lnTo>
                <a:cubicBezTo>
                  <a:pt x="4439221" y="340709"/>
                  <a:pt x="4379119" y="280606"/>
                  <a:pt x="4298918" y="280606"/>
                </a:cubicBezTo>
                <a:cubicBezTo>
                  <a:pt x="4188714" y="280606"/>
                  <a:pt x="4118515" y="370808"/>
                  <a:pt x="4118515" y="541115"/>
                </a:cubicBezTo>
                <a:lnTo>
                  <a:pt x="4118515" y="901827"/>
                </a:lnTo>
                <a:lnTo>
                  <a:pt x="3988212" y="901827"/>
                </a:lnTo>
                <a:lnTo>
                  <a:pt x="3988212" y="430815"/>
                </a:lnTo>
                <a:cubicBezTo>
                  <a:pt x="3988212" y="340613"/>
                  <a:pt x="3928110" y="280511"/>
                  <a:pt x="3847909" y="280511"/>
                </a:cubicBezTo>
                <a:cubicBezTo>
                  <a:pt x="3737705" y="280511"/>
                  <a:pt x="3657504" y="390715"/>
                  <a:pt x="3657504" y="541020"/>
                </a:cubicBezTo>
                <a:lnTo>
                  <a:pt x="3657504" y="901731"/>
                </a:lnTo>
                <a:lnTo>
                  <a:pt x="3537299" y="901731"/>
                </a:lnTo>
                <a:lnTo>
                  <a:pt x="3537299" y="190404"/>
                </a:lnTo>
                <a:lnTo>
                  <a:pt x="3657504" y="190404"/>
                </a:lnTo>
                <a:lnTo>
                  <a:pt x="3657504" y="360807"/>
                </a:lnTo>
                <a:cubicBezTo>
                  <a:pt x="3687603" y="240601"/>
                  <a:pt x="3777710" y="180403"/>
                  <a:pt x="3888010" y="180403"/>
                </a:cubicBezTo>
                <a:close/>
                <a:moveTo>
                  <a:pt x="3106484" y="180308"/>
                </a:moveTo>
                <a:cubicBezTo>
                  <a:pt x="3326892" y="180308"/>
                  <a:pt x="3447193" y="330612"/>
                  <a:pt x="3447193" y="551116"/>
                </a:cubicBezTo>
                <a:cubicBezTo>
                  <a:pt x="3447193" y="771620"/>
                  <a:pt x="3316891" y="921925"/>
                  <a:pt x="3106484" y="921925"/>
                </a:cubicBezTo>
                <a:cubicBezTo>
                  <a:pt x="2896076" y="921925"/>
                  <a:pt x="2755773" y="771620"/>
                  <a:pt x="2755773" y="551116"/>
                </a:cubicBezTo>
                <a:cubicBezTo>
                  <a:pt x="2755773" y="330612"/>
                  <a:pt x="2886075" y="180308"/>
                  <a:pt x="3106484" y="180308"/>
                </a:cubicBezTo>
                <a:close/>
                <a:moveTo>
                  <a:pt x="2354865" y="180308"/>
                </a:moveTo>
                <a:cubicBezTo>
                  <a:pt x="2535268" y="180308"/>
                  <a:pt x="2665475" y="290512"/>
                  <a:pt x="2675572" y="460915"/>
                </a:cubicBezTo>
                <a:lnTo>
                  <a:pt x="2545270" y="460915"/>
                </a:lnTo>
                <a:cubicBezTo>
                  <a:pt x="2535268" y="360711"/>
                  <a:pt x="2485167" y="280511"/>
                  <a:pt x="2354865" y="280511"/>
                </a:cubicBezTo>
                <a:cubicBezTo>
                  <a:pt x="2224563" y="280511"/>
                  <a:pt x="2134361" y="390715"/>
                  <a:pt x="2134361" y="551116"/>
                </a:cubicBezTo>
                <a:cubicBezTo>
                  <a:pt x="2134361" y="711517"/>
                  <a:pt x="2224563" y="821721"/>
                  <a:pt x="2354865" y="821721"/>
                </a:cubicBezTo>
                <a:cubicBezTo>
                  <a:pt x="2465069" y="821721"/>
                  <a:pt x="2535268" y="751618"/>
                  <a:pt x="2555271" y="631317"/>
                </a:cubicBezTo>
                <a:lnTo>
                  <a:pt x="2675476" y="631317"/>
                </a:lnTo>
                <a:cubicBezTo>
                  <a:pt x="2665475" y="811720"/>
                  <a:pt x="2535173" y="921925"/>
                  <a:pt x="2354770" y="921925"/>
                </a:cubicBezTo>
                <a:cubicBezTo>
                  <a:pt x="2154363" y="921925"/>
                  <a:pt x="2004059" y="771620"/>
                  <a:pt x="2004059" y="551116"/>
                </a:cubicBezTo>
                <a:lnTo>
                  <a:pt x="2004154" y="551116"/>
                </a:lnTo>
                <a:cubicBezTo>
                  <a:pt x="2004154" y="330612"/>
                  <a:pt x="2144458" y="180308"/>
                  <a:pt x="2354865" y="180308"/>
                </a:cubicBezTo>
                <a:close/>
                <a:moveTo>
                  <a:pt x="1202721" y="180308"/>
                </a:moveTo>
                <a:cubicBezTo>
                  <a:pt x="1413129" y="180308"/>
                  <a:pt x="1533429" y="340614"/>
                  <a:pt x="1533429" y="561118"/>
                </a:cubicBezTo>
                <a:lnTo>
                  <a:pt x="1533429" y="581120"/>
                </a:lnTo>
                <a:lnTo>
                  <a:pt x="1533239" y="581215"/>
                </a:lnTo>
                <a:lnTo>
                  <a:pt x="992124" y="581215"/>
                </a:lnTo>
                <a:cubicBezTo>
                  <a:pt x="1002126" y="731520"/>
                  <a:pt x="1092327" y="821721"/>
                  <a:pt x="1212627" y="821721"/>
                </a:cubicBezTo>
                <a:cubicBezTo>
                  <a:pt x="1302829" y="821721"/>
                  <a:pt x="1383029" y="771620"/>
                  <a:pt x="1393031" y="691419"/>
                </a:cubicBezTo>
                <a:lnTo>
                  <a:pt x="1523333" y="691419"/>
                </a:lnTo>
                <a:cubicBezTo>
                  <a:pt x="1503330" y="831723"/>
                  <a:pt x="1373028" y="921925"/>
                  <a:pt x="1212723" y="921925"/>
                </a:cubicBezTo>
                <a:cubicBezTo>
                  <a:pt x="1002315" y="921925"/>
                  <a:pt x="862012" y="781621"/>
                  <a:pt x="862012" y="551116"/>
                </a:cubicBezTo>
                <a:cubicBezTo>
                  <a:pt x="862012" y="340709"/>
                  <a:pt x="992314" y="180308"/>
                  <a:pt x="1202721" y="180308"/>
                </a:cubicBezTo>
                <a:close/>
                <a:moveTo>
                  <a:pt x="1673447" y="0"/>
                </a:moveTo>
                <a:lnTo>
                  <a:pt x="1803749" y="0"/>
                </a:lnTo>
                <a:lnTo>
                  <a:pt x="1803749" y="190405"/>
                </a:lnTo>
                <a:lnTo>
                  <a:pt x="1954053" y="190405"/>
                </a:lnTo>
                <a:lnTo>
                  <a:pt x="1954053" y="290608"/>
                </a:lnTo>
                <a:lnTo>
                  <a:pt x="1803749" y="290608"/>
                </a:lnTo>
                <a:lnTo>
                  <a:pt x="1803749" y="711518"/>
                </a:lnTo>
                <a:cubicBezTo>
                  <a:pt x="1803749" y="791718"/>
                  <a:pt x="1833848" y="821722"/>
                  <a:pt x="1883949" y="821722"/>
                </a:cubicBezTo>
                <a:cubicBezTo>
                  <a:pt x="1914049" y="821722"/>
                  <a:pt x="1934051" y="811721"/>
                  <a:pt x="1954053" y="801719"/>
                </a:cubicBezTo>
                <a:lnTo>
                  <a:pt x="1954053" y="901922"/>
                </a:lnTo>
                <a:cubicBezTo>
                  <a:pt x="1934051" y="911924"/>
                  <a:pt x="1903952" y="921925"/>
                  <a:pt x="1873853" y="921925"/>
                </a:cubicBezTo>
                <a:cubicBezTo>
                  <a:pt x="1753648" y="921925"/>
                  <a:pt x="1673447" y="861822"/>
                  <a:pt x="1673447" y="721519"/>
                </a:cubicBezTo>
                <a:lnTo>
                  <a:pt x="1673447" y="290608"/>
                </a:lnTo>
                <a:lnTo>
                  <a:pt x="1573244" y="290608"/>
                </a:lnTo>
                <a:lnTo>
                  <a:pt x="1573244" y="190405"/>
                </a:lnTo>
                <a:lnTo>
                  <a:pt x="1673447" y="190405"/>
                </a:lnTo>
                <a:close/>
                <a:moveTo>
                  <a:pt x="0" y="0"/>
                </a:moveTo>
                <a:lnTo>
                  <a:pt x="160306" y="0"/>
                </a:lnTo>
                <a:lnTo>
                  <a:pt x="561118" y="621316"/>
                </a:lnTo>
                <a:cubicBezTo>
                  <a:pt x="591217" y="671417"/>
                  <a:pt x="621221" y="721519"/>
                  <a:pt x="641318" y="761619"/>
                </a:cubicBezTo>
                <a:lnTo>
                  <a:pt x="641318" y="0"/>
                </a:lnTo>
                <a:lnTo>
                  <a:pt x="761524" y="0"/>
                </a:lnTo>
                <a:lnTo>
                  <a:pt x="761524" y="901922"/>
                </a:lnTo>
                <a:lnTo>
                  <a:pt x="601218" y="901922"/>
                </a:lnTo>
                <a:lnTo>
                  <a:pt x="200406" y="290608"/>
                </a:lnTo>
                <a:cubicBezTo>
                  <a:pt x="170307" y="240506"/>
                  <a:pt x="140304" y="190405"/>
                  <a:pt x="130302" y="150305"/>
                </a:cubicBezTo>
                <a:lnTo>
                  <a:pt x="120302" y="150305"/>
                </a:lnTo>
                <a:cubicBezTo>
                  <a:pt x="130302" y="190405"/>
                  <a:pt x="130302" y="250508"/>
                  <a:pt x="130302" y="310610"/>
                </a:cubicBezTo>
                <a:lnTo>
                  <a:pt x="130302" y="901827"/>
                </a:lnTo>
                <a:lnTo>
                  <a:pt x="0" y="901827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>
              <a:solidFill>
                <a:schemeClr val="accent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2AB89F-D8E8-44C4-B0A4-3354FEBB8C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white"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43948884"/>
      </p:ext>
    </p:extLst>
  </p:cSld>
  <p:clrMapOvr>
    <a:overrideClrMapping bg1="dk1" tx1="lt1" bg2="dk2" tx2="lt2" accent1="l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6" hidden="1">
            <a:extLst>
              <a:ext uri="{FF2B5EF4-FFF2-40B4-BE49-F238E27FC236}">
                <a16:creationId xmlns:a16="http://schemas.microsoft.com/office/drawing/2014/main" id="{46EAD337-4C33-B0BF-3D7B-B4CBDA1D405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dt" sz="half" idx="15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r>
              <a:rPr lang="en-GB"/>
              <a:t>21 June, 2023</a:t>
            </a:r>
            <a:endParaRPr lang="en-GB" dirty="0"/>
          </a:p>
        </p:txBody>
      </p:sp>
      <p:sp>
        <p:nvSpPr>
          <p:cNvPr id="3" name="Footer Placeholder 8" hidden="1">
            <a:extLst>
              <a:ext uri="{FF2B5EF4-FFF2-40B4-BE49-F238E27FC236}">
                <a16:creationId xmlns:a16="http://schemas.microsoft.com/office/drawing/2014/main" id="{B1652FE9-F1F8-F0DC-B0B5-885B974AB06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17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endParaRPr lang="en-GB" dirty="0"/>
          </a:p>
        </p:txBody>
      </p:sp>
      <p:sp>
        <p:nvSpPr>
          <p:cNvPr id="8" name="Backgrounds">
            <a:extLst>
              <a:ext uri="{FF2B5EF4-FFF2-40B4-BE49-F238E27FC236}">
                <a16:creationId xmlns:a16="http://schemas.microsoft.com/office/drawing/2014/main" id="{AAC2477E-E0CD-66B3-67D0-3D395A2C0264}"/>
              </a:ext>
            </a:extLst>
          </p:cNvPr>
          <p:cNvSpPr/>
          <p:nvPr userDrawn="1"/>
        </p:nvSpPr>
        <p:spPr>
          <a:xfrm>
            <a:off x="0" y="0"/>
            <a:ext cx="12193200" cy="6861600"/>
          </a:xfrm>
          <a:prstGeom prst="rect">
            <a:avLst/>
          </a:prstGeom>
          <a:solidFill>
            <a:srgbClr val="E7EB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 noProof="0" dirty="0" err="1"/>
          </a:p>
        </p:txBody>
      </p:sp>
      <p:sp>
        <p:nvSpPr>
          <p:cNvPr id="6" name="Grid">
            <a:extLst>
              <a:ext uri="{FF2B5EF4-FFF2-40B4-BE49-F238E27FC236}">
                <a16:creationId xmlns:a16="http://schemas.microsoft.com/office/drawing/2014/main" id="{9CDF1C58-E1F8-E935-1E42-00832DA8776B}"/>
              </a:ext>
            </a:extLst>
          </p:cNvPr>
          <p:cNvSpPr/>
          <p:nvPr userDrawn="1"/>
        </p:nvSpPr>
        <p:spPr>
          <a:xfrm>
            <a:off x="-598" y="2381"/>
            <a:ext cx="12193199" cy="6858000"/>
          </a:xfrm>
          <a:custGeom>
            <a:avLst/>
            <a:gdLst>
              <a:gd name="connsiteX0" fmla="*/ 190218 w 12193199"/>
              <a:gd name="connsiteY0" fmla="*/ 190219 h 6858000"/>
              <a:gd name="connsiteX1" fmla="*/ 190218 w 12193199"/>
              <a:gd name="connsiteY1" fmla="*/ 6667781 h 6858000"/>
              <a:gd name="connsiteX2" fmla="*/ 12001837 w 12193199"/>
              <a:gd name="connsiteY2" fmla="*/ 6667781 h 6858000"/>
              <a:gd name="connsiteX3" fmla="*/ 12001837 w 12193199"/>
              <a:gd name="connsiteY3" fmla="*/ 190219 h 6858000"/>
              <a:gd name="connsiteX4" fmla="*/ 12001837 w 12193199"/>
              <a:gd name="connsiteY4" fmla="*/ 0 h 6858000"/>
              <a:gd name="connsiteX5" fmla="*/ 12009037 w 12193199"/>
              <a:gd name="connsiteY5" fmla="*/ 0 h 6858000"/>
              <a:gd name="connsiteX6" fmla="*/ 12009037 w 12193199"/>
              <a:gd name="connsiteY6" fmla="*/ 183019 h 6858000"/>
              <a:gd name="connsiteX7" fmla="*/ 12193199 w 12193199"/>
              <a:gd name="connsiteY7" fmla="*/ 183019 h 6858000"/>
              <a:gd name="connsiteX8" fmla="*/ 12193199 w 12193199"/>
              <a:gd name="connsiteY8" fmla="*/ 190219 h 6858000"/>
              <a:gd name="connsiteX9" fmla="*/ 12009037 w 12193199"/>
              <a:gd name="connsiteY9" fmla="*/ 190219 h 6858000"/>
              <a:gd name="connsiteX10" fmla="*/ 12009037 w 12193199"/>
              <a:gd name="connsiteY10" fmla="*/ 6667781 h 6858000"/>
              <a:gd name="connsiteX11" fmla="*/ 12193199 w 12193199"/>
              <a:gd name="connsiteY11" fmla="*/ 6667781 h 6858000"/>
              <a:gd name="connsiteX12" fmla="*/ 12193199 w 12193199"/>
              <a:gd name="connsiteY12" fmla="*/ 6674981 h 6858000"/>
              <a:gd name="connsiteX13" fmla="*/ 12009037 w 12193199"/>
              <a:gd name="connsiteY13" fmla="*/ 6674981 h 6858000"/>
              <a:gd name="connsiteX14" fmla="*/ 12009037 w 12193199"/>
              <a:gd name="connsiteY14" fmla="*/ 6858000 h 6858000"/>
              <a:gd name="connsiteX15" fmla="*/ 12001837 w 12193199"/>
              <a:gd name="connsiteY15" fmla="*/ 6858000 h 6858000"/>
              <a:gd name="connsiteX16" fmla="*/ 12001837 w 12193199"/>
              <a:gd name="connsiteY16" fmla="*/ 6674981 h 6858000"/>
              <a:gd name="connsiteX17" fmla="*/ 190218 w 12193199"/>
              <a:gd name="connsiteY17" fmla="*/ 6674981 h 6858000"/>
              <a:gd name="connsiteX18" fmla="*/ 190218 w 12193199"/>
              <a:gd name="connsiteY18" fmla="*/ 6858000 h 6858000"/>
              <a:gd name="connsiteX19" fmla="*/ 183018 w 12193199"/>
              <a:gd name="connsiteY19" fmla="*/ 6858000 h 6858000"/>
              <a:gd name="connsiteX20" fmla="*/ 183018 w 12193199"/>
              <a:gd name="connsiteY20" fmla="*/ 6674981 h 6858000"/>
              <a:gd name="connsiteX21" fmla="*/ 0 w 12193199"/>
              <a:gd name="connsiteY21" fmla="*/ 6674981 h 6858000"/>
              <a:gd name="connsiteX22" fmla="*/ 0 w 12193199"/>
              <a:gd name="connsiteY22" fmla="*/ 6667781 h 6858000"/>
              <a:gd name="connsiteX23" fmla="*/ 183018 w 12193199"/>
              <a:gd name="connsiteY23" fmla="*/ 6667781 h 6858000"/>
              <a:gd name="connsiteX24" fmla="*/ 183018 w 12193199"/>
              <a:gd name="connsiteY24" fmla="*/ 190219 h 6858000"/>
              <a:gd name="connsiteX25" fmla="*/ 0 w 12193199"/>
              <a:gd name="connsiteY25" fmla="*/ 190219 h 6858000"/>
              <a:gd name="connsiteX26" fmla="*/ 0 w 12193199"/>
              <a:gd name="connsiteY26" fmla="*/ 183019 h 6858000"/>
              <a:gd name="connsiteX27" fmla="*/ 183018 w 12193199"/>
              <a:gd name="connsiteY27" fmla="*/ 183019 h 6858000"/>
              <a:gd name="connsiteX28" fmla="*/ 183018 w 12193199"/>
              <a:gd name="connsiteY28" fmla="*/ 0 h 6858000"/>
              <a:gd name="connsiteX29" fmla="*/ 190218 w 12193199"/>
              <a:gd name="connsiteY29" fmla="*/ 0 h 6858000"/>
              <a:gd name="connsiteX30" fmla="*/ 190218 w 12193199"/>
              <a:gd name="connsiteY30" fmla="*/ 183019 h 6858000"/>
              <a:gd name="connsiteX31" fmla="*/ 12001837 w 12193199"/>
              <a:gd name="connsiteY31" fmla="*/ 18301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2193199" h="6858000">
                <a:moveTo>
                  <a:pt x="190218" y="190219"/>
                </a:moveTo>
                <a:lnTo>
                  <a:pt x="190218" y="6667781"/>
                </a:lnTo>
                <a:lnTo>
                  <a:pt x="12001837" y="6667781"/>
                </a:lnTo>
                <a:lnTo>
                  <a:pt x="12001837" y="190219"/>
                </a:lnTo>
                <a:close/>
                <a:moveTo>
                  <a:pt x="12001837" y="0"/>
                </a:moveTo>
                <a:lnTo>
                  <a:pt x="12009037" y="0"/>
                </a:lnTo>
                <a:lnTo>
                  <a:pt x="12009037" y="183019"/>
                </a:lnTo>
                <a:lnTo>
                  <a:pt x="12193199" y="183019"/>
                </a:lnTo>
                <a:lnTo>
                  <a:pt x="12193199" y="190219"/>
                </a:lnTo>
                <a:lnTo>
                  <a:pt x="12009037" y="190219"/>
                </a:lnTo>
                <a:lnTo>
                  <a:pt x="12009037" y="6667781"/>
                </a:lnTo>
                <a:lnTo>
                  <a:pt x="12193199" y="6667781"/>
                </a:lnTo>
                <a:lnTo>
                  <a:pt x="12193199" y="6674981"/>
                </a:lnTo>
                <a:lnTo>
                  <a:pt x="12009037" y="6674981"/>
                </a:lnTo>
                <a:lnTo>
                  <a:pt x="12009037" y="6858000"/>
                </a:lnTo>
                <a:lnTo>
                  <a:pt x="12001837" y="6858000"/>
                </a:lnTo>
                <a:lnTo>
                  <a:pt x="12001837" y="6674981"/>
                </a:lnTo>
                <a:lnTo>
                  <a:pt x="190218" y="6674981"/>
                </a:lnTo>
                <a:lnTo>
                  <a:pt x="190218" y="6858000"/>
                </a:lnTo>
                <a:lnTo>
                  <a:pt x="183018" y="6858000"/>
                </a:lnTo>
                <a:lnTo>
                  <a:pt x="183018" y="6674981"/>
                </a:lnTo>
                <a:lnTo>
                  <a:pt x="0" y="6674981"/>
                </a:lnTo>
                <a:lnTo>
                  <a:pt x="0" y="6667781"/>
                </a:lnTo>
                <a:lnTo>
                  <a:pt x="183018" y="6667781"/>
                </a:lnTo>
                <a:lnTo>
                  <a:pt x="183018" y="190219"/>
                </a:lnTo>
                <a:lnTo>
                  <a:pt x="0" y="190219"/>
                </a:lnTo>
                <a:lnTo>
                  <a:pt x="0" y="183019"/>
                </a:lnTo>
                <a:lnTo>
                  <a:pt x="183018" y="183019"/>
                </a:lnTo>
                <a:lnTo>
                  <a:pt x="183018" y="0"/>
                </a:lnTo>
                <a:lnTo>
                  <a:pt x="190218" y="0"/>
                </a:lnTo>
                <a:lnTo>
                  <a:pt x="190218" y="183019"/>
                </a:lnTo>
                <a:lnTo>
                  <a:pt x="12001837" y="183019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 dirty="0"/>
          </a:p>
        </p:txBody>
      </p:sp>
      <p:sp>
        <p:nvSpPr>
          <p:cNvPr id="9" name="Logo">
            <a:extLst>
              <a:ext uri="{FF2B5EF4-FFF2-40B4-BE49-F238E27FC236}">
                <a16:creationId xmlns:a16="http://schemas.microsoft.com/office/drawing/2014/main" id="{8ACB7881-CB6C-5120-BF17-2D436E554B59}"/>
              </a:ext>
            </a:extLst>
          </p:cNvPr>
          <p:cNvSpPr/>
          <p:nvPr userDrawn="1"/>
        </p:nvSpPr>
        <p:spPr>
          <a:xfrm>
            <a:off x="190502" y="6556701"/>
            <a:ext cx="936626" cy="142550"/>
          </a:xfrm>
          <a:custGeom>
            <a:avLst/>
            <a:gdLst>
              <a:gd name="connsiteX0" fmla="*/ 5882163 w 7505700"/>
              <a:gd name="connsiteY0" fmla="*/ 551211 h 1142333"/>
              <a:gd name="connsiteX1" fmla="*/ 5731859 w 7505700"/>
              <a:gd name="connsiteY1" fmla="*/ 611314 h 1142333"/>
              <a:gd name="connsiteX2" fmla="*/ 5541454 w 7505700"/>
              <a:gd name="connsiteY2" fmla="*/ 721518 h 1142333"/>
              <a:gd name="connsiteX3" fmla="*/ 5671756 w 7505700"/>
              <a:gd name="connsiteY3" fmla="*/ 821721 h 1142333"/>
              <a:gd name="connsiteX4" fmla="*/ 5882163 w 7505700"/>
              <a:gd name="connsiteY4" fmla="*/ 581215 h 1142333"/>
              <a:gd name="connsiteX5" fmla="*/ 1202531 w 7505700"/>
              <a:gd name="connsiteY5" fmla="*/ 280606 h 1142333"/>
              <a:gd name="connsiteX6" fmla="*/ 992124 w 7505700"/>
              <a:gd name="connsiteY6" fmla="*/ 491014 h 1142333"/>
              <a:gd name="connsiteX7" fmla="*/ 1402937 w 7505700"/>
              <a:gd name="connsiteY7" fmla="*/ 491014 h 1142333"/>
              <a:gd name="connsiteX8" fmla="*/ 1202531 w 7505700"/>
              <a:gd name="connsiteY8" fmla="*/ 280606 h 1142333"/>
              <a:gd name="connsiteX9" fmla="*/ 3106579 w 7505700"/>
              <a:gd name="connsiteY9" fmla="*/ 280511 h 1142333"/>
              <a:gd name="connsiteX10" fmla="*/ 2886075 w 7505700"/>
              <a:gd name="connsiteY10" fmla="*/ 551116 h 1142333"/>
              <a:gd name="connsiteX11" fmla="*/ 3106579 w 7505700"/>
              <a:gd name="connsiteY11" fmla="*/ 821721 h 1142333"/>
              <a:gd name="connsiteX12" fmla="*/ 3316986 w 7505700"/>
              <a:gd name="connsiteY12" fmla="*/ 551116 h 1142333"/>
              <a:gd name="connsiteX13" fmla="*/ 3106579 w 7505700"/>
              <a:gd name="connsiteY13" fmla="*/ 280511 h 1142333"/>
              <a:gd name="connsiteX14" fmla="*/ 5020532 w 7505700"/>
              <a:gd name="connsiteY14" fmla="*/ 270509 h 1142333"/>
              <a:gd name="connsiteX15" fmla="*/ 4800028 w 7505700"/>
              <a:gd name="connsiteY15" fmla="*/ 551116 h 1142333"/>
              <a:gd name="connsiteX16" fmla="*/ 5020532 w 7505700"/>
              <a:gd name="connsiteY16" fmla="*/ 821721 h 1142333"/>
              <a:gd name="connsiteX17" fmla="*/ 5220938 w 7505700"/>
              <a:gd name="connsiteY17" fmla="*/ 541115 h 1142333"/>
              <a:gd name="connsiteX18" fmla="*/ 5020532 w 7505700"/>
              <a:gd name="connsiteY18" fmla="*/ 270509 h 1142333"/>
              <a:gd name="connsiteX19" fmla="*/ 6824376 w 7505700"/>
              <a:gd name="connsiteY19" fmla="*/ 190404 h 1142333"/>
              <a:gd name="connsiteX20" fmla="*/ 6964680 w 7505700"/>
              <a:gd name="connsiteY20" fmla="*/ 190404 h 1142333"/>
              <a:gd name="connsiteX21" fmla="*/ 7135082 w 7505700"/>
              <a:gd name="connsiteY21" fmla="*/ 661415 h 1142333"/>
              <a:gd name="connsiteX22" fmla="*/ 7165181 w 7505700"/>
              <a:gd name="connsiteY22" fmla="*/ 791717 h 1142333"/>
              <a:gd name="connsiteX23" fmla="*/ 7175182 w 7505700"/>
              <a:gd name="connsiteY23" fmla="*/ 791717 h 1142333"/>
              <a:gd name="connsiteX24" fmla="*/ 7205281 w 7505700"/>
              <a:gd name="connsiteY24" fmla="*/ 661415 h 1142333"/>
              <a:gd name="connsiteX25" fmla="*/ 7375683 w 7505700"/>
              <a:gd name="connsiteY25" fmla="*/ 190404 h 1142333"/>
              <a:gd name="connsiteX26" fmla="*/ 7505700 w 7505700"/>
              <a:gd name="connsiteY26" fmla="*/ 190404 h 1142333"/>
              <a:gd name="connsiteX27" fmla="*/ 7245191 w 7505700"/>
              <a:gd name="connsiteY27" fmla="*/ 881824 h 1142333"/>
              <a:gd name="connsiteX28" fmla="*/ 6954583 w 7505700"/>
              <a:gd name="connsiteY28" fmla="*/ 1142333 h 1142333"/>
              <a:gd name="connsiteX29" fmla="*/ 6864381 w 7505700"/>
              <a:gd name="connsiteY29" fmla="*/ 1122330 h 1142333"/>
              <a:gd name="connsiteX30" fmla="*/ 6864381 w 7505700"/>
              <a:gd name="connsiteY30" fmla="*/ 1022127 h 1142333"/>
              <a:gd name="connsiteX31" fmla="*/ 6944582 w 7505700"/>
              <a:gd name="connsiteY31" fmla="*/ 1042130 h 1142333"/>
              <a:gd name="connsiteX32" fmla="*/ 7114984 w 7505700"/>
              <a:gd name="connsiteY32" fmla="*/ 921924 h 1142333"/>
              <a:gd name="connsiteX33" fmla="*/ 6533769 w 7505700"/>
              <a:gd name="connsiteY33" fmla="*/ 180403 h 1142333"/>
              <a:gd name="connsiteX34" fmla="*/ 6774275 w 7505700"/>
              <a:gd name="connsiteY34" fmla="*/ 420909 h 1142333"/>
              <a:gd name="connsiteX35" fmla="*/ 6774180 w 7505700"/>
              <a:gd name="connsiteY35" fmla="*/ 420909 h 1142333"/>
              <a:gd name="connsiteX36" fmla="*/ 6774180 w 7505700"/>
              <a:gd name="connsiteY36" fmla="*/ 901922 h 1142333"/>
              <a:gd name="connsiteX37" fmla="*/ 6653974 w 7505700"/>
              <a:gd name="connsiteY37" fmla="*/ 901922 h 1142333"/>
              <a:gd name="connsiteX38" fmla="*/ 6653974 w 7505700"/>
              <a:gd name="connsiteY38" fmla="*/ 451008 h 1142333"/>
              <a:gd name="connsiteX39" fmla="*/ 6503669 w 7505700"/>
              <a:gd name="connsiteY39" fmla="*/ 280606 h 1142333"/>
              <a:gd name="connsiteX40" fmla="*/ 6303263 w 7505700"/>
              <a:gd name="connsiteY40" fmla="*/ 541115 h 1142333"/>
              <a:gd name="connsiteX41" fmla="*/ 6303263 w 7505700"/>
              <a:gd name="connsiteY41" fmla="*/ 901827 h 1142333"/>
              <a:gd name="connsiteX42" fmla="*/ 6183058 w 7505700"/>
              <a:gd name="connsiteY42" fmla="*/ 901827 h 1142333"/>
              <a:gd name="connsiteX43" fmla="*/ 6183058 w 7505700"/>
              <a:gd name="connsiteY43" fmla="*/ 190404 h 1142333"/>
              <a:gd name="connsiteX44" fmla="*/ 6303263 w 7505700"/>
              <a:gd name="connsiteY44" fmla="*/ 190404 h 1142333"/>
              <a:gd name="connsiteX45" fmla="*/ 6303263 w 7505700"/>
              <a:gd name="connsiteY45" fmla="*/ 360807 h 1142333"/>
              <a:gd name="connsiteX46" fmla="*/ 6533769 w 7505700"/>
              <a:gd name="connsiteY46" fmla="*/ 180403 h 1142333"/>
              <a:gd name="connsiteX47" fmla="*/ 5731859 w 7505700"/>
              <a:gd name="connsiteY47" fmla="*/ 180403 h 1142333"/>
              <a:gd name="connsiteX48" fmla="*/ 6012465 w 7505700"/>
              <a:gd name="connsiteY48" fmla="*/ 420909 h 1142333"/>
              <a:gd name="connsiteX49" fmla="*/ 6012465 w 7505700"/>
              <a:gd name="connsiteY49" fmla="*/ 741616 h 1142333"/>
              <a:gd name="connsiteX50" fmla="*/ 6062566 w 7505700"/>
              <a:gd name="connsiteY50" fmla="*/ 821817 h 1142333"/>
              <a:gd name="connsiteX51" fmla="*/ 6122669 w 7505700"/>
              <a:gd name="connsiteY51" fmla="*/ 811815 h 1142333"/>
              <a:gd name="connsiteX52" fmla="*/ 6122765 w 7505700"/>
              <a:gd name="connsiteY52" fmla="*/ 811720 h 1142333"/>
              <a:gd name="connsiteX53" fmla="*/ 6122765 w 7505700"/>
              <a:gd name="connsiteY53" fmla="*/ 901922 h 1142333"/>
              <a:gd name="connsiteX54" fmla="*/ 6032563 w 7505700"/>
              <a:gd name="connsiteY54" fmla="*/ 911923 h 1142333"/>
              <a:gd name="connsiteX55" fmla="*/ 5892259 w 7505700"/>
              <a:gd name="connsiteY55" fmla="*/ 771620 h 1142333"/>
              <a:gd name="connsiteX56" fmla="*/ 5892259 w 7505700"/>
              <a:gd name="connsiteY56" fmla="*/ 741521 h 1142333"/>
              <a:gd name="connsiteX57" fmla="*/ 5882258 w 7505700"/>
              <a:gd name="connsiteY57" fmla="*/ 741521 h 1142333"/>
              <a:gd name="connsiteX58" fmla="*/ 5641752 w 7505700"/>
              <a:gd name="connsiteY58" fmla="*/ 921924 h 1142333"/>
              <a:gd name="connsiteX59" fmla="*/ 5421248 w 7505700"/>
              <a:gd name="connsiteY59" fmla="*/ 731520 h 1142333"/>
              <a:gd name="connsiteX60" fmla="*/ 5711856 w 7505700"/>
              <a:gd name="connsiteY60" fmla="*/ 521112 h 1142333"/>
              <a:gd name="connsiteX61" fmla="*/ 5882258 w 7505700"/>
              <a:gd name="connsiteY61" fmla="*/ 390810 h 1142333"/>
              <a:gd name="connsiteX62" fmla="*/ 5731954 w 7505700"/>
              <a:gd name="connsiteY62" fmla="*/ 270605 h 1142333"/>
              <a:gd name="connsiteX63" fmla="*/ 5561552 w 7505700"/>
              <a:gd name="connsiteY63" fmla="*/ 430911 h 1142333"/>
              <a:gd name="connsiteX64" fmla="*/ 5431250 w 7505700"/>
              <a:gd name="connsiteY64" fmla="*/ 430911 h 1142333"/>
              <a:gd name="connsiteX65" fmla="*/ 5731859 w 7505700"/>
              <a:gd name="connsiteY65" fmla="*/ 180403 h 1142333"/>
              <a:gd name="connsiteX66" fmla="*/ 5050631 w 7505700"/>
              <a:gd name="connsiteY66" fmla="*/ 180403 h 1142333"/>
              <a:gd name="connsiteX67" fmla="*/ 5351240 w 7505700"/>
              <a:gd name="connsiteY67" fmla="*/ 541115 h 1142333"/>
              <a:gd name="connsiteX68" fmla="*/ 5050631 w 7505700"/>
              <a:gd name="connsiteY68" fmla="*/ 921924 h 1142333"/>
              <a:gd name="connsiteX69" fmla="*/ 4810125 w 7505700"/>
              <a:gd name="connsiteY69" fmla="*/ 741521 h 1142333"/>
              <a:gd name="connsiteX70" fmla="*/ 4800124 w 7505700"/>
              <a:gd name="connsiteY70" fmla="*/ 741521 h 1142333"/>
              <a:gd name="connsiteX71" fmla="*/ 4800124 w 7505700"/>
              <a:gd name="connsiteY71" fmla="*/ 1142333 h 1142333"/>
              <a:gd name="connsiteX72" fmla="*/ 4679918 w 7505700"/>
              <a:gd name="connsiteY72" fmla="*/ 1142333 h 1142333"/>
              <a:gd name="connsiteX73" fmla="*/ 4679918 w 7505700"/>
              <a:gd name="connsiteY73" fmla="*/ 190404 h 1142333"/>
              <a:gd name="connsiteX74" fmla="*/ 4800124 w 7505700"/>
              <a:gd name="connsiteY74" fmla="*/ 190404 h 1142333"/>
              <a:gd name="connsiteX75" fmla="*/ 4800124 w 7505700"/>
              <a:gd name="connsiteY75" fmla="*/ 360807 h 1142333"/>
              <a:gd name="connsiteX76" fmla="*/ 4810125 w 7505700"/>
              <a:gd name="connsiteY76" fmla="*/ 360807 h 1142333"/>
              <a:gd name="connsiteX77" fmla="*/ 5050631 w 7505700"/>
              <a:gd name="connsiteY77" fmla="*/ 180403 h 1142333"/>
              <a:gd name="connsiteX78" fmla="*/ 3888010 w 7505700"/>
              <a:gd name="connsiteY78" fmla="*/ 180403 h 1142333"/>
              <a:gd name="connsiteX79" fmla="*/ 4108513 w 7505700"/>
              <a:gd name="connsiteY79" fmla="*/ 360807 h 1142333"/>
              <a:gd name="connsiteX80" fmla="*/ 4329017 w 7505700"/>
              <a:gd name="connsiteY80" fmla="*/ 180403 h 1142333"/>
              <a:gd name="connsiteX81" fmla="*/ 4569523 w 7505700"/>
              <a:gd name="connsiteY81" fmla="*/ 420909 h 1142333"/>
              <a:gd name="connsiteX82" fmla="*/ 4569523 w 7505700"/>
              <a:gd name="connsiteY82" fmla="*/ 901922 h 1142333"/>
              <a:gd name="connsiteX83" fmla="*/ 4439221 w 7505700"/>
              <a:gd name="connsiteY83" fmla="*/ 901922 h 1142333"/>
              <a:gd name="connsiteX84" fmla="*/ 4439221 w 7505700"/>
              <a:gd name="connsiteY84" fmla="*/ 430911 h 1142333"/>
              <a:gd name="connsiteX85" fmla="*/ 4298918 w 7505700"/>
              <a:gd name="connsiteY85" fmla="*/ 280606 h 1142333"/>
              <a:gd name="connsiteX86" fmla="*/ 4118515 w 7505700"/>
              <a:gd name="connsiteY86" fmla="*/ 541115 h 1142333"/>
              <a:gd name="connsiteX87" fmla="*/ 4118515 w 7505700"/>
              <a:gd name="connsiteY87" fmla="*/ 901827 h 1142333"/>
              <a:gd name="connsiteX88" fmla="*/ 3988212 w 7505700"/>
              <a:gd name="connsiteY88" fmla="*/ 901827 h 1142333"/>
              <a:gd name="connsiteX89" fmla="*/ 3988212 w 7505700"/>
              <a:gd name="connsiteY89" fmla="*/ 430815 h 1142333"/>
              <a:gd name="connsiteX90" fmla="*/ 3847909 w 7505700"/>
              <a:gd name="connsiteY90" fmla="*/ 280511 h 1142333"/>
              <a:gd name="connsiteX91" fmla="*/ 3657504 w 7505700"/>
              <a:gd name="connsiteY91" fmla="*/ 541020 h 1142333"/>
              <a:gd name="connsiteX92" fmla="*/ 3657504 w 7505700"/>
              <a:gd name="connsiteY92" fmla="*/ 901731 h 1142333"/>
              <a:gd name="connsiteX93" fmla="*/ 3537299 w 7505700"/>
              <a:gd name="connsiteY93" fmla="*/ 901731 h 1142333"/>
              <a:gd name="connsiteX94" fmla="*/ 3537299 w 7505700"/>
              <a:gd name="connsiteY94" fmla="*/ 190404 h 1142333"/>
              <a:gd name="connsiteX95" fmla="*/ 3657504 w 7505700"/>
              <a:gd name="connsiteY95" fmla="*/ 190404 h 1142333"/>
              <a:gd name="connsiteX96" fmla="*/ 3657504 w 7505700"/>
              <a:gd name="connsiteY96" fmla="*/ 360807 h 1142333"/>
              <a:gd name="connsiteX97" fmla="*/ 3888010 w 7505700"/>
              <a:gd name="connsiteY97" fmla="*/ 180403 h 1142333"/>
              <a:gd name="connsiteX98" fmla="*/ 3106484 w 7505700"/>
              <a:gd name="connsiteY98" fmla="*/ 180308 h 1142333"/>
              <a:gd name="connsiteX99" fmla="*/ 3447193 w 7505700"/>
              <a:gd name="connsiteY99" fmla="*/ 551116 h 1142333"/>
              <a:gd name="connsiteX100" fmla="*/ 3106484 w 7505700"/>
              <a:gd name="connsiteY100" fmla="*/ 921925 h 1142333"/>
              <a:gd name="connsiteX101" fmla="*/ 2755773 w 7505700"/>
              <a:gd name="connsiteY101" fmla="*/ 551116 h 1142333"/>
              <a:gd name="connsiteX102" fmla="*/ 3106484 w 7505700"/>
              <a:gd name="connsiteY102" fmla="*/ 180308 h 1142333"/>
              <a:gd name="connsiteX103" fmla="*/ 2354865 w 7505700"/>
              <a:gd name="connsiteY103" fmla="*/ 180308 h 1142333"/>
              <a:gd name="connsiteX104" fmla="*/ 2675572 w 7505700"/>
              <a:gd name="connsiteY104" fmla="*/ 460915 h 1142333"/>
              <a:gd name="connsiteX105" fmla="*/ 2545270 w 7505700"/>
              <a:gd name="connsiteY105" fmla="*/ 460915 h 1142333"/>
              <a:gd name="connsiteX106" fmla="*/ 2354865 w 7505700"/>
              <a:gd name="connsiteY106" fmla="*/ 280511 h 1142333"/>
              <a:gd name="connsiteX107" fmla="*/ 2134361 w 7505700"/>
              <a:gd name="connsiteY107" fmla="*/ 551116 h 1142333"/>
              <a:gd name="connsiteX108" fmla="*/ 2354865 w 7505700"/>
              <a:gd name="connsiteY108" fmla="*/ 821721 h 1142333"/>
              <a:gd name="connsiteX109" fmla="*/ 2555271 w 7505700"/>
              <a:gd name="connsiteY109" fmla="*/ 631317 h 1142333"/>
              <a:gd name="connsiteX110" fmla="*/ 2675476 w 7505700"/>
              <a:gd name="connsiteY110" fmla="*/ 631317 h 1142333"/>
              <a:gd name="connsiteX111" fmla="*/ 2354770 w 7505700"/>
              <a:gd name="connsiteY111" fmla="*/ 921925 h 1142333"/>
              <a:gd name="connsiteX112" fmla="*/ 2004059 w 7505700"/>
              <a:gd name="connsiteY112" fmla="*/ 551116 h 1142333"/>
              <a:gd name="connsiteX113" fmla="*/ 2004154 w 7505700"/>
              <a:gd name="connsiteY113" fmla="*/ 551116 h 1142333"/>
              <a:gd name="connsiteX114" fmla="*/ 2354865 w 7505700"/>
              <a:gd name="connsiteY114" fmla="*/ 180308 h 1142333"/>
              <a:gd name="connsiteX115" fmla="*/ 1202721 w 7505700"/>
              <a:gd name="connsiteY115" fmla="*/ 180308 h 1142333"/>
              <a:gd name="connsiteX116" fmla="*/ 1533429 w 7505700"/>
              <a:gd name="connsiteY116" fmla="*/ 561118 h 1142333"/>
              <a:gd name="connsiteX117" fmla="*/ 1533429 w 7505700"/>
              <a:gd name="connsiteY117" fmla="*/ 581120 h 1142333"/>
              <a:gd name="connsiteX118" fmla="*/ 1533239 w 7505700"/>
              <a:gd name="connsiteY118" fmla="*/ 581215 h 1142333"/>
              <a:gd name="connsiteX119" fmla="*/ 992124 w 7505700"/>
              <a:gd name="connsiteY119" fmla="*/ 581215 h 1142333"/>
              <a:gd name="connsiteX120" fmla="*/ 1212627 w 7505700"/>
              <a:gd name="connsiteY120" fmla="*/ 821721 h 1142333"/>
              <a:gd name="connsiteX121" fmla="*/ 1393031 w 7505700"/>
              <a:gd name="connsiteY121" fmla="*/ 691419 h 1142333"/>
              <a:gd name="connsiteX122" fmla="*/ 1523333 w 7505700"/>
              <a:gd name="connsiteY122" fmla="*/ 691419 h 1142333"/>
              <a:gd name="connsiteX123" fmla="*/ 1212723 w 7505700"/>
              <a:gd name="connsiteY123" fmla="*/ 921925 h 1142333"/>
              <a:gd name="connsiteX124" fmla="*/ 862012 w 7505700"/>
              <a:gd name="connsiteY124" fmla="*/ 551116 h 1142333"/>
              <a:gd name="connsiteX125" fmla="*/ 1202721 w 7505700"/>
              <a:gd name="connsiteY125" fmla="*/ 180308 h 1142333"/>
              <a:gd name="connsiteX126" fmla="*/ 1673447 w 7505700"/>
              <a:gd name="connsiteY126" fmla="*/ 0 h 1142333"/>
              <a:gd name="connsiteX127" fmla="*/ 1803749 w 7505700"/>
              <a:gd name="connsiteY127" fmla="*/ 0 h 1142333"/>
              <a:gd name="connsiteX128" fmla="*/ 1803749 w 7505700"/>
              <a:gd name="connsiteY128" fmla="*/ 190405 h 1142333"/>
              <a:gd name="connsiteX129" fmla="*/ 1954053 w 7505700"/>
              <a:gd name="connsiteY129" fmla="*/ 190405 h 1142333"/>
              <a:gd name="connsiteX130" fmla="*/ 1954053 w 7505700"/>
              <a:gd name="connsiteY130" fmla="*/ 290608 h 1142333"/>
              <a:gd name="connsiteX131" fmla="*/ 1803749 w 7505700"/>
              <a:gd name="connsiteY131" fmla="*/ 290608 h 1142333"/>
              <a:gd name="connsiteX132" fmla="*/ 1803749 w 7505700"/>
              <a:gd name="connsiteY132" fmla="*/ 711518 h 1142333"/>
              <a:gd name="connsiteX133" fmla="*/ 1883949 w 7505700"/>
              <a:gd name="connsiteY133" fmla="*/ 821722 h 1142333"/>
              <a:gd name="connsiteX134" fmla="*/ 1954053 w 7505700"/>
              <a:gd name="connsiteY134" fmla="*/ 801719 h 1142333"/>
              <a:gd name="connsiteX135" fmla="*/ 1954053 w 7505700"/>
              <a:gd name="connsiteY135" fmla="*/ 901922 h 1142333"/>
              <a:gd name="connsiteX136" fmla="*/ 1873853 w 7505700"/>
              <a:gd name="connsiteY136" fmla="*/ 921925 h 1142333"/>
              <a:gd name="connsiteX137" fmla="*/ 1673447 w 7505700"/>
              <a:gd name="connsiteY137" fmla="*/ 721519 h 1142333"/>
              <a:gd name="connsiteX138" fmla="*/ 1673447 w 7505700"/>
              <a:gd name="connsiteY138" fmla="*/ 290608 h 1142333"/>
              <a:gd name="connsiteX139" fmla="*/ 1573244 w 7505700"/>
              <a:gd name="connsiteY139" fmla="*/ 290608 h 1142333"/>
              <a:gd name="connsiteX140" fmla="*/ 1573244 w 7505700"/>
              <a:gd name="connsiteY140" fmla="*/ 190405 h 1142333"/>
              <a:gd name="connsiteX141" fmla="*/ 1673447 w 7505700"/>
              <a:gd name="connsiteY141" fmla="*/ 190405 h 1142333"/>
              <a:gd name="connsiteX142" fmla="*/ 0 w 7505700"/>
              <a:gd name="connsiteY142" fmla="*/ 0 h 1142333"/>
              <a:gd name="connsiteX143" fmla="*/ 160306 w 7505700"/>
              <a:gd name="connsiteY143" fmla="*/ 0 h 1142333"/>
              <a:gd name="connsiteX144" fmla="*/ 561118 w 7505700"/>
              <a:gd name="connsiteY144" fmla="*/ 621316 h 1142333"/>
              <a:gd name="connsiteX145" fmla="*/ 641318 w 7505700"/>
              <a:gd name="connsiteY145" fmla="*/ 761619 h 1142333"/>
              <a:gd name="connsiteX146" fmla="*/ 641318 w 7505700"/>
              <a:gd name="connsiteY146" fmla="*/ 0 h 1142333"/>
              <a:gd name="connsiteX147" fmla="*/ 761524 w 7505700"/>
              <a:gd name="connsiteY147" fmla="*/ 0 h 1142333"/>
              <a:gd name="connsiteX148" fmla="*/ 761524 w 7505700"/>
              <a:gd name="connsiteY148" fmla="*/ 901922 h 1142333"/>
              <a:gd name="connsiteX149" fmla="*/ 601218 w 7505700"/>
              <a:gd name="connsiteY149" fmla="*/ 901922 h 1142333"/>
              <a:gd name="connsiteX150" fmla="*/ 200406 w 7505700"/>
              <a:gd name="connsiteY150" fmla="*/ 290608 h 1142333"/>
              <a:gd name="connsiteX151" fmla="*/ 130302 w 7505700"/>
              <a:gd name="connsiteY151" fmla="*/ 150305 h 1142333"/>
              <a:gd name="connsiteX152" fmla="*/ 120302 w 7505700"/>
              <a:gd name="connsiteY152" fmla="*/ 150305 h 1142333"/>
              <a:gd name="connsiteX153" fmla="*/ 130302 w 7505700"/>
              <a:gd name="connsiteY153" fmla="*/ 310610 h 1142333"/>
              <a:gd name="connsiteX154" fmla="*/ 130302 w 7505700"/>
              <a:gd name="connsiteY154" fmla="*/ 901827 h 1142333"/>
              <a:gd name="connsiteX155" fmla="*/ 0 w 7505700"/>
              <a:gd name="connsiteY155" fmla="*/ 901827 h 1142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</a:cxnLst>
            <a:rect l="l" t="t" r="r" b="b"/>
            <a:pathLst>
              <a:path w="7505700" h="1142333">
                <a:moveTo>
                  <a:pt x="5882163" y="551211"/>
                </a:moveTo>
                <a:cubicBezTo>
                  <a:pt x="5842063" y="581310"/>
                  <a:pt x="5781960" y="601313"/>
                  <a:pt x="5731859" y="611314"/>
                </a:cubicBezTo>
                <a:cubicBezTo>
                  <a:pt x="5641657" y="631316"/>
                  <a:pt x="5541454" y="641413"/>
                  <a:pt x="5541454" y="721518"/>
                </a:cubicBezTo>
                <a:cubicBezTo>
                  <a:pt x="5541454" y="791622"/>
                  <a:pt x="5601557" y="821721"/>
                  <a:pt x="5671756" y="821721"/>
                </a:cubicBezTo>
                <a:cubicBezTo>
                  <a:pt x="5812059" y="821721"/>
                  <a:pt x="5882163" y="721518"/>
                  <a:pt x="5882163" y="581215"/>
                </a:cubicBezTo>
                <a:close/>
                <a:moveTo>
                  <a:pt x="1202531" y="280606"/>
                </a:moveTo>
                <a:cubicBezTo>
                  <a:pt x="1092327" y="280606"/>
                  <a:pt x="1012126" y="350710"/>
                  <a:pt x="992124" y="491014"/>
                </a:cubicBezTo>
                <a:lnTo>
                  <a:pt x="1402937" y="491014"/>
                </a:lnTo>
                <a:cubicBezTo>
                  <a:pt x="1392937" y="350710"/>
                  <a:pt x="1312735" y="280606"/>
                  <a:pt x="1202531" y="280606"/>
                </a:cubicBezTo>
                <a:close/>
                <a:moveTo>
                  <a:pt x="3106579" y="280511"/>
                </a:moveTo>
                <a:cubicBezTo>
                  <a:pt x="2966276" y="280511"/>
                  <a:pt x="2886075" y="380714"/>
                  <a:pt x="2886075" y="551116"/>
                </a:cubicBezTo>
                <a:cubicBezTo>
                  <a:pt x="2886075" y="711422"/>
                  <a:pt x="2966276" y="821721"/>
                  <a:pt x="3106579" y="821721"/>
                </a:cubicBezTo>
                <a:cubicBezTo>
                  <a:pt x="3236881" y="821721"/>
                  <a:pt x="3316986" y="711517"/>
                  <a:pt x="3316986" y="551116"/>
                </a:cubicBezTo>
                <a:cubicBezTo>
                  <a:pt x="3316986" y="380714"/>
                  <a:pt x="3236786" y="280511"/>
                  <a:pt x="3106579" y="280511"/>
                </a:cubicBezTo>
                <a:close/>
                <a:moveTo>
                  <a:pt x="5020532" y="270509"/>
                </a:moveTo>
                <a:cubicBezTo>
                  <a:pt x="4890230" y="270509"/>
                  <a:pt x="4800028" y="400812"/>
                  <a:pt x="4800028" y="551116"/>
                </a:cubicBezTo>
                <a:cubicBezTo>
                  <a:pt x="4800028" y="701421"/>
                  <a:pt x="4890230" y="821721"/>
                  <a:pt x="5020532" y="821721"/>
                </a:cubicBezTo>
                <a:cubicBezTo>
                  <a:pt x="5140738" y="821721"/>
                  <a:pt x="5220938" y="711517"/>
                  <a:pt x="5220938" y="541115"/>
                </a:cubicBezTo>
                <a:cubicBezTo>
                  <a:pt x="5220938" y="380809"/>
                  <a:pt x="5140738" y="270509"/>
                  <a:pt x="5020532" y="270509"/>
                </a:cubicBezTo>
                <a:close/>
                <a:moveTo>
                  <a:pt x="6824376" y="190404"/>
                </a:moveTo>
                <a:lnTo>
                  <a:pt x="6964680" y="190404"/>
                </a:lnTo>
                <a:lnTo>
                  <a:pt x="7135082" y="661415"/>
                </a:lnTo>
                <a:cubicBezTo>
                  <a:pt x="7145083" y="701516"/>
                  <a:pt x="7155084" y="741616"/>
                  <a:pt x="7165181" y="791717"/>
                </a:cubicBezTo>
                <a:lnTo>
                  <a:pt x="7175182" y="791717"/>
                </a:lnTo>
                <a:cubicBezTo>
                  <a:pt x="7185183" y="741616"/>
                  <a:pt x="7195185" y="701516"/>
                  <a:pt x="7205281" y="661415"/>
                </a:cubicBezTo>
                <a:lnTo>
                  <a:pt x="7375683" y="190404"/>
                </a:lnTo>
                <a:lnTo>
                  <a:pt x="7505700" y="190404"/>
                </a:lnTo>
                <a:lnTo>
                  <a:pt x="7245191" y="881824"/>
                </a:lnTo>
                <a:cubicBezTo>
                  <a:pt x="7205091" y="982027"/>
                  <a:pt x="7114889" y="1142333"/>
                  <a:pt x="6954583" y="1142333"/>
                </a:cubicBezTo>
                <a:cubicBezTo>
                  <a:pt x="6904482" y="1142333"/>
                  <a:pt x="6874382" y="1132331"/>
                  <a:pt x="6864381" y="1122330"/>
                </a:cubicBezTo>
                <a:lnTo>
                  <a:pt x="6864381" y="1022127"/>
                </a:lnTo>
                <a:cubicBezTo>
                  <a:pt x="6884384" y="1032128"/>
                  <a:pt x="6914483" y="1042130"/>
                  <a:pt x="6944582" y="1042130"/>
                </a:cubicBezTo>
                <a:cubicBezTo>
                  <a:pt x="7034784" y="1042130"/>
                  <a:pt x="7084885" y="982027"/>
                  <a:pt x="7114984" y="921924"/>
                </a:cubicBezTo>
                <a:close/>
                <a:moveTo>
                  <a:pt x="6533769" y="180403"/>
                </a:moveTo>
                <a:cubicBezTo>
                  <a:pt x="6674072" y="180403"/>
                  <a:pt x="6774275" y="280606"/>
                  <a:pt x="6774275" y="420909"/>
                </a:cubicBezTo>
                <a:lnTo>
                  <a:pt x="6774180" y="420909"/>
                </a:lnTo>
                <a:lnTo>
                  <a:pt x="6774180" y="901922"/>
                </a:lnTo>
                <a:lnTo>
                  <a:pt x="6653974" y="901922"/>
                </a:lnTo>
                <a:lnTo>
                  <a:pt x="6653974" y="451008"/>
                </a:lnTo>
                <a:cubicBezTo>
                  <a:pt x="6653974" y="340804"/>
                  <a:pt x="6593871" y="280606"/>
                  <a:pt x="6503669" y="280606"/>
                </a:cubicBezTo>
                <a:cubicBezTo>
                  <a:pt x="6383464" y="280606"/>
                  <a:pt x="6303263" y="370808"/>
                  <a:pt x="6303263" y="541115"/>
                </a:cubicBezTo>
                <a:lnTo>
                  <a:pt x="6303263" y="901827"/>
                </a:lnTo>
                <a:lnTo>
                  <a:pt x="6183058" y="901827"/>
                </a:lnTo>
                <a:lnTo>
                  <a:pt x="6183058" y="190404"/>
                </a:lnTo>
                <a:lnTo>
                  <a:pt x="6303263" y="190404"/>
                </a:lnTo>
                <a:lnTo>
                  <a:pt x="6303263" y="360807"/>
                </a:lnTo>
                <a:cubicBezTo>
                  <a:pt x="6323266" y="240601"/>
                  <a:pt x="6423469" y="180403"/>
                  <a:pt x="6533769" y="180403"/>
                </a:cubicBezTo>
                <a:close/>
                <a:moveTo>
                  <a:pt x="5731859" y="180403"/>
                </a:moveTo>
                <a:cubicBezTo>
                  <a:pt x="5912262" y="180403"/>
                  <a:pt x="6012465" y="260604"/>
                  <a:pt x="6012465" y="420909"/>
                </a:cubicBezTo>
                <a:lnTo>
                  <a:pt x="6012465" y="741616"/>
                </a:lnTo>
                <a:cubicBezTo>
                  <a:pt x="6012465" y="811720"/>
                  <a:pt x="6042564" y="821817"/>
                  <a:pt x="6062566" y="821817"/>
                </a:cubicBezTo>
                <a:cubicBezTo>
                  <a:pt x="6082569" y="821817"/>
                  <a:pt x="6102667" y="811815"/>
                  <a:pt x="6122669" y="811815"/>
                </a:cubicBezTo>
                <a:lnTo>
                  <a:pt x="6122765" y="811720"/>
                </a:lnTo>
                <a:lnTo>
                  <a:pt x="6122765" y="901922"/>
                </a:lnTo>
                <a:cubicBezTo>
                  <a:pt x="6092666" y="911923"/>
                  <a:pt x="6062662" y="911923"/>
                  <a:pt x="6032563" y="911923"/>
                </a:cubicBezTo>
                <a:cubicBezTo>
                  <a:pt x="5932360" y="911923"/>
                  <a:pt x="5892259" y="851820"/>
                  <a:pt x="5892259" y="771620"/>
                </a:cubicBezTo>
                <a:lnTo>
                  <a:pt x="5892259" y="741521"/>
                </a:lnTo>
                <a:lnTo>
                  <a:pt x="5882258" y="741521"/>
                </a:lnTo>
                <a:cubicBezTo>
                  <a:pt x="5852160" y="851725"/>
                  <a:pt x="5762053" y="921924"/>
                  <a:pt x="5641752" y="921924"/>
                </a:cubicBezTo>
                <a:cubicBezTo>
                  <a:pt x="5521451" y="921924"/>
                  <a:pt x="5421248" y="861822"/>
                  <a:pt x="5421248" y="731520"/>
                </a:cubicBezTo>
                <a:cubicBezTo>
                  <a:pt x="5421248" y="561117"/>
                  <a:pt x="5571553" y="541115"/>
                  <a:pt x="5711856" y="521112"/>
                </a:cubicBezTo>
                <a:cubicBezTo>
                  <a:pt x="5822060" y="501110"/>
                  <a:pt x="5882258" y="481012"/>
                  <a:pt x="5882258" y="390810"/>
                </a:cubicBezTo>
                <a:cubicBezTo>
                  <a:pt x="5882258" y="330708"/>
                  <a:pt x="5842158" y="270605"/>
                  <a:pt x="5731954" y="270605"/>
                </a:cubicBezTo>
                <a:cubicBezTo>
                  <a:pt x="5621750" y="270605"/>
                  <a:pt x="5561552" y="320706"/>
                  <a:pt x="5561552" y="430911"/>
                </a:cubicBezTo>
                <a:lnTo>
                  <a:pt x="5431250" y="430911"/>
                </a:lnTo>
                <a:cubicBezTo>
                  <a:pt x="5441251" y="270605"/>
                  <a:pt x="5541454" y="180403"/>
                  <a:pt x="5731859" y="180403"/>
                </a:cubicBezTo>
                <a:close/>
                <a:moveTo>
                  <a:pt x="5050631" y="180403"/>
                </a:moveTo>
                <a:cubicBezTo>
                  <a:pt x="5231035" y="180403"/>
                  <a:pt x="5351240" y="330708"/>
                  <a:pt x="5351240" y="541115"/>
                </a:cubicBezTo>
                <a:cubicBezTo>
                  <a:pt x="5351240" y="761619"/>
                  <a:pt x="5220938" y="921924"/>
                  <a:pt x="5050631" y="921924"/>
                </a:cubicBezTo>
                <a:cubicBezTo>
                  <a:pt x="4940427" y="921924"/>
                  <a:pt x="4840224" y="861822"/>
                  <a:pt x="4810125" y="741521"/>
                </a:cubicBezTo>
                <a:lnTo>
                  <a:pt x="4800124" y="741521"/>
                </a:lnTo>
                <a:lnTo>
                  <a:pt x="4800124" y="1142333"/>
                </a:lnTo>
                <a:lnTo>
                  <a:pt x="4679918" y="1142333"/>
                </a:lnTo>
                <a:lnTo>
                  <a:pt x="4679918" y="190404"/>
                </a:lnTo>
                <a:lnTo>
                  <a:pt x="4800124" y="190404"/>
                </a:lnTo>
                <a:lnTo>
                  <a:pt x="4800124" y="360807"/>
                </a:lnTo>
                <a:lnTo>
                  <a:pt x="4810125" y="360807"/>
                </a:lnTo>
                <a:cubicBezTo>
                  <a:pt x="4840224" y="240601"/>
                  <a:pt x="4940427" y="180403"/>
                  <a:pt x="5050631" y="180403"/>
                </a:cubicBezTo>
                <a:close/>
                <a:moveTo>
                  <a:pt x="3888010" y="180403"/>
                </a:moveTo>
                <a:cubicBezTo>
                  <a:pt x="3988212" y="180403"/>
                  <a:pt x="4078414" y="240506"/>
                  <a:pt x="4108513" y="360807"/>
                </a:cubicBezTo>
                <a:cubicBezTo>
                  <a:pt x="4138612" y="230505"/>
                  <a:pt x="4238815" y="180403"/>
                  <a:pt x="4329017" y="180403"/>
                </a:cubicBezTo>
                <a:cubicBezTo>
                  <a:pt x="4459319" y="180403"/>
                  <a:pt x="4569523" y="270605"/>
                  <a:pt x="4569523" y="420909"/>
                </a:cubicBezTo>
                <a:lnTo>
                  <a:pt x="4569523" y="901922"/>
                </a:lnTo>
                <a:lnTo>
                  <a:pt x="4439221" y="901922"/>
                </a:lnTo>
                <a:lnTo>
                  <a:pt x="4439221" y="430911"/>
                </a:lnTo>
                <a:cubicBezTo>
                  <a:pt x="4439221" y="340709"/>
                  <a:pt x="4379119" y="280606"/>
                  <a:pt x="4298918" y="280606"/>
                </a:cubicBezTo>
                <a:cubicBezTo>
                  <a:pt x="4188714" y="280606"/>
                  <a:pt x="4118515" y="370808"/>
                  <a:pt x="4118515" y="541115"/>
                </a:cubicBezTo>
                <a:lnTo>
                  <a:pt x="4118515" y="901827"/>
                </a:lnTo>
                <a:lnTo>
                  <a:pt x="3988212" y="901827"/>
                </a:lnTo>
                <a:lnTo>
                  <a:pt x="3988212" y="430815"/>
                </a:lnTo>
                <a:cubicBezTo>
                  <a:pt x="3988212" y="340613"/>
                  <a:pt x="3928110" y="280511"/>
                  <a:pt x="3847909" y="280511"/>
                </a:cubicBezTo>
                <a:cubicBezTo>
                  <a:pt x="3737705" y="280511"/>
                  <a:pt x="3657504" y="390715"/>
                  <a:pt x="3657504" y="541020"/>
                </a:cubicBezTo>
                <a:lnTo>
                  <a:pt x="3657504" y="901731"/>
                </a:lnTo>
                <a:lnTo>
                  <a:pt x="3537299" y="901731"/>
                </a:lnTo>
                <a:lnTo>
                  <a:pt x="3537299" y="190404"/>
                </a:lnTo>
                <a:lnTo>
                  <a:pt x="3657504" y="190404"/>
                </a:lnTo>
                <a:lnTo>
                  <a:pt x="3657504" y="360807"/>
                </a:lnTo>
                <a:cubicBezTo>
                  <a:pt x="3687603" y="240601"/>
                  <a:pt x="3777710" y="180403"/>
                  <a:pt x="3888010" y="180403"/>
                </a:cubicBezTo>
                <a:close/>
                <a:moveTo>
                  <a:pt x="3106484" y="180308"/>
                </a:moveTo>
                <a:cubicBezTo>
                  <a:pt x="3326892" y="180308"/>
                  <a:pt x="3447193" y="330612"/>
                  <a:pt x="3447193" y="551116"/>
                </a:cubicBezTo>
                <a:cubicBezTo>
                  <a:pt x="3447193" y="771620"/>
                  <a:pt x="3316891" y="921925"/>
                  <a:pt x="3106484" y="921925"/>
                </a:cubicBezTo>
                <a:cubicBezTo>
                  <a:pt x="2896076" y="921925"/>
                  <a:pt x="2755773" y="771620"/>
                  <a:pt x="2755773" y="551116"/>
                </a:cubicBezTo>
                <a:cubicBezTo>
                  <a:pt x="2755773" y="330612"/>
                  <a:pt x="2886075" y="180308"/>
                  <a:pt x="3106484" y="180308"/>
                </a:cubicBezTo>
                <a:close/>
                <a:moveTo>
                  <a:pt x="2354865" y="180308"/>
                </a:moveTo>
                <a:cubicBezTo>
                  <a:pt x="2535268" y="180308"/>
                  <a:pt x="2665475" y="290512"/>
                  <a:pt x="2675572" y="460915"/>
                </a:cubicBezTo>
                <a:lnTo>
                  <a:pt x="2545270" y="460915"/>
                </a:lnTo>
                <a:cubicBezTo>
                  <a:pt x="2535268" y="360711"/>
                  <a:pt x="2485167" y="280511"/>
                  <a:pt x="2354865" y="280511"/>
                </a:cubicBezTo>
                <a:cubicBezTo>
                  <a:pt x="2224563" y="280511"/>
                  <a:pt x="2134361" y="390715"/>
                  <a:pt x="2134361" y="551116"/>
                </a:cubicBezTo>
                <a:cubicBezTo>
                  <a:pt x="2134361" y="711517"/>
                  <a:pt x="2224563" y="821721"/>
                  <a:pt x="2354865" y="821721"/>
                </a:cubicBezTo>
                <a:cubicBezTo>
                  <a:pt x="2465069" y="821721"/>
                  <a:pt x="2535268" y="751618"/>
                  <a:pt x="2555271" y="631317"/>
                </a:cubicBezTo>
                <a:lnTo>
                  <a:pt x="2675476" y="631317"/>
                </a:lnTo>
                <a:cubicBezTo>
                  <a:pt x="2665475" y="811720"/>
                  <a:pt x="2535173" y="921925"/>
                  <a:pt x="2354770" y="921925"/>
                </a:cubicBezTo>
                <a:cubicBezTo>
                  <a:pt x="2154363" y="921925"/>
                  <a:pt x="2004059" y="771620"/>
                  <a:pt x="2004059" y="551116"/>
                </a:cubicBezTo>
                <a:lnTo>
                  <a:pt x="2004154" y="551116"/>
                </a:lnTo>
                <a:cubicBezTo>
                  <a:pt x="2004154" y="330612"/>
                  <a:pt x="2144458" y="180308"/>
                  <a:pt x="2354865" y="180308"/>
                </a:cubicBezTo>
                <a:close/>
                <a:moveTo>
                  <a:pt x="1202721" y="180308"/>
                </a:moveTo>
                <a:cubicBezTo>
                  <a:pt x="1413129" y="180308"/>
                  <a:pt x="1533429" y="340614"/>
                  <a:pt x="1533429" y="561118"/>
                </a:cubicBezTo>
                <a:lnTo>
                  <a:pt x="1533429" y="581120"/>
                </a:lnTo>
                <a:lnTo>
                  <a:pt x="1533239" y="581215"/>
                </a:lnTo>
                <a:lnTo>
                  <a:pt x="992124" y="581215"/>
                </a:lnTo>
                <a:cubicBezTo>
                  <a:pt x="1002126" y="731520"/>
                  <a:pt x="1092327" y="821721"/>
                  <a:pt x="1212627" y="821721"/>
                </a:cubicBezTo>
                <a:cubicBezTo>
                  <a:pt x="1302829" y="821721"/>
                  <a:pt x="1383029" y="771620"/>
                  <a:pt x="1393031" y="691419"/>
                </a:cubicBezTo>
                <a:lnTo>
                  <a:pt x="1523333" y="691419"/>
                </a:lnTo>
                <a:cubicBezTo>
                  <a:pt x="1503330" y="831723"/>
                  <a:pt x="1373028" y="921925"/>
                  <a:pt x="1212723" y="921925"/>
                </a:cubicBezTo>
                <a:cubicBezTo>
                  <a:pt x="1002315" y="921925"/>
                  <a:pt x="862012" y="781621"/>
                  <a:pt x="862012" y="551116"/>
                </a:cubicBezTo>
                <a:cubicBezTo>
                  <a:pt x="862012" y="340709"/>
                  <a:pt x="992314" y="180308"/>
                  <a:pt x="1202721" y="180308"/>
                </a:cubicBezTo>
                <a:close/>
                <a:moveTo>
                  <a:pt x="1673447" y="0"/>
                </a:moveTo>
                <a:lnTo>
                  <a:pt x="1803749" y="0"/>
                </a:lnTo>
                <a:lnTo>
                  <a:pt x="1803749" y="190405"/>
                </a:lnTo>
                <a:lnTo>
                  <a:pt x="1954053" y="190405"/>
                </a:lnTo>
                <a:lnTo>
                  <a:pt x="1954053" y="290608"/>
                </a:lnTo>
                <a:lnTo>
                  <a:pt x="1803749" y="290608"/>
                </a:lnTo>
                <a:lnTo>
                  <a:pt x="1803749" y="711518"/>
                </a:lnTo>
                <a:cubicBezTo>
                  <a:pt x="1803749" y="791718"/>
                  <a:pt x="1833848" y="821722"/>
                  <a:pt x="1883949" y="821722"/>
                </a:cubicBezTo>
                <a:cubicBezTo>
                  <a:pt x="1914049" y="821722"/>
                  <a:pt x="1934051" y="811721"/>
                  <a:pt x="1954053" y="801719"/>
                </a:cubicBezTo>
                <a:lnTo>
                  <a:pt x="1954053" y="901922"/>
                </a:lnTo>
                <a:cubicBezTo>
                  <a:pt x="1934051" y="911924"/>
                  <a:pt x="1903952" y="921925"/>
                  <a:pt x="1873853" y="921925"/>
                </a:cubicBezTo>
                <a:cubicBezTo>
                  <a:pt x="1753648" y="921925"/>
                  <a:pt x="1673447" y="861822"/>
                  <a:pt x="1673447" y="721519"/>
                </a:cubicBezTo>
                <a:lnTo>
                  <a:pt x="1673447" y="290608"/>
                </a:lnTo>
                <a:lnTo>
                  <a:pt x="1573244" y="290608"/>
                </a:lnTo>
                <a:lnTo>
                  <a:pt x="1573244" y="190405"/>
                </a:lnTo>
                <a:lnTo>
                  <a:pt x="1673447" y="190405"/>
                </a:lnTo>
                <a:close/>
                <a:moveTo>
                  <a:pt x="0" y="0"/>
                </a:moveTo>
                <a:lnTo>
                  <a:pt x="160306" y="0"/>
                </a:lnTo>
                <a:lnTo>
                  <a:pt x="561118" y="621316"/>
                </a:lnTo>
                <a:cubicBezTo>
                  <a:pt x="591217" y="671417"/>
                  <a:pt x="621221" y="721519"/>
                  <a:pt x="641318" y="761619"/>
                </a:cubicBezTo>
                <a:lnTo>
                  <a:pt x="641318" y="0"/>
                </a:lnTo>
                <a:lnTo>
                  <a:pt x="761524" y="0"/>
                </a:lnTo>
                <a:lnTo>
                  <a:pt x="761524" y="901922"/>
                </a:lnTo>
                <a:lnTo>
                  <a:pt x="601218" y="901922"/>
                </a:lnTo>
                <a:lnTo>
                  <a:pt x="200406" y="290608"/>
                </a:lnTo>
                <a:cubicBezTo>
                  <a:pt x="170307" y="240506"/>
                  <a:pt x="140304" y="190405"/>
                  <a:pt x="130302" y="150305"/>
                </a:cubicBezTo>
                <a:lnTo>
                  <a:pt x="120302" y="150305"/>
                </a:lnTo>
                <a:cubicBezTo>
                  <a:pt x="130302" y="190405"/>
                  <a:pt x="130302" y="250508"/>
                  <a:pt x="130302" y="310610"/>
                </a:cubicBezTo>
                <a:lnTo>
                  <a:pt x="130302" y="901827"/>
                </a:lnTo>
                <a:lnTo>
                  <a:pt x="0" y="901827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2AB89F-D8E8-44C4-B0A4-3354FEBB8C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5920159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6" hidden="1">
            <a:extLst>
              <a:ext uri="{FF2B5EF4-FFF2-40B4-BE49-F238E27FC236}">
                <a16:creationId xmlns:a16="http://schemas.microsoft.com/office/drawing/2014/main" id="{52C8411E-0ECF-EF09-8D4C-3E8538831F9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dt" sz="half" idx="15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r>
              <a:rPr lang="en-GB"/>
              <a:t>21 June, 2023</a:t>
            </a:r>
            <a:endParaRPr lang="en-GB" dirty="0"/>
          </a:p>
        </p:txBody>
      </p:sp>
      <p:sp>
        <p:nvSpPr>
          <p:cNvPr id="3" name="Footer Placeholder 8" hidden="1">
            <a:extLst>
              <a:ext uri="{FF2B5EF4-FFF2-40B4-BE49-F238E27FC236}">
                <a16:creationId xmlns:a16="http://schemas.microsoft.com/office/drawing/2014/main" id="{57F7775F-CF11-C3CE-C9A8-7A5196B3FBF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17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2AB89F-D8E8-44C4-B0A4-3354FEBB8C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2435317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.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uide">
            <a:extLst>
              <a:ext uri="{FF2B5EF4-FFF2-40B4-BE49-F238E27FC236}">
                <a16:creationId xmlns:a16="http://schemas.microsoft.com/office/drawing/2014/main" id="{3956445A-68AC-A051-5336-44E5C8F6B00F}"/>
              </a:ext>
            </a:extLst>
          </p:cNvPr>
          <p:cNvGrpSpPr>
            <a:grpSpLocks noGrp="1" noUngrp="1" noRot="1" noMove="1" noResize="1"/>
          </p:cNvGrpSpPr>
          <p:nvPr userDrawn="1"/>
        </p:nvGrpSpPr>
        <p:grpSpPr>
          <a:xfrm>
            <a:off x="12587316" y="-1"/>
            <a:ext cx="2605059" cy="4512011"/>
            <a:chOff x="12587316" y="-1"/>
            <a:chExt cx="2605059" cy="4512011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E4ED1235-CDA1-80D8-D6DD-E78968DAC1B7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2597199" y="524477"/>
              <a:ext cx="725714" cy="664212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008CA25-99BB-13F5-A24F-67FCBD1CBB24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12598400" y="-1"/>
              <a:ext cx="1603003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1200" b="1" dirty="0">
                  <a:solidFill>
                    <a:schemeClr val="bg1"/>
                  </a:solidFill>
                </a:rPr>
                <a:t>How to insert picture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9C408DC-F695-F544-BB0D-A157EAF6859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12587316" y="290859"/>
              <a:ext cx="2390078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1200" b="0" dirty="0">
                  <a:solidFill>
                    <a:schemeClr val="bg1"/>
                  </a:solidFill>
                </a:rPr>
                <a:t>Click on icon and select image </a:t>
              </a:r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6A1BE66D-F196-0503-354A-333C3E0ADBD7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 userDrawn="1"/>
          </p:nvPicPr>
          <p:blipFill rotWithShape="1">
            <a:blip r:embed="rId3"/>
            <a:srcRect t="58157" r="3019" b="37657"/>
            <a:stretch/>
          </p:blipFill>
          <p:spPr>
            <a:xfrm>
              <a:off x="12597199" y="1988288"/>
              <a:ext cx="2559789" cy="279658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5B6891C-461A-72B4-58DD-E2DEBBD29FB7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12597199" y="1381404"/>
              <a:ext cx="2559789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1200" b="0" dirty="0">
                  <a:solidFill>
                    <a:schemeClr val="bg1"/>
                  </a:solidFill>
                </a:rPr>
                <a:t>Once you have inserted image, right click on it and select option </a:t>
              </a:r>
              <a:br>
                <a:rPr lang="en-GB" sz="1200" b="0" dirty="0">
                  <a:solidFill>
                    <a:schemeClr val="bg1"/>
                  </a:solidFill>
                </a:rPr>
              </a:br>
              <a:r>
                <a:rPr lang="en-GB" sz="1200" b="1" dirty="0">
                  <a:solidFill>
                    <a:schemeClr val="bg1"/>
                  </a:solidFill>
                </a:rPr>
                <a:t>Send to Back</a:t>
              </a:r>
              <a:endParaRPr lang="en-GB" sz="1200" b="0" dirty="0">
                <a:solidFill>
                  <a:schemeClr val="bg1"/>
                </a:solidFill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9042DDC-29B7-D31A-F311-504E30D8068F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12587316" y="2656615"/>
              <a:ext cx="1734449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1200" b="1" dirty="0">
                  <a:solidFill>
                    <a:schemeClr val="bg1"/>
                  </a:solidFill>
                </a:rPr>
                <a:t>How to change picture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82BAC2E-EA39-5663-2C32-00E93026F941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12587316" y="2947475"/>
              <a:ext cx="2390078" cy="110799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1200" b="0" dirty="0">
                  <a:solidFill>
                    <a:schemeClr val="bg1"/>
                  </a:solidFill>
                </a:rPr>
                <a:t>Click on the frame of slide and select picture</a:t>
              </a:r>
              <a:br>
                <a:rPr lang="en-GB" sz="1200" b="0" dirty="0">
                  <a:solidFill>
                    <a:schemeClr val="bg1"/>
                  </a:solidFill>
                </a:rPr>
              </a:br>
              <a:br>
                <a:rPr lang="en-GB" sz="1200" b="0" dirty="0">
                  <a:solidFill>
                    <a:schemeClr val="bg1"/>
                  </a:solidFill>
                </a:rPr>
              </a:br>
              <a:r>
                <a:rPr lang="en-GB" sz="1200" b="0" dirty="0">
                  <a:solidFill>
                    <a:schemeClr val="bg1"/>
                  </a:solidFill>
                </a:rPr>
                <a:t>Once you have selected image right click on it and select option</a:t>
              </a:r>
              <a:br>
                <a:rPr lang="en-GB" sz="1200" b="0" dirty="0">
                  <a:solidFill>
                    <a:schemeClr val="bg1"/>
                  </a:solidFill>
                </a:rPr>
              </a:br>
              <a:r>
                <a:rPr lang="en-GB" sz="1200" b="1" dirty="0">
                  <a:solidFill>
                    <a:schemeClr val="bg1"/>
                  </a:solidFill>
                </a:rPr>
                <a:t>Change picture</a:t>
              </a:r>
              <a:endParaRPr lang="en-GB" sz="1200" b="0" dirty="0">
                <a:solidFill>
                  <a:schemeClr val="bg1"/>
                </a:solidFill>
              </a:endParaRPr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9FBC33B2-68DF-5642-512F-C226C206A232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12595999" y="4158512"/>
              <a:ext cx="2596376" cy="353498"/>
            </a:xfrm>
            <a:prstGeom prst="rect">
              <a:avLst/>
            </a:prstGeom>
          </p:spPr>
        </p:pic>
      </p:grpSp>
      <p:sp>
        <p:nvSpPr>
          <p:cNvPr id="2" name="Date Placeholder 6" hidden="1">
            <a:extLst>
              <a:ext uri="{FF2B5EF4-FFF2-40B4-BE49-F238E27FC236}">
                <a16:creationId xmlns:a16="http://schemas.microsoft.com/office/drawing/2014/main" id="{D24145B0-0C2A-B6BD-45E9-64997AD0DBE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dt" sz="half" idx="15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r>
              <a:rPr lang="en-GB"/>
              <a:t>21 June, 2023</a:t>
            </a:r>
            <a:endParaRPr lang="en-GB" dirty="0"/>
          </a:p>
        </p:txBody>
      </p:sp>
      <p:sp>
        <p:nvSpPr>
          <p:cNvPr id="3" name="Footer Placeholder 8" hidden="1">
            <a:extLst>
              <a:ext uri="{FF2B5EF4-FFF2-40B4-BE49-F238E27FC236}">
                <a16:creationId xmlns:a16="http://schemas.microsoft.com/office/drawing/2014/main" id="{37C243AA-E623-9F30-8E23-91B65811FB4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17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2AB89F-D8E8-44C4-B0A4-3354FEBB8C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5" name="Grid - freeform">
            <a:extLst>
              <a:ext uri="{FF2B5EF4-FFF2-40B4-BE49-F238E27FC236}">
                <a16:creationId xmlns:a16="http://schemas.microsoft.com/office/drawing/2014/main" id="{648DDE02-0128-A751-ACA6-C734FB2BDA2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795"/>
            <a:ext cx="12192000" cy="6858000"/>
          </a:xfrm>
          <a:custGeom>
            <a:avLst/>
            <a:gdLst>
              <a:gd name="connsiteX0" fmla="*/ 189620 w 12192000"/>
              <a:gd name="connsiteY0" fmla="*/ 190219 h 6858000"/>
              <a:gd name="connsiteX1" fmla="*/ 189620 w 12192000"/>
              <a:gd name="connsiteY1" fmla="*/ 6667781 h 6858000"/>
              <a:gd name="connsiteX2" fmla="*/ 12001239 w 12192000"/>
              <a:gd name="connsiteY2" fmla="*/ 6667781 h 6858000"/>
              <a:gd name="connsiteX3" fmla="*/ 12001239 w 12192000"/>
              <a:gd name="connsiteY3" fmla="*/ 190219 h 6858000"/>
              <a:gd name="connsiteX4" fmla="*/ 182420 w 12192000"/>
              <a:gd name="connsiteY4" fmla="*/ 0 h 6858000"/>
              <a:gd name="connsiteX5" fmla="*/ 189620 w 12192000"/>
              <a:gd name="connsiteY5" fmla="*/ 0 h 6858000"/>
              <a:gd name="connsiteX6" fmla="*/ 189620 w 12192000"/>
              <a:gd name="connsiteY6" fmla="*/ 183019 h 6858000"/>
              <a:gd name="connsiteX7" fmla="*/ 12001239 w 12192000"/>
              <a:gd name="connsiteY7" fmla="*/ 183019 h 6858000"/>
              <a:gd name="connsiteX8" fmla="*/ 12001239 w 12192000"/>
              <a:gd name="connsiteY8" fmla="*/ 0 h 6858000"/>
              <a:gd name="connsiteX9" fmla="*/ 12008439 w 12192000"/>
              <a:gd name="connsiteY9" fmla="*/ 0 h 6858000"/>
              <a:gd name="connsiteX10" fmla="*/ 12008439 w 12192000"/>
              <a:gd name="connsiteY10" fmla="*/ 183019 h 6858000"/>
              <a:gd name="connsiteX11" fmla="*/ 12192000 w 12192000"/>
              <a:gd name="connsiteY11" fmla="*/ 183019 h 6858000"/>
              <a:gd name="connsiteX12" fmla="*/ 12192000 w 12192000"/>
              <a:gd name="connsiteY12" fmla="*/ 190219 h 6858000"/>
              <a:gd name="connsiteX13" fmla="*/ 12008439 w 12192000"/>
              <a:gd name="connsiteY13" fmla="*/ 190219 h 6858000"/>
              <a:gd name="connsiteX14" fmla="*/ 12008439 w 12192000"/>
              <a:gd name="connsiteY14" fmla="*/ 6667781 h 6858000"/>
              <a:gd name="connsiteX15" fmla="*/ 12192000 w 12192000"/>
              <a:gd name="connsiteY15" fmla="*/ 6667781 h 6858000"/>
              <a:gd name="connsiteX16" fmla="*/ 12192000 w 12192000"/>
              <a:gd name="connsiteY16" fmla="*/ 6674981 h 6858000"/>
              <a:gd name="connsiteX17" fmla="*/ 12008439 w 12192000"/>
              <a:gd name="connsiteY17" fmla="*/ 6674981 h 6858000"/>
              <a:gd name="connsiteX18" fmla="*/ 12008439 w 12192000"/>
              <a:gd name="connsiteY18" fmla="*/ 6858000 h 6858000"/>
              <a:gd name="connsiteX19" fmla="*/ 12001239 w 12192000"/>
              <a:gd name="connsiteY19" fmla="*/ 6858000 h 6858000"/>
              <a:gd name="connsiteX20" fmla="*/ 12001239 w 12192000"/>
              <a:gd name="connsiteY20" fmla="*/ 6674981 h 6858000"/>
              <a:gd name="connsiteX21" fmla="*/ 189620 w 12192000"/>
              <a:gd name="connsiteY21" fmla="*/ 6674981 h 6858000"/>
              <a:gd name="connsiteX22" fmla="*/ 189620 w 12192000"/>
              <a:gd name="connsiteY22" fmla="*/ 6858000 h 6858000"/>
              <a:gd name="connsiteX23" fmla="*/ 182420 w 12192000"/>
              <a:gd name="connsiteY23" fmla="*/ 6858000 h 6858000"/>
              <a:gd name="connsiteX24" fmla="*/ 182420 w 12192000"/>
              <a:gd name="connsiteY24" fmla="*/ 6674981 h 6858000"/>
              <a:gd name="connsiteX25" fmla="*/ 0 w 12192000"/>
              <a:gd name="connsiteY25" fmla="*/ 6674981 h 6858000"/>
              <a:gd name="connsiteX26" fmla="*/ 0 w 12192000"/>
              <a:gd name="connsiteY26" fmla="*/ 6667781 h 6858000"/>
              <a:gd name="connsiteX27" fmla="*/ 182420 w 12192000"/>
              <a:gd name="connsiteY27" fmla="*/ 6667781 h 6858000"/>
              <a:gd name="connsiteX28" fmla="*/ 182420 w 12192000"/>
              <a:gd name="connsiteY28" fmla="*/ 190219 h 6858000"/>
              <a:gd name="connsiteX29" fmla="*/ 0 w 12192000"/>
              <a:gd name="connsiteY29" fmla="*/ 190219 h 6858000"/>
              <a:gd name="connsiteX30" fmla="*/ 0 w 12192000"/>
              <a:gd name="connsiteY30" fmla="*/ 183019 h 6858000"/>
              <a:gd name="connsiteX31" fmla="*/ 182420 w 12192000"/>
              <a:gd name="connsiteY31" fmla="*/ 18301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2192000" h="6858000">
                <a:moveTo>
                  <a:pt x="189620" y="190219"/>
                </a:moveTo>
                <a:lnTo>
                  <a:pt x="189620" y="6667781"/>
                </a:lnTo>
                <a:lnTo>
                  <a:pt x="12001239" y="6667781"/>
                </a:lnTo>
                <a:lnTo>
                  <a:pt x="12001239" y="190219"/>
                </a:lnTo>
                <a:close/>
                <a:moveTo>
                  <a:pt x="182420" y="0"/>
                </a:moveTo>
                <a:lnTo>
                  <a:pt x="189620" y="0"/>
                </a:lnTo>
                <a:lnTo>
                  <a:pt x="189620" y="183019"/>
                </a:lnTo>
                <a:lnTo>
                  <a:pt x="12001239" y="183019"/>
                </a:lnTo>
                <a:lnTo>
                  <a:pt x="12001239" y="0"/>
                </a:lnTo>
                <a:lnTo>
                  <a:pt x="12008439" y="0"/>
                </a:lnTo>
                <a:lnTo>
                  <a:pt x="12008439" y="183019"/>
                </a:lnTo>
                <a:lnTo>
                  <a:pt x="12192000" y="183019"/>
                </a:lnTo>
                <a:lnTo>
                  <a:pt x="12192000" y="190219"/>
                </a:lnTo>
                <a:lnTo>
                  <a:pt x="12008439" y="190219"/>
                </a:lnTo>
                <a:lnTo>
                  <a:pt x="12008439" y="6667781"/>
                </a:lnTo>
                <a:lnTo>
                  <a:pt x="12192000" y="6667781"/>
                </a:lnTo>
                <a:lnTo>
                  <a:pt x="12192000" y="6674981"/>
                </a:lnTo>
                <a:lnTo>
                  <a:pt x="12008439" y="6674981"/>
                </a:lnTo>
                <a:lnTo>
                  <a:pt x="12008439" y="6858000"/>
                </a:lnTo>
                <a:lnTo>
                  <a:pt x="12001239" y="6858000"/>
                </a:lnTo>
                <a:lnTo>
                  <a:pt x="12001239" y="6674981"/>
                </a:lnTo>
                <a:lnTo>
                  <a:pt x="189620" y="6674981"/>
                </a:lnTo>
                <a:lnTo>
                  <a:pt x="189620" y="6858000"/>
                </a:lnTo>
                <a:lnTo>
                  <a:pt x="182420" y="6858000"/>
                </a:lnTo>
                <a:lnTo>
                  <a:pt x="182420" y="6674981"/>
                </a:lnTo>
                <a:lnTo>
                  <a:pt x="0" y="6674981"/>
                </a:lnTo>
                <a:lnTo>
                  <a:pt x="0" y="6667781"/>
                </a:lnTo>
                <a:lnTo>
                  <a:pt x="182420" y="6667781"/>
                </a:lnTo>
                <a:lnTo>
                  <a:pt x="182420" y="190219"/>
                </a:lnTo>
                <a:lnTo>
                  <a:pt x="0" y="190219"/>
                </a:lnTo>
                <a:lnTo>
                  <a:pt x="0" y="183019"/>
                </a:lnTo>
                <a:lnTo>
                  <a:pt x="182420" y="183019"/>
                </a:lnTo>
                <a:close/>
              </a:path>
            </a:pathLst>
          </a:custGeom>
          <a:solidFill>
            <a:srgbClr val="FFFFFF">
              <a:alpha val="40000"/>
            </a:srgbClr>
          </a:solidFill>
        </p:spPr>
        <p:txBody>
          <a:bodyPr wrap="square">
            <a:noAutofit/>
          </a:bodyPr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9" name="Logo - freeform">
            <a:extLst>
              <a:ext uri="{FF2B5EF4-FFF2-40B4-BE49-F238E27FC236}">
                <a16:creationId xmlns:a16="http://schemas.microsoft.com/office/drawing/2014/main" id="{58073AFA-7EFF-0E30-CB85-EF3C4A969E3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90800" y="6555600"/>
            <a:ext cx="936626" cy="142550"/>
          </a:xfrm>
          <a:custGeom>
            <a:avLst/>
            <a:gdLst>
              <a:gd name="connsiteX0" fmla="*/ 11589172 w 14787902"/>
              <a:gd name="connsiteY0" fmla="*/ 1086010 h 2250653"/>
              <a:gd name="connsiteX1" fmla="*/ 11293040 w 14787902"/>
              <a:gd name="connsiteY1" fmla="*/ 1204426 h 2250653"/>
              <a:gd name="connsiteX2" fmla="*/ 10917900 w 14787902"/>
              <a:gd name="connsiteY2" fmla="*/ 1421553 h 2250653"/>
              <a:gd name="connsiteX3" fmla="*/ 11174624 w 14787902"/>
              <a:gd name="connsiteY3" fmla="*/ 1618975 h 2250653"/>
              <a:gd name="connsiteX4" fmla="*/ 11589172 w 14787902"/>
              <a:gd name="connsiteY4" fmla="*/ 1145124 h 2250653"/>
              <a:gd name="connsiteX5" fmla="*/ 2369254 w 14787902"/>
              <a:gd name="connsiteY5" fmla="*/ 552857 h 2250653"/>
              <a:gd name="connsiteX6" fmla="*/ 1954706 w 14787902"/>
              <a:gd name="connsiteY6" fmla="*/ 967408 h 2250653"/>
              <a:gd name="connsiteX7" fmla="*/ 2764099 w 14787902"/>
              <a:gd name="connsiteY7" fmla="*/ 967408 h 2250653"/>
              <a:gd name="connsiteX8" fmla="*/ 2369254 w 14787902"/>
              <a:gd name="connsiteY8" fmla="*/ 552857 h 2250653"/>
              <a:gd name="connsiteX9" fmla="*/ 6120654 w 14787902"/>
              <a:gd name="connsiteY9" fmla="*/ 552670 h 2250653"/>
              <a:gd name="connsiteX10" fmla="*/ 5686211 w 14787902"/>
              <a:gd name="connsiteY10" fmla="*/ 1085823 h 2250653"/>
              <a:gd name="connsiteX11" fmla="*/ 6120654 w 14787902"/>
              <a:gd name="connsiteY11" fmla="*/ 1618975 h 2250653"/>
              <a:gd name="connsiteX12" fmla="*/ 6535203 w 14787902"/>
              <a:gd name="connsiteY12" fmla="*/ 1085823 h 2250653"/>
              <a:gd name="connsiteX13" fmla="*/ 6120654 w 14787902"/>
              <a:gd name="connsiteY13" fmla="*/ 552670 h 2250653"/>
              <a:gd name="connsiteX14" fmla="*/ 9891567 w 14787902"/>
              <a:gd name="connsiteY14" fmla="*/ 532964 h 2250653"/>
              <a:gd name="connsiteX15" fmla="*/ 9457125 w 14787902"/>
              <a:gd name="connsiteY15" fmla="*/ 1085823 h 2250653"/>
              <a:gd name="connsiteX16" fmla="*/ 9891567 w 14787902"/>
              <a:gd name="connsiteY16" fmla="*/ 1618975 h 2250653"/>
              <a:gd name="connsiteX17" fmla="*/ 10286412 w 14787902"/>
              <a:gd name="connsiteY17" fmla="*/ 1066118 h 2250653"/>
              <a:gd name="connsiteX18" fmla="*/ 9891567 w 14787902"/>
              <a:gd name="connsiteY18" fmla="*/ 532964 h 2250653"/>
              <a:gd name="connsiteX19" fmla="*/ 13445542 w 14787902"/>
              <a:gd name="connsiteY19" fmla="*/ 375139 h 2250653"/>
              <a:gd name="connsiteX20" fmla="*/ 13721972 w 14787902"/>
              <a:gd name="connsiteY20" fmla="*/ 375139 h 2250653"/>
              <a:gd name="connsiteX21" fmla="*/ 14057702 w 14787902"/>
              <a:gd name="connsiteY21" fmla="*/ 1303137 h 2250653"/>
              <a:gd name="connsiteX22" fmla="*/ 14117004 w 14787902"/>
              <a:gd name="connsiteY22" fmla="*/ 1559861 h 2250653"/>
              <a:gd name="connsiteX23" fmla="*/ 14136708 w 14787902"/>
              <a:gd name="connsiteY23" fmla="*/ 1559861 h 2250653"/>
              <a:gd name="connsiteX24" fmla="*/ 14196010 w 14787902"/>
              <a:gd name="connsiteY24" fmla="*/ 1303137 h 2250653"/>
              <a:gd name="connsiteX25" fmla="*/ 14531740 w 14787902"/>
              <a:gd name="connsiteY25" fmla="*/ 375139 h 2250653"/>
              <a:gd name="connsiteX26" fmla="*/ 14787902 w 14787902"/>
              <a:gd name="connsiteY26" fmla="*/ 375139 h 2250653"/>
              <a:gd name="connsiteX27" fmla="*/ 14274641 w 14787902"/>
              <a:gd name="connsiteY27" fmla="*/ 1737392 h 2250653"/>
              <a:gd name="connsiteX28" fmla="*/ 13702079 w 14787902"/>
              <a:gd name="connsiteY28" fmla="*/ 2250653 h 2250653"/>
              <a:gd name="connsiteX29" fmla="*/ 13524361 w 14787902"/>
              <a:gd name="connsiteY29" fmla="*/ 2211243 h 2250653"/>
              <a:gd name="connsiteX30" fmla="*/ 13524361 w 14787902"/>
              <a:gd name="connsiteY30" fmla="*/ 2013820 h 2250653"/>
              <a:gd name="connsiteX31" fmla="*/ 13682374 w 14787902"/>
              <a:gd name="connsiteY31" fmla="*/ 2053231 h 2250653"/>
              <a:gd name="connsiteX32" fmla="*/ 14018104 w 14787902"/>
              <a:gd name="connsiteY32" fmla="*/ 1816398 h 2250653"/>
              <a:gd name="connsiteX33" fmla="*/ 12872981 w 14787902"/>
              <a:gd name="connsiteY33" fmla="*/ 355435 h 2250653"/>
              <a:gd name="connsiteX34" fmla="*/ 13346832 w 14787902"/>
              <a:gd name="connsiteY34" fmla="*/ 829286 h 2250653"/>
              <a:gd name="connsiteX35" fmla="*/ 13346645 w 14787902"/>
              <a:gd name="connsiteY35" fmla="*/ 829286 h 2250653"/>
              <a:gd name="connsiteX36" fmla="*/ 13346645 w 14787902"/>
              <a:gd name="connsiteY36" fmla="*/ 1776989 h 2250653"/>
              <a:gd name="connsiteX37" fmla="*/ 13109812 w 14787902"/>
              <a:gd name="connsiteY37" fmla="*/ 1776989 h 2250653"/>
              <a:gd name="connsiteX38" fmla="*/ 13109812 w 14787902"/>
              <a:gd name="connsiteY38" fmla="*/ 888587 h 2250653"/>
              <a:gd name="connsiteX39" fmla="*/ 12813678 w 14787902"/>
              <a:gd name="connsiteY39" fmla="*/ 552857 h 2250653"/>
              <a:gd name="connsiteX40" fmla="*/ 12418833 w 14787902"/>
              <a:gd name="connsiteY40" fmla="*/ 1066118 h 2250653"/>
              <a:gd name="connsiteX41" fmla="*/ 12418833 w 14787902"/>
              <a:gd name="connsiteY41" fmla="*/ 1776802 h 2250653"/>
              <a:gd name="connsiteX42" fmla="*/ 12182002 w 14787902"/>
              <a:gd name="connsiteY42" fmla="*/ 1776802 h 2250653"/>
              <a:gd name="connsiteX43" fmla="*/ 12182002 w 14787902"/>
              <a:gd name="connsiteY43" fmla="*/ 375139 h 2250653"/>
              <a:gd name="connsiteX44" fmla="*/ 12418833 w 14787902"/>
              <a:gd name="connsiteY44" fmla="*/ 375139 h 2250653"/>
              <a:gd name="connsiteX45" fmla="*/ 12418833 w 14787902"/>
              <a:gd name="connsiteY45" fmla="*/ 710871 h 2250653"/>
              <a:gd name="connsiteX46" fmla="*/ 12872981 w 14787902"/>
              <a:gd name="connsiteY46" fmla="*/ 355435 h 2250653"/>
              <a:gd name="connsiteX47" fmla="*/ 11293040 w 14787902"/>
              <a:gd name="connsiteY47" fmla="*/ 355435 h 2250653"/>
              <a:gd name="connsiteX48" fmla="*/ 11845896 w 14787902"/>
              <a:gd name="connsiteY48" fmla="*/ 829286 h 2250653"/>
              <a:gd name="connsiteX49" fmla="*/ 11845896 w 14787902"/>
              <a:gd name="connsiteY49" fmla="*/ 1461151 h 2250653"/>
              <a:gd name="connsiteX50" fmla="*/ 11944606 w 14787902"/>
              <a:gd name="connsiteY50" fmla="*/ 1619165 h 2250653"/>
              <a:gd name="connsiteX51" fmla="*/ 12063023 w 14787902"/>
              <a:gd name="connsiteY51" fmla="*/ 1599458 h 2250653"/>
              <a:gd name="connsiteX52" fmla="*/ 12063212 w 14787902"/>
              <a:gd name="connsiteY52" fmla="*/ 1599271 h 2250653"/>
              <a:gd name="connsiteX53" fmla="*/ 12063212 w 14787902"/>
              <a:gd name="connsiteY53" fmla="*/ 1776989 h 2250653"/>
              <a:gd name="connsiteX54" fmla="*/ 11885494 w 14787902"/>
              <a:gd name="connsiteY54" fmla="*/ 1796694 h 2250653"/>
              <a:gd name="connsiteX55" fmla="*/ 11609064 w 14787902"/>
              <a:gd name="connsiteY55" fmla="*/ 1520265 h 2250653"/>
              <a:gd name="connsiteX56" fmla="*/ 11609064 w 14787902"/>
              <a:gd name="connsiteY56" fmla="*/ 1460963 h 2250653"/>
              <a:gd name="connsiteX57" fmla="*/ 11589359 w 14787902"/>
              <a:gd name="connsiteY57" fmla="*/ 1460963 h 2250653"/>
              <a:gd name="connsiteX58" fmla="*/ 11115509 w 14787902"/>
              <a:gd name="connsiteY58" fmla="*/ 1816398 h 2250653"/>
              <a:gd name="connsiteX59" fmla="*/ 10681067 w 14787902"/>
              <a:gd name="connsiteY59" fmla="*/ 1441259 h 2250653"/>
              <a:gd name="connsiteX60" fmla="*/ 11253629 w 14787902"/>
              <a:gd name="connsiteY60" fmla="*/ 1026708 h 2250653"/>
              <a:gd name="connsiteX61" fmla="*/ 11589359 w 14787902"/>
              <a:gd name="connsiteY61" fmla="*/ 769984 h 2250653"/>
              <a:gd name="connsiteX62" fmla="*/ 11293227 w 14787902"/>
              <a:gd name="connsiteY62" fmla="*/ 533153 h 2250653"/>
              <a:gd name="connsiteX63" fmla="*/ 10957497 w 14787902"/>
              <a:gd name="connsiteY63" fmla="*/ 848992 h 2250653"/>
              <a:gd name="connsiteX64" fmla="*/ 10700773 w 14787902"/>
              <a:gd name="connsiteY64" fmla="*/ 848992 h 2250653"/>
              <a:gd name="connsiteX65" fmla="*/ 11293040 w 14787902"/>
              <a:gd name="connsiteY65" fmla="*/ 355435 h 2250653"/>
              <a:gd name="connsiteX66" fmla="*/ 9950869 w 14787902"/>
              <a:gd name="connsiteY66" fmla="*/ 355435 h 2250653"/>
              <a:gd name="connsiteX67" fmla="*/ 10543136 w 14787902"/>
              <a:gd name="connsiteY67" fmla="*/ 1066118 h 2250653"/>
              <a:gd name="connsiteX68" fmla="*/ 9950869 w 14787902"/>
              <a:gd name="connsiteY68" fmla="*/ 1816398 h 2250653"/>
              <a:gd name="connsiteX69" fmla="*/ 9477018 w 14787902"/>
              <a:gd name="connsiteY69" fmla="*/ 1460963 h 2250653"/>
              <a:gd name="connsiteX70" fmla="*/ 9457314 w 14787902"/>
              <a:gd name="connsiteY70" fmla="*/ 1460963 h 2250653"/>
              <a:gd name="connsiteX71" fmla="*/ 9457314 w 14787902"/>
              <a:gd name="connsiteY71" fmla="*/ 2250653 h 2250653"/>
              <a:gd name="connsiteX72" fmla="*/ 9220482 w 14787902"/>
              <a:gd name="connsiteY72" fmla="*/ 2250653 h 2250653"/>
              <a:gd name="connsiteX73" fmla="*/ 9220482 w 14787902"/>
              <a:gd name="connsiteY73" fmla="*/ 375139 h 2250653"/>
              <a:gd name="connsiteX74" fmla="*/ 9457314 w 14787902"/>
              <a:gd name="connsiteY74" fmla="*/ 375139 h 2250653"/>
              <a:gd name="connsiteX75" fmla="*/ 9457314 w 14787902"/>
              <a:gd name="connsiteY75" fmla="*/ 710871 h 2250653"/>
              <a:gd name="connsiteX76" fmla="*/ 9477018 w 14787902"/>
              <a:gd name="connsiteY76" fmla="*/ 710871 h 2250653"/>
              <a:gd name="connsiteX77" fmla="*/ 9950869 w 14787902"/>
              <a:gd name="connsiteY77" fmla="*/ 355435 h 2250653"/>
              <a:gd name="connsiteX78" fmla="*/ 7660247 w 14787902"/>
              <a:gd name="connsiteY78" fmla="*/ 355435 h 2250653"/>
              <a:gd name="connsiteX79" fmla="*/ 8094687 w 14787902"/>
              <a:gd name="connsiteY79" fmla="*/ 710871 h 2250653"/>
              <a:gd name="connsiteX80" fmla="*/ 8529128 w 14787902"/>
              <a:gd name="connsiteY80" fmla="*/ 355435 h 2250653"/>
              <a:gd name="connsiteX81" fmla="*/ 9002979 w 14787902"/>
              <a:gd name="connsiteY81" fmla="*/ 829286 h 2250653"/>
              <a:gd name="connsiteX82" fmla="*/ 9002979 w 14787902"/>
              <a:gd name="connsiteY82" fmla="*/ 1776989 h 2250653"/>
              <a:gd name="connsiteX83" fmla="*/ 8746255 w 14787902"/>
              <a:gd name="connsiteY83" fmla="*/ 1776989 h 2250653"/>
              <a:gd name="connsiteX84" fmla="*/ 8746255 w 14787902"/>
              <a:gd name="connsiteY84" fmla="*/ 848992 h 2250653"/>
              <a:gd name="connsiteX85" fmla="*/ 8469828 w 14787902"/>
              <a:gd name="connsiteY85" fmla="*/ 552857 h 2250653"/>
              <a:gd name="connsiteX86" fmla="*/ 8114393 w 14787902"/>
              <a:gd name="connsiteY86" fmla="*/ 1066118 h 2250653"/>
              <a:gd name="connsiteX87" fmla="*/ 8114393 w 14787902"/>
              <a:gd name="connsiteY87" fmla="*/ 1776802 h 2250653"/>
              <a:gd name="connsiteX88" fmla="*/ 7857667 w 14787902"/>
              <a:gd name="connsiteY88" fmla="*/ 1776802 h 2250653"/>
              <a:gd name="connsiteX89" fmla="*/ 7857667 w 14787902"/>
              <a:gd name="connsiteY89" fmla="*/ 848803 h 2250653"/>
              <a:gd name="connsiteX90" fmla="*/ 7581239 w 14787902"/>
              <a:gd name="connsiteY90" fmla="*/ 552670 h 2250653"/>
              <a:gd name="connsiteX91" fmla="*/ 7206099 w 14787902"/>
              <a:gd name="connsiteY91" fmla="*/ 1065931 h 2250653"/>
              <a:gd name="connsiteX92" fmla="*/ 7206099 w 14787902"/>
              <a:gd name="connsiteY92" fmla="*/ 1776613 h 2250653"/>
              <a:gd name="connsiteX93" fmla="*/ 6969268 w 14787902"/>
              <a:gd name="connsiteY93" fmla="*/ 1776613 h 2250653"/>
              <a:gd name="connsiteX94" fmla="*/ 6969268 w 14787902"/>
              <a:gd name="connsiteY94" fmla="*/ 375139 h 2250653"/>
              <a:gd name="connsiteX95" fmla="*/ 7206099 w 14787902"/>
              <a:gd name="connsiteY95" fmla="*/ 375139 h 2250653"/>
              <a:gd name="connsiteX96" fmla="*/ 7206099 w 14787902"/>
              <a:gd name="connsiteY96" fmla="*/ 710871 h 2250653"/>
              <a:gd name="connsiteX97" fmla="*/ 7660247 w 14787902"/>
              <a:gd name="connsiteY97" fmla="*/ 355435 h 2250653"/>
              <a:gd name="connsiteX98" fmla="*/ 6120466 w 14787902"/>
              <a:gd name="connsiteY98" fmla="*/ 355248 h 2250653"/>
              <a:gd name="connsiteX99" fmla="*/ 6791739 w 14787902"/>
              <a:gd name="connsiteY99" fmla="*/ 1085823 h 2250653"/>
              <a:gd name="connsiteX100" fmla="*/ 6120466 w 14787902"/>
              <a:gd name="connsiteY100" fmla="*/ 1816400 h 2250653"/>
              <a:gd name="connsiteX101" fmla="*/ 5429487 w 14787902"/>
              <a:gd name="connsiteY101" fmla="*/ 1085823 h 2250653"/>
              <a:gd name="connsiteX102" fmla="*/ 6120466 w 14787902"/>
              <a:gd name="connsiteY102" fmla="*/ 355248 h 2250653"/>
              <a:gd name="connsiteX103" fmla="*/ 4639609 w 14787902"/>
              <a:gd name="connsiteY103" fmla="*/ 355248 h 2250653"/>
              <a:gd name="connsiteX104" fmla="*/ 5271473 w 14787902"/>
              <a:gd name="connsiteY104" fmla="*/ 908106 h 2250653"/>
              <a:gd name="connsiteX105" fmla="*/ 5014749 w 14787902"/>
              <a:gd name="connsiteY105" fmla="*/ 908106 h 2250653"/>
              <a:gd name="connsiteX106" fmla="*/ 4639609 w 14787902"/>
              <a:gd name="connsiteY106" fmla="*/ 552670 h 2250653"/>
              <a:gd name="connsiteX107" fmla="*/ 4205167 w 14787902"/>
              <a:gd name="connsiteY107" fmla="*/ 1085823 h 2250653"/>
              <a:gd name="connsiteX108" fmla="*/ 4639609 w 14787902"/>
              <a:gd name="connsiteY108" fmla="*/ 1618975 h 2250653"/>
              <a:gd name="connsiteX109" fmla="*/ 5034454 w 14787902"/>
              <a:gd name="connsiteY109" fmla="*/ 1243837 h 2250653"/>
              <a:gd name="connsiteX110" fmla="*/ 5271284 w 14787902"/>
              <a:gd name="connsiteY110" fmla="*/ 1243837 h 2250653"/>
              <a:gd name="connsiteX111" fmla="*/ 4639422 w 14787902"/>
              <a:gd name="connsiteY111" fmla="*/ 1816400 h 2250653"/>
              <a:gd name="connsiteX112" fmla="*/ 3948443 w 14787902"/>
              <a:gd name="connsiteY112" fmla="*/ 1085823 h 2250653"/>
              <a:gd name="connsiteX113" fmla="*/ 3948630 w 14787902"/>
              <a:gd name="connsiteY113" fmla="*/ 1085823 h 2250653"/>
              <a:gd name="connsiteX114" fmla="*/ 4639609 w 14787902"/>
              <a:gd name="connsiteY114" fmla="*/ 355248 h 2250653"/>
              <a:gd name="connsiteX115" fmla="*/ 2369629 w 14787902"/>
              <a:gd name="connsiteY115" fmla="*/ 355248 h 2250653"/>
              <a:gd name="connsiteX116" fmla="*/ 3021197 w 14787902"/>
              <a:gd name="connsiteY116" fmla="*/ 1105529 h 2250653"/>
              <a:gd name="connsiteX117" fmla="*/ 3021197 w 14787902"/>
              <a:gd name="connsiteY117" fmla="*/ 1144937 h 2250653"/>
              <a:gd name="connsiteX118" fmla="*/ 3020823 w 14787902"/>
              <a:gd name="connsiteY118" fmla="*/ 1145124 h 2250653"/>
              <a:gd name="connsiteX119" fmla="*/ 1954706 w 14787902"/>
              <a:gd name="connsiteY119" fmla="*/ 1145124 h 2250653"/>
              <a:gd name="connsiteX120" fmla="*/ 2389146 w 14787902"/>
              <a:gd name="connsiteY120" fmla="*/ 1618975 h 2250653"/>
              <a:gd name="connsiteX121" fmla="*/ 2744582 w 14787902"/>
              <a:gd name="connsiteY121" fmla="*/ 1362251 h 2250653"/>
              <a:gd name="connsiteX122" fmla="*/ 3001306 w 14787902"/>
              <a:gd name="connsiteY122" fmla="*/ 1362251 h 2250653"/>
              <a:gd name="connsiteX123" fmla="*/ 2389335 w 14787902"/>
              <a:gd name="connsiteY123" fmla="*/ 1816400 h 2250653"/>
              <a:gd name="connsiteX124" fmla="*/ 1698356 w 14787902"/>
              <a:gd name="connsiteY124" fmla="*/ 1085823 h 2250653"/>
              <a:gd name="connsiteX125" fmla="*/ 2369629 w 14787902"/>
              <a:gd name="connsiteY125" fmla="*/ 355248 h 2250653"/>
              <a:gd name="connsiteX126" fmla="*/ 3297064 w 14787902"/>
              <a:gd name="connsiteY126" fmla="*/ 0 h 2250653"/>
              <a:gd name="connsiteX127" fmla="*/ 3553788 w 14787902"/>
              <a:gd name="connsiteY127" fmla="*/ 0 h 2250653"/>
              <a:gd name="connsiteX128" fmla="*/ 3553788 w 14787902"/>
              <a:gd name="connsiteY128" fmla="*/ 375141 h 2250653"/>
              <a:gd name="connsiteX129" fmla="*/ 3849920 w 14787902"/>
              <a:gd name="connsiteY129" fmla="*/ 375141 h 2250653"/>
              <a:gd name="connsiteX130" fmla="*/ 3849920 w 14787902"/>
              <a:gd name="connsiteY130" fmla="*/ 572563 h 2250653"/>
              <a:gd name="connsiteX131" fmla="*/ 3553788 w 14787902"/>
              <a:gd name="connsiteY131" fmla="*/ 572563 h 2250653"/>
              <a:gd name="connsiteX132" fmla="*/ 3553788 w 14787902"/>
              <a:gd name="connsiteY132" fmla="*/ 1401851 h 2250653"/>
              <a:gd name="connsiteX133" fmla="*/ 3711800 w 14787902"/>
              <a:gd name="connsiteY133" fmla="*/ 1618977 h 2250653"/>
              <a:gd name="connsiteX134" fmla="*/ 3849920 w 14787902"/>
              <a:gd name="connsiteY134" fmla="*/ 1579567 h 2250653"/>
              <a:gd name="connsiteX135" fmla="*/ 3849920 w 14787902"/>
              <a:gd name="connsiteY135" fmla="*/ 1776989 h 2250653"/>
              <a:gd name="connsiteX136" fmla="*/ 3691908 w 14787902"/>
              <a:gd name="connsiteY136" fmla="*/ 1816400 h 2250653"/>
              <a:gd name="connsiteX137" fmla="*/ 3297064 w 14787902"/>
              <a:gd name="connsiteY137" fmla="*/ 1421555 h 2250653"/>
              <a:gd name="connsiteX138" fmla="*/ 3297064 w 14787902"/>
              <a:gd name="connsiteY138" fmla="*/ 572563 h 2250653"/>
              <a:gd name="connsiteX139" fmla="*/ 3099642 w 14787902"/>
              <a:gd name="connsiteY139" fmla="*/ 572563 h 2250653"/>
              <a:gd name="connsiteX140" fmla="*/ 3099642 w 14787902"/>
              <a:gd name="connsiteY140" fmla="*/ 375141 h 2250653"/>
              <a:gd name="connsiteX141" fmla="*/ 3297064 w 14787902"/>
              <a:gd name="connsiteY141" fmla="*/ 375141 h 2250653"/>
              <a:gd name="connsiteX142" fmla="*/ 0 w 14787902"/>
              <a:gd name="connsiteY142" fmla="*/ 0 h 2250653"/>
              <a:gd name="connsiteX143" fmla="*/ 315839 w 14787902"/>
              <a:gd name="connsiteY143" fmla="*/ 0 h 2250653"/>
              <a:gd name="connsiteX144" fmla="*/ 1105528 w 14787902"/>
              <a:gd name="connsiteY144" fmla="*/ 1224132 h 2250653"/>
              <a:gd name="connsiteX145" fmla="*/ 1263540 w 14787902"/>
              <a:gd name="connsiteY145" fmla="*/ 1500561 h 2250653"/>
              <a:gd name="connsiteX146" fmla="*/ 1263540 w 14787902"/>
              <a:gd name="connsiteY146" fmla="*/ 0 h 2250653"/>
              <a:gd name="connsiteX147" fmla="*/ 1500372 w 14787902"/>
              <a:gd name="connsiteY147" fmla="*/ 0 h 2250653"/>
              <a:gd name="connsiteX148" fmla="*/ 1500372 w 14787902"/>
              <a:gd name="connsiteY148" fmla="*/ 1776989 h 2250653"/>
              <a:gd name="connsiteX149" fmla="*/ 1184534 w 14787902"/>
              <a:gd name="connsiteY149" fmla="*/ 1776989 h 2250653"/>
              <a:gd name="connsiteX150" fmla="*/ 394845 w 14787902"/>
              <a:gd name="connsiteY150" fmla="*/ 572563 h 2250653"/>
              <a:gd name="connsiteX151" fmla="*/ 256724 w 14787902"/>
              <a:gd name="connsiteY151" fmla="*/ 296135 h 2250653"/>
              <a:gd name="connsiteX152" fmla="*/ 237022 w 14787902"/>
              <a:gd name="connsiteY152" fmla="*/ 296135 h 2250653"/>
              <a:gd name="connsiteX153" fmla="*/ 256724 w 14787902"/>
              <a:gd name="connsiteY153" fmla="*/ 611972 h 2250653"/>
              <a:gd name="connsiteX154" fmla="*/ 256724 w 14787902"/>
              <a:gd name="connsiteY154" fmla="*/ 1776802 h 2250653"/>
              <a:gd name="connsiteX155" fmla="*/ 0 w 14787902"/>
              <a:gd name="connsiteY155" fmla="*/ 1776802 h 2250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</a:cxnLst>
            <a:rect l="l" t="t" r="r" b="b"/>
            <a:pathLst>
              <a:path w="14787902" h="2250653">
                <a:moveTo>
                  <a:pt x="11589172" y="1086010"/>
                </a:moveTo>
                <a:cubicBezTo>
                  <a:pt x="11510166" y="1145312"/>
                  <a:pt x="11391750" y="1184722"/>
                  <a:pt x="11293040" y="1204426"/>
                </a:cubicBezTo>
                <a:cubicBezTo>
                  <a:pt x="11115322" y="1243835"/>
                  <a:pt x="10917900" y="1263728"/>
                  <a:pt x="10917900" y="1421553"/>
                </a:cubicBezTo>
                <a:cubicBezTo>
                  <a:pt x="10917900" y="1559674"/>
                  <a:pt x="11036316" y="1618975"/>
                  <a:pt x="11174624" y="1618975"/>
                </a:cubicBezTo>
                <a:cubicBezTo>
                  <a:pt x="11451052" y="1618975"/>
                  <a:pt x="11589172" y="1421553"/>
                  <a:pt x="11589172" y="1145124"/>
                </a:cubicBezTo>
                <a:close/>
                <a:moveTo>
                  <a:pt x="2369254" y="552857"/>
                </a:moveTo>
                <a:cubicBezTo>
                  <a:pt x="2152128" y="552857"/>
                  <a:pt x="1994114" y="690978"/>
                  <a:pt x="1954706" y="967408"/>
                </a:cubicBezTo>
                <a:lnTo>
                  <a:pt x="2764099" y="967408"/>
                </a:lnTo>
                <a:cubicBezTo>
                  <a:pt x="2744397" y="690978"/>
                  <a:pt x="2586381" y="552857"/>
                  <a:pt x="2369254" y="552857"/>
                </a:cubicBezTo>
                <a:close/>
                <a:moveTo>
                  <a:pt x="6120654" y="552670"/>
                </a:moveTo>
                <a:cubicBezTo>
                  <a:pt x="5844225" y="552670"/>
                  <a:pt x="5686211" y="750092"/>
                  <a:pt x="5686211" y="1085823"/>
                </a:cubicBezTo>
                <a:cubicBezTo>
                  <a:pt x="5686211" y="1401662"/>
                  <a:pt x="5844225" y="1618975"/>
                  <a:pt x="6120654" y="1618975"/>
                </a:cubicBezTo>
                <a:cubicBezTo>
                  <a:pt x="6377377" y="1618975"/>
                  <a:pt x="6535203" y="1401849"/>
                  <a:pt x="6535203" y="1085823"/>
                </a:cubicBezTo>
                <a:cubicBezTo>
                  <a:pt x="6535203" y="750092"/>
                  <a:pt x="6377191" y="552670"/>
                  <a:pt x="6120654" y="552670"/>
                </a:cubicBezTo>
                <a:close/>
                <a:moveTo>
                  <a:pt x="9891567" y="532964"/>
                </a:moveTo>
                <a:cubicBezTo>
                  <a:pt x="9634843" y="532964"/>
                  <a:pt x="9457125" y="789690"/>
                  <a:pt x="9457125" y="1085823"/>
                </a:cubicBezTo>
                <a:cubicBezTo>
                  <a:pt x="9457125" y="1381957"/>
                  <a:pt x="9634843" y="1618975"/>
                  <a:pt x="9891567" y="1618975"/>
                </a:cubicBezTo>
                <a:cubicBezTo>
                  <a:pt x="10128400" y="1618975"/>
                  <a:pt x="10286412" y="1401849"/>
                  <a:pt x="10286412" y="1066118"/>
                </a:cubicBezTo>
                <a:cubicBezTo>
                  <a:pt x="10286412" y="750280"/>
                  <a:pt x="10128400" y="532964"/>
                  <a:pt x="9891567" y="532964"/>
                </a:cubicBezTo>
                <a:close/>
                <a:moveTo>
                  <a:pt x="13445542" y="375139"/>
                </a:moveTo>
                <a:lnTo>
                  <a:pt x="13721972" y="375139"/>
                </a:lnTo>
                <a:lnTo>
                  <a:pt x="14057702" y="1303137"/>
                </a:lnTo>
                <a:cubicBezTo>
                  <a:pt x="14077406" y="1382145"/>
                  <a:pt x="14097110" y="1461151"/>
                  <a:pt x="14117004" y="1559861"/>
                </a:cubicBezTo>
                <a:lnTo>
                  <a:pt x="14136708" y="1559861"/>
                </a:lnTo>
                <a:cubicBezTo>
                  <a:pt x="14156412" y="1461151"/>
                  <a:pt x="14176118" y="1382145"/>
                  <a:pt x="14196010" y="1303137"/>
                </a:cubicBezTo>
                <a:lnTo>
                  <a:pt x="14531740" y="375139"/>
                </a:lnTo>
                <a:lnTo>
                  <a:pt x="14787902" y="375139"/>
                </a:lnTo>
                <a:lnTo>
                  <a:pt x="14274641" y="1737392"/>
                </a:lnTo>
                <a:cubicBezTo>
                  <a:pt x="14195635" y="1934814"/>
                  <a:pt x="14017917" y="2250653"/>
                  <a:pt x="13702079" y="2250653"/>
                </a:cubicBezTo>
                <a:cubicBezTo>
                  <a:pt x="13603369" y="2250653"/>
                  <a:pt x="13544065" y="2230947"/>
                  <a:pt x="13524361" y="2211243"/>
                </a:cubicBezTo>
                <a:lnTo>
                  <a:pt x="13524361" y="2013820"/>
                </a:lnTo>
                <a:cubicBezTo>
                  <a:pt x="13563771" y="2033525"/>
                  <a:pt x="13623073" y="2053231"/>
                  <a:pt x="13682374" y="2053231"/>
                </a:cubicBezTo>
                <a:cubicBezTo>
                  <a:pt x="13860093" y="2053231"/>
                  <a:pt x="13958803" y="1934814"/>
                  <a:pt x="14018104" y="1816398"/>
                </a:cubicBezTo>
                <a:close/>
                <a:moveTo>
                  <a:pt x="12872981" y="355435"/>
                </a:moveTo>
                <a:cubicBezTo>
                  <a:pt x="13149409" y="355435"/>
                  <a:pt x="13346832" y="552857"/>
                  <a:pt x="13346832" y="829286"/>
                </a:cubicBezTo>
                <a:lnTo>
                  <a:pt x="13346645" y="829286"/>
                </a:lnTo>
                <a:lnTo>
                  <a:pt x="13346645" y="1776989"/>
                </a:lnTo>
                <a:lnTo>
                  <a:pt x="13109812" y="1776989"/>
                </a:lnTo>
                <a:lnTo>
                  <a:pt x="13109812" y="888587"/>
                </a:lnTo>
                <a:cubicBezTo>
                  <a:pt x="13109812" y="671461"/>
                  <a:pt x="12991396" y="552857"/>
                  <a:pt x="12813678" y="552857"/>
                </a:cubicBezTo>
                <a:cubicBezTo>
                  <a:pt x="12576847" y="552857"/>
                  <a:pt x="12418833" y="730575"/>
                  <a:pt x="12418833" y="1066118"/>
                </a:cubicBezTo>
                <a:lnTo>
                  <a:pt x="12418833" y="1776802"/>
                </a:lnTo>
                <a:lnTo>
                  <a:pt x="12182002" y="1776802"/>
                </a:lnTo>
                <a:lnTo>
                  <a:pt x="12182002" y="375139"/>
                </a:lnTo>
                <a:lnTo>
                  <a:pt x="12418833" y="375139"/>
                </a:lnTo>
                <a:lnTo>
                  <a:pt x="12418833" y="710871"/>
                </a:lnTo>
                <a:cubicBezTo>
                  <a:pt x="12458243" y="474038"/>
                  <a:pt x="12655666" y="355435"/>
                  <a:pt x="12872981" y="355435"/>
                </a:cubicBezTo>
                <a:close/>
                <a:moveTo>
                  <a:pt x="11293040" y="355435"/>
                </a:moveTo>
                <a:cubicBezTo>
                  <a:pt x="11648474" y="355435"/>
                  <a:pt x="11845896" y="513449"/>
                  <a:pt x="11845896" y="829286"/>
                </a:cubicBezTo>
                <a:lnTo>
                  <a:pt x="11845896" y="1461151"/>
                </a:lnTo>
                <a:cubicBezTo>
                  <a:pt x="11845896" y="1599271"/>
                  <a:pt x="11905198" y="1619165"/>
                  <a:pt x="11944606" y="1619165"/>
                </a:cubicBezTo>
                <a:cubicBezTo>
                  <a:pt x="11984017" y="1619165"/>
                  <a:pt x="12023614" y="1599458"/>
                  <a:pt x="12063023" y="1599458"/>
                </a:cubicBezTo>
                <a:lnTo>
                  <a:pt x="12063212" y="1599271"/>
                </a:lnTo>
                <a:lnTo>
                  <a:pt x="12063212" y="1776989"/>
                </a:lnTo>
                <a:cubicBezTo>
                  <a:pt x="12003910" y="1796694"/>
                  <a:pt x="11944795" y="1796694"/>
                  <a:pt x="11885494" y="1796694"/>
                </a:cubicBezTo>
                <a:cubicBezTo>
                  <a:pt x="11688072" y="1796694"/>
                  <a:pt x="11609064" y="1678277"/>
                  <a:pt x="11609064" y="1520265"/>
                </a:cubicBezTo>
                <a:lnTo>
                  <a:pt x="11609064" y="1460963"/>
                </a:lnTo>
                <a:lnTo>
                  <a:pt x="11589359" y="1460963"/>
                </a:lnTo>
                <a:cubicBezTo>
                  <a:pt x="11530060" y="1678090"/>
                  <a:pt x="11352529" y="1816398"/>
                  <a:pt x="11115509" y="1816398"/>
                </a:cubicBezTo>
                <a:cubicBezTo>
                  <a:pt x="10878489" y="1816398"/>
                  <a:pt x="10681067" y="1697983"/>
                  <a:pt x="10681067" y="1441259"/>
                </a:cubicBezTo>
                <a:cubicBezTo>
                  <a:pt x="10681067" y="1105527"/>
                  <a:pt x="10977201" y="1066118"/>
                  <a:pt x="11253629" y="1026708"/>
                </a:cubicBezTo>
                <a:cubicBezTo>
                  <a:pt x="11470756" y="987300"/>
                  <a:pt x="11589359" y="947702"/>
                  <a:pt x="11589359" y="769984"/>
                </a:cubicBezTo>
                <a:cubicBezTo>
                  <a:pt x="11589359" y="651569"/>
                  <a:pt x="11510353" y="533153"/>
                  <a:pt x="11293227" y="533153"/>
                </a:cubicBezTo>
                <a:cubicBezTo>
                  <a:pt x="11076101" y="533153"/>
                  <a:pt x="10957497" y="631863"/>
                  <a:pt x="10957497" y="848992"/>
                </a:cubicBezTo>
                <a:lnTo>
                  <a:pt x="10700773" y="848992"/>
                </a:lnTo>
                <a:cubicBezTo>
                  <a:pt x="10720477" y="533153"/>
                  <a:pt x="10917900" y="355435"/>
                  <a:pt x="11293040" y="355435"/>
                </a:cubicBezTo>
                <a:close/>
                <a:moveTo>
                  <a:pt x="9950869" y="355435"/>
                </a:moveTo>
                <a:cubicBezTo>
                  <a:pt x="10306305" y="355435"/>
                  <a:pt x="10543136" y="651569"/>
                  <a:pt x="10543136" y="1066118"/>
                </a:cubicBezTo>
                <a:cubicBezTo>
                  <a:pt x="10543136" y="1500561"/>
                  <a:pt x="10286412" y="1816398"/>
                  <a:pt x="9950869" y="1816398"/>
                </a:cubicBezTo>
                <a:cubicBezTo>
                  <a:pt x="9733742" y="1816398"/>
                  <a:pt x="9536320" y="1697983"/>
                  <a:pt x="9477018" y="1460963"/>
                </a:cubicBezTo>
                <a:lnTo>
                  <a:pt x="9457314" y="1460963"/>
                </a:lnTo>
                <a:lnTo>
                  <a:pt x="9457314" y="2250653"/>
                </a:lnTo>
                <a:lnTo>
                  <a:pt x="9220482" y="2250653"/>
                </a:lnTo>
                <a:lnTo>
                  <a:pt x="9220482" y="375139"/>
                </a:lnTo>
                <a:lnTo>
                  <a:pt x="9457314" y="375139"/>
                </a:lnTo>
                <a:lnTo>
                  <a:pt x="9457314" y="710871"/>
                </a:lnTo>
                <a:lnTo>
                  <a:pt x="9477018" y="710871"/>
                </a:lnTo>
                <a:cubicBezTo>
                  <a:pt x="9536320" y="474038"/>
                  <a:pt x="9733742" y="355435"/>
                  <a:pt x="9950869" y="355435"/>
                </a:cubicBezTo>
                <a:close/>
                <a:moveTo>
                  <a:pt x="7660247" y="355435"/>
                </a:moveTo>
                <a:cubicBezTo>
                  <a:pt x="7857667" y="355435"/>
                  <a:pt x="8035385" y="473851"/>
                  <a:pt x="8094687" y="710871"/>
                </a:cubicBezTo>
                <a:cubicBezTo>
                  <a:pt x="8153988" y="454147"/>
                  <a:pt x="8351411" y="355435"/>
                  <a:pt x="8529128" y="355435"/>
                </a:cubicBezTo>
                <a:cubicBezTo>
                  <a:pt x="8785852" y="355435"/>
                  <a:pt x="9002979" y="533153"/>
                  <a:pt x="9002979" y="829286"/>
                </a:cubicBezTo>
                <a:lnTo>
                  <a:pt x="9002979" y="1776989"/>
                </a:lnTo>
                <a:lnTo>
                  <a:pt x="8746255" y="1776989"/>
                </a:lnTo>
                <a:lnTo>
                  <a:pt x="8746255" y="848992"/>
                </a:lnTo>
                <a:cubicBezTo>
                  <a:pt x="8746255" y="671274"/>
                  <a:pt x="8627841" y="552857"/>
                  <a:pt x="8469828" y="552857"/>
                </a:cubicBezTo>
                <a:cubicBezTo>
                  <a:pt x="8252701" y="552857"/>
                  <a:pt x="8114393" y="730575"/>
                  <a:pt x="8114393" y="1066118"/>
                </a:cubicBezTo>
                <a:lnTo>
                  <a:pt x="8114393" y="1776802"/>
                </a:lnTo>
                <a:lnTo>
                  <a:pt x="7857667" y="1776802"/>
                </a:lnTo>
                <a:lnTo>
                  <a:pt x="7857667" y="848803"/>
                </a:lnTo>
                <a:cubicBezTo>
                  <a:pt x="7857667" y="671084"/>
                  <a:pt x="7739253" y="552670"/>
                  <a:pt x="7581239" y="552670"/>
                </a:cubicBezTo>
                <a:cubicBezTo>
                  <a:pt x="7364113" y="552670"/>
                  <a:pt x="7206099" y="769797"/>
                  <a:pt x="7206099" y="1065931"/>
                </a:cubicBezTo>
                <a:lnTo>
                  <a:pt x="7206099" y="1776613"/>
                </a:lnTo>
                <a:lnTo>
                  <a:pt x="6969268" y="1776613"/>
                </a:lnTo>
                <a:lnTo>
                  <a:pt x="6969268" y="375139"/>
                </a:lnTo>
                <a:lnTo>
                  <a:pt x="7206099" y="375139"/>
                </a:lnTo>
                <a:lnTo>
                  <a:pt x="7206099" y="710871"/>
                </a:lnTo>
                <a:cubicBezTo>
                  <a:pt x="7265401" y="474038"/>
                  <a:pt x="7442931" y="355435"/>
                  <a:pt x="7660247" y="355435"/>
                </a:cubicBezTo>
                <a:close/>
                <a:moveTo>
                  <a:pt x="6120466" y="355248"/>
                </a:moveTo>
                <a:cubicBezTo>
                  <a:pt x="6554719" y="355248"/>
                  <a:pt x="6791739" y="651380"/>
                  <a:pt x="6791739" y="1085823"/>
                </a:cubicBezTo>
                <a:cubicBezTo>
                  <a:pt x="6791739" y="1520265"/>
                  <a:pt x="6535015" y="1816400"/>
                  <a:pt x="6120466" y="1816400"/>
                </a:cubicBezTo>
                <a:cubicBezTo>
                  <a:pt x="5705915" y="1816400"/>
                  <a:pt x="5429487" y="1520265"/>
                  <a:pt x="5429487" y="1085823"/>
                </a:cubicBezTo>
                <a:cubicBezTo>
                  <a:pt x="5429487" y="651380"/>
                  <a:pt x="5686211" y="355248"/>
                  <a:pt x="6120466" y="355248"/>
                </a:cubicBezTo>
                <a:close/>
                <a:moveTo>
                  <a:pt x="4639609" y="355248"/>
                </a:moveTo>
                <a:cubicBezTo>
                  <a:pt x="4995043" y="355248"/>
                  <a:pt x="5251580" y="572374"/>
                  <a:pt x="5271473" y="908106"/>
                </a:cubicBezTo>
                <a:lnTo>
                  <a:pt x="5014749" y="908106"/>
                </a:lnTo>
                <a:cubicBezTo>
                  <a:pt x="4995043" y="710682"/>
                  <a:pt x="4896333" y="552670"/>
                  <a:pt x="4639609" y="552670"/>
                </a:cubicBezTo>
                <a:cubicBezTo>
                  <a:pt x="4382885" y="552670"/>
                  <a:pt x="4205167" y="769797"/>
                  <a:pt x="4205167" y="1085823"/>
                </a:cubicBezTo>
                <a:cubicBezTo>
                  <a:pt x="4205167" y="1401849"/>
                  <a:pt x="4382885" y="1618975"/>
                  <a:pt x="4639609" y="1618975"/>
                </a:cubicBezTo>
                <a:cubicBezTo>
                  <a:pt x="4856736" y="1618975"/>
                  <a:pt x="4995043" y="1480857"/>
                  <a:pt x="5034454" y="1243837"/>
                </a:cubicBezTo>
                <a:lnTo>
                  <a:pt x="5271284" y="1243837"/>
                </a:lnTo>
                <a:cubicBezTo>
                  <a:pt x="5251580" y="1599271"/>
                  <a:pt x="4994856" y="1816400"/>
                  <a:pt x="4639422" y="1816400"/>
                </a:cubicBezTo>
                <a:cubicBezTo>
                  <a:pt x="4244576" y="1816400"/>
                  <a:pt x="3948443" y="1520265"/>
                  <a:pt x="3948443" y="1085823"/>
                </a:cubicBezTo>
                <a:lnTo>
                  <a:pt x="3948630" y="1085823"/>
                </a:lnTo>
                <a:cubicBezTo>
                  <a:pt x="3948630" y="651380"/>
                  <a:pt x="4225061" y="355248"/>
                  <a:pt x="4639609" y="355248"/>
                </a:cubicBezTo>
                <a:close/>
                <a:moveTo>
                  <a:pt x="2369629" y="355248"/>
                </a:moveTo>
                <a:cubicBezTo>
                  <a:pt x="2784179" y="355248"/>
                  <a:pt x="3021197" y="671086"/>
                  <a:pt x="3021197" y="1105529"/>
                </a:cubicBezTo>
                <a:lnTo>
                  <a:pt x="3021197" y="1144937"/>
                </a:lnTo>
                <a:lnTo>
                  <a:pt x="3020823" y="1145124"/>
                </a:lnTo>
                <a:lnTo>
                  <a:pt x="1954706" y="1145124"/>
                </a:lnTo>
                <a:cubicBezTo>
                  <a:pt x="1974412" y="1441259"/>
                  <a:pt x="2152128" y="1618975"/>
                  <a:pt x="2389146" y="1618975"/>
                </a:cubicBezTo>
                <a:cubicBezTo>
                  <a:pt x="2566864" y="1618975"/>
                  <a:pt x="2724876" y="1520265"/>
                  <a:pt x="2744582" y="1362251"/>
                </a:cubicBezTo>
                <a:lnTo>
                  <a:pt x="3001306" y="1362251"/>
                </a:lnTo>
                <a:cubicBezTo>
                  <a:pt x="2961896" y="1638682"/>
                  <a:pt x="2705172" y="1816400"/>
                  <a:pt x="2389335" y="1816400"/>
                </a:cubicBezTo>
                <a:cubicBezTo>
                  <a:pt x="1974784" y="1816400"/>
                  <a:pt x="1698356" y="1539969"/>
                  <a:pt x="1698356" y="1085823"/>
                </a:cubicBezTo>
                <a:cubicBezTo>
                  <a:pt x="1698356" y="671274"/>
                  <a:pt x="1955080" y="355248"/>
                  <a:pt x="2369629" y="355248"/>
                </a:cubicBezTo>
                <a:close/>
                <a:moveTo>
                  <a:pt x="3297064" y="0"/>
                </a:moveTo>
                <a:lnTo>
                  <a:pt x="3553788" y="0"/>
                </a:lnTo>
                <a:lnTo>
                  <a:pt x="3553788" y="375141"/>
                </a:lnTo>
                <a:lnTo>
                  <a:pt x="3849920" y="375141"/>
                </a:lnTo>
                <a:lnTo>
                  <a:pt x="3849920" y="572563"/>
                </a:lnTo>
                <a:lnTo>
                  <a:pt x="3553788" y="572563"/>
                </a:lnTo>
                <a:lnTo>
                  <a:pt x="3553788" y="1401851"/>
                </a:lnTo>
                <a:cubicBezTo>
                  <a:pt x="3553788" y="1559863"/>
                  <a:pt x="3613089" y="1618977"/>
                  <a:pt x="3711800" y="1618977"/>
                </a:cubicBezTo>
                <a:cubicBezTo>
                  <a:pt x="3771104" y="1618977"/>
                  <a:pt x="3810512" y="1599273"/>
                  <a:pt x="3849920" y="1579567"/>
                </a:cubicBezTo>
                <a:lnTo>
                  <a:pt x="3849920" y="1776989"/>
                </a:lnTo>
                <a:cubicBezTo>
                  <a:pt x="3810512" y="1796696"/>
                  <a:pt x="3751210" y="1816400"/>
                  <a:pt x="3691908" y="1816400"/>
                </a:cubicBezTo>
                <a:cubicBezTo>
                  <a:pt x="3455078" y="1816400"/>
                  <a:pt x="3297064" y="1697983"/>
                  <a:pt x="3297064" y="1421555"/>
                </a:cubicBezTo>
                <a:lnTo>
                  <a:pt x="3297064" y="572563"/>
                </a:lnTo>
                <a:lnTo>
                  <a:pt x="3099642" y="572563"/>
                </a:lnTo>
                <a:lnTo>
                  <a:pt x="3099642" y="375141"/>
                </a:lnTo>
                <a:lnTo>
                  <a:pt x="3297064" y="375141"/>
                </a:lnTo>
                <a:close/>
                <a:moveTo>
                  <a:pt x="0" y="0"/>
                </a:moveTo>
                <a:lnTo>
                  <a:pt x="315839" y="0"/>
                </a:lnTo>
                <a:lnTo>
                  <a:pt x="1105528" y="1224132"/>
                </a:lnTo>
                <a:cubicBezTo>
                  <a:pt x="1164830" y="1322843"/>
                  <a:pt x="1223944" y="1421555"/>
                  <a:pt x="1263540" y="1500561"/>
                </a:cubicBezTo>
                <a:lnTo>
                  <a:pt x="1263540" y="0"/>
                </a:lnTo>
                <a:lnTo>
                  <a:pt x="1500372" y="0"/>
                </a:lnTo>
                <a:lnTo>
                  <a:pt x="1500372" y="1776989"/>
                </a:lnTo>
                <a:lnTo>
                  <a:pt x="1184534" y="1776989"/>
                </a:lnTo>
                <a:lnTo>
                  <a:pt x="394845" y="572563"/>
                </a:lnTo>
                <a:cubicBezTo>
                  <a:pt x="335543" y="473851"/>
                  <a:pt x="276430" y="375141"/>
                  <a:pt x="256724" y="296135"/>
                </a:cubicBezTo>
                <a:lnTo>
                  <a:pt x="237022" y="296135"/>
                </a:lnTo>
                <a:cubicBezTo>
                  <a:pt x="256724" y="375141"/>
                  <a:pt x="256724" y="493557"/>
                  <a:pt x="256724" y="611972"/>
                </a:cubicBezTo>
                <a:lnTo>
                  <a:pt x="256724" y="1776802"/>
                </a:lnTo>
                <a:lnTo>
                  <a:pt x="0" y="177680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>
            <a:noAutofit/>
          </a:bodyPr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96DC702E-4EA8-54A2-442D-E89A7EB8A00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-1"/>
            <a:ext cx="12193200" cy="6861600"/>
          </a:xfrm>
          <a:solidFill>
            <a:schemeClr val="tx1">
              <a:lumMod val="85000"/>
            </a:schemeClr>
          </a:solidFill>
        </p:spPr>
        <p:txBody>
          <a:bodyPr lIns="0" tIns="1116000" anchor="ctr"/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altLang="zh-HK" dirty="0"/>
              <a:t>Click icon to add picture, then right click and select option Send to Back</a:t>
            </a:r>
          </a:p>
        </p:txBody>
      </p:sp>
    </p:spTree>
    <p:extLst>
      <p:ext uri="{BB962C8B-B14F-4D97-AF65-F5344CB8AC3E}">
        <p14:creationId xmlns:p14="http://schemas.microsoft.com/office/powerpoint/2010/main" val="21366052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gree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6" hidden="1">
            <a:extLst>
              <a:ext uri="{FF2B5EF4-FFF2-40B4-BE49-F238E27FC236}">
                <a16:creationId xmlns:a16="http://schemas.microsoft.com/office/drawing/2014/main" id="{D76226CF-3767-68A1-ED2E-E2F856DAE19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dt" sz="half" idx="15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r>
              <a:rPr lang="en-GB"/>
              <a:t>21 June, 2023</a:t>
            </a:r>
            <a:endParaRPr lang="en-GB" dirty="0"/>
          </a:p>
        </p:txBody>
      </p:sp>
      <p:sp>
        <p:nvSpPr>
          <p:cNvPr id="6" name="Footer Placeholder 8" hidden="1">
            <a:extLst>
              <a:ext uri="{FF2B5EF4-FFF2-40B4-BE49-F238E27FC236}">
                <a16:creationId xmlns:a16="http://schemas.microsoft.com/office/drawing/2014/main" id="{A0916895-BF3E-EE49-7683-37C831869B8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17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endParaRPr lang="en-GB" dirty="0"/>
          </a:p>
        </p:txBody>
      </p:sp>
      <p:sp>
        <p:nvSpPr>
          <p:cNvPr id="2" name="Backgrounds">
            <a:extLst>
              <a:ext uri="{FF2B5EF4-FFF2-40B4-BE49-F238E27FC236}">
                <a16:creationId xmlns:a16="http://schemas.microsoft.com/office/drawing/2014/main" id="{AB5F4716-69BA-88BE-89EF-5D95180AF854}"/>
              </a:ext>
            </a:extLst>
          </p:cNvPr>
          <p:cNvSpPr/>
          <p:nvPr userDrawn="1"/>
        </p:nvSpPr>
        <p:spPr>
          <a:xfrm>
            <a:off x="0" y="0"/>
            <a:ext cx="12193200" cy="686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 noProof="0" dirty="0" err="1"/>
          </a:p>
        </p:txBody>
      </p:sp>
      <p:sp>
        <p:nvSpPr>
          <p:cNvPr id="16" name="Grid">
            <a:extLst>
              <a:ext uri="{FF2B5EF4-FFF2-40B4-BE49-F238E27FC236}">
                <a16:creationId xmlns:a16="http://schemas.microsoft.com/office/drawing/2014/main" id="{E40A9A85-8338-90A7-E9C9-5E48397313C8}"/>
              </a:ext>
            </a:extLst>
          </p:cNvPr>
          <p:cNvSpPr/>
          <p:nvPr userDrawn="1"/>
        </p:nvSpPr>
        <p:spPr>
          <a:xfrm>
            <a:off x="0" y="2"/>
            <a:ext cx="12193200" cy="6857999"/>
          </a:xfrm>
          <a:custGeom>
            <a:avLst/>
            <a:gdLst>
              <a:gd name="connsiteX0" fmla="*/ 9193444 w 12193200"/>
              <a:gd name="connsiteY0" fmla="*/ 5192943 h 6857999"/>
              <a:gd name="connsiteX1" fmla="*/ 9193444 w 12193200"/>
              <a:gd name="connsiteY1" fmla="*/ 6668993 h 6857999"/>
              <a:gd name="connsiteX2" fmla="*/ 12001406 w 12193200"/>
              <a:gd name="connsiteY2" fmla="*/ 6668993 h 6857999"/>
              <a:gd name="connsiteX3" fmla="*/ 12001406 w 12193200"/>
              <a:gd name="connsiteY3" fmla="*/ 5192943 h 6857999"/>
              <a:gd name="connsiteX4" fmla="*/ 9006666 w 12193200"/>
              <a:gd name="connsiteY4" fmla="*/ 5192943 h 6857999"/>
              <a:gd name="connsiteX5" fmla="*/ 9006666 w 12193200"/>
              <a:gd name="connsiteY5" fmla="*/ 6668993 h 6857999"/>
              <a:gd name="connsiteX6" fmla="*/ 9186244 w 12193200"/>
              <a:gd name="connsiteY6" fmla="*/ 6668993 h 6857999"/>
              <a:gd name="connsiteX7" fmla="*/ 9186244 w 12193200"/>
              <a:gd name="connsiteY7" fmla="*/ 5192943 h 6857999"/>
              <a:gd name="connsiteX8" fmla="*/ 6191504 w 12193200"/>
              <a:gd name="connsiteY8" fmla="*/ 5192943 h 6857999"/>
              <a:gd name="connsiteX9" fmla="*/ 6191504 w 12193200"/>
              <a:gd name="connsiteY9" fmla="*/ 6668993 h 6857999"/>
              <a:gd name="connsiteX10" fmla="*/ 8999466 w 12193200"/>
              <a:gd name="connsiteY10" fmla="*/ 6668993 h 6857999"/>
              <a:gd name="connsiteX11" fmla="*/ 8999466 w 12193200"/>
              <a:gd name="connsiteY11" fmla="*/ 5192943 h 6857999"/>
              <a:gd name="connsiteX12" fmla="*/ 6006316 w 12193200"/>
              <a:gd name="connsiteY12" fmla="*/ 5192943 h 6857999"/>
              <a:gd name="connsiteX13" fmla="*/ 6006316 w 12193200"/>
              <a:gd name="connsiteY13" fmla="*/ 6668993 h 6857999"/>
              <a:gd name="connsiteX14" fmla="*/ 6184304 w 12193200"/>
              <a:gd name="connsiteY14" fmla="*/ 6668993 h 6857999"/>
              <a:gd name="connsiteX15" fmla="*/ 6184304 w 12193200"/>
              <a:gd name="connsiteY15" fmla="*/ 5192943 h 6857999"/>
              <a:gd name="connsiteX16" fmla="*/ 3191152 w 12193200"/>
              <a:gd name="connsiteY16" fmla="*/ 5192943 h 6857999"/>
              <a:gd name="connsiteX17" fmla="*/ 3191152 w 12193200"/>
              <a:gd name="connsiteY17" fmla="*/ 6668993 h 6857999"/>
              <a:gd name="connsiteX18" fmla="*/ 5999116 w 12193200"/>
              <a:gd name="connsiteY18" fmla="*/ 6668993 h 6857999"/>
              <a:gd name="connsiteX19" fmla="*/ 5999116 w 12193200"/>
              <a:gd name="connsiteY19" fmla="*/ 5192943 h 6857999"/>
              <a:gd name="connsiteX20" fmla="*/ 3004803 w 12193200"/>
              <a:gd name="connsiteY20" fmla="*/ 5192943 h 6857999"/>
              <a:gd name="connsiteX21" fmla="*/ 3004803 w 12193200"/>
              <a:gd name="connsiteY21" fmla="*/ 6668993 h 6857999"/>
              <a:gd name="connsiteX22" fmla="*/ 3183952 w 12193200"/>
              <a:gd name="connsiteY22" fmla="*/ 6668993 h 6857999"/>
              <a:gd name="connsiteX23" fmla="*/ 3183952 w 12193200"/>
              <a:gd name="connsiteY23" fmla="*/ 5192943 h 6857999"/>
              <a:gd name="connsiteX24" fmla="*/ 190221 w 12193200"/>
              <a:gd name="connsiteY24" fmla="*/ 5192943 h 6857999"/>
              <a:gd name="connsiteX25" fmla="*/ 190221 w 12193200"/>
              <a:gd name="connsiteY25" fmla="*/ 6668993 h 6857999"/>
              <a:gd name="connsiteX26" fmla="*/ 2997602 w 12193200"/>
              <a:gd name="connsiteY26" fmla="*/ 6668993 h 6857999"/>
              <a:gd name="connsiteX27" fmla="*/ 2997602 w 12193200"/>
              <a:gd name="connsiteY27" fmla="*/ 5192943 h 6857999"/>
              <a:gd name="connsiteX28" fmla="*/ 9193444 w 12193200"/>
              <a:gd name="connsiteY28" fmla="*/ 5006166 h 6857999"/>
              <a:gd name="connsiteX29" fmla="*/ 9193444 w 12193200"/>
              <a:gd name="connsiteY29" fmla="*/ 5185743 h 6857999"/>
              <a:gd name="connsiteX30" fmla="*/ 12001406 w 12193200"/>
              <a:gd name="connsiteY30" fmla="*/ 5185743 h 6857999"/>
              <a:gd name="connsiteX31" fmla="*/ 12001406 w 12193200"/>
              <a:gd name="connsiteY31" fmla="*/ 5006166 h 6857999"/>
              <a:gd name="connsiteX32" fmla="*/ 9006666 w 12193200"/>
              <a:gd name="connsiteY32" fmla="*/ 5006166 h 6857999"/>
              <a:gd name="connsiteX33" fmla="*/ 9006666 w 12193200"/>
              <a:gd name="connsiteY33" fmla="*/ 5185743 h 6857999"/>
              <a:gd name="connsiteX34" fmla="*/ 9186244 w 12193200"/>
              <a:gd name="connsiteY34" fmla="*/ 5185743 h 6857999"/>
              <a:gd name="connsiteX35" fmla="*/ 9186244 w 12193200"/>
              <a:gd name="connsiteY35" fmla="*/ 5006166 h 6857999"/>
              <a:gd name="connsiteX36" fmla="*/ 6191504 w 12193200"/>
              <a:gd name="connsiteY36" fmla="*/ 5006166 h 6857999"/>
              <a:gd name="connsiteX37" fmla="*/ 6191504 w 12193200"/>
              <a:gd name="connsiteY37" fmla="*/ 5185743 h 6857999"/>
              <a:gd name="connsiteX38" fmla="*/ 8999466 w 12193200"/>
              <a:gd name="connsiteY38" fmla="*/ 5185743 h 6857999"/>
              <a:gd name="connsiteX39" fmla="*/ 8999466 w 12193200"/>
              <a:gd name="connsiteY39" fmla="*/ 5006166 h 6857999"/>
              <a:gd name="connsiteX40" fmla="*/ 6006316 w 12193200"/>
              <a:gd name="connsiteY40" fmla="*/ 5006166 h 6857999"/>
              <a:gd name="connsiteX41" fmla="*/ 6006316 w 12193200"/>
              <a:gd name="connsiteY41" fmla="*/ 5185743 h 6857999"/>
              <a:gd name="connsiteX42" fmla="*/ 6184304 w 12193200"/>
              <a:gd name="connsiteY42" fmla="*/ 5185743 h 6857999"/>
              <a:gd name="connsiteX43" fmla="*/ 6184304 w 12193200"/>
              <a:gd name="connsiteY43" fmla="*/ 5006166 h 6857999"/>
              <a:gd name="connsiteX44" fmla="*/ 3191152 w 12193200"/>
              <a:gd name="connsiteY44" fmla="*/ 5006166 h 6857999"/>
              <a:gd name="connsiteX45" fmla="*/ 3191152 w 12193200"/>
              <a:gd name="connsiteY45" fmla="*/ 5185743 h 6857999"/>
              <a:gd name="connsiteX46" fmla="*/ 5999116 w 12193200"/>
              <a:gd name="connsiteY46" fmla="*/ 5185743 h 6857999"/>
              <a:gd name="connsiteX47" fmla="*/ 5999116 w 12193200"/>
              <a:gd name="connsiteY47" fmla="*/ 5006166 h 6857999"/>
              <a:gd name="connsiteX48" fmla="*/ 3004803 w 12193200"/>
              <a:gd name="connsiteY48" fmla="*/ 5006166 h 6857999"/>
              <a:gd name="connsiteX49" fmla="*/ 3004803 w 12193200"/>
              <a:gd name="connsiteY49" fmla="*/ 5185743 h 6857999"/>
              <a:gd name="connsiteX50" fmla="*/ 3183952 w 12193200"/>
              <a:gd name="connsiteY50" fmla="*/ 5185743 h 6857999"/>
              <a:gd name="connsiteX51" fmla="*/ 3183952 w 12193200"/>
              <a:gd name="connsiteY51" fmla="*/ 5006166 h 6857999"/>
              <a:gd name="connsiteX52" fmla="*/ 190221 w 12193200"/>
              <a:gd name="connsiteY52" fmla="*/ 5006166 h 6857999"/>
              <a:gd name="connsiteX53" fmla="*/ 190221 w 12193200"/>
              <a:gd name="connsiteY53" fmla="*/ 5185743 h 6857999"/>
              <a:gd name="connsiteX54" fmla="*/ 2997602 w 12193200"/>
              <a:gd name="connsiteY54" fmla="*/ 5185743 h 6857999"/>
              <a:gd name="connsiteX55" fmla="*/ 2997602 w 12193200"/>
              <a:gd name="connsiteY55" fmla="*/ 5006166 h 6857999"/>
              <a:gd name="connsiteX56" fmla="*/ 9193444 w 12193200"/>
              <a:gd name="connsiteY56" fmla="*/ 3524503 h 6857999"/>
              <a:gd name="connsiteX57" fmla="*/ 9193444 w 12193200"/>
              <a:gd name="connsiteY57" fmla="*/ 4998966 h 6857999"/>
              <a:gd name="connsiteX58" fmla="*/ 12001406 w 12193200"/>
              <a:gd name="connsiteY58" fmla="*/ 4998966 h 6857999"/>
              <a:gd name="connsiteX59" fmla="*/ 12001406 w 12193200"/>
              <a:gd name="connsiteY59" fmla="*/ 3524503 h 6857999"/>
              <a:gd name="connsiteX60" fmla="*/ 9006666 w 12193200"/>
              <a:gd name="connsiteY60" fmla="*/ 3524503 h 6857999"/>
              <a:gd name="connsiteX61" fmla="*/ 9006666 w 12193200"/>
              <a:gd name="connsiteY61" fmla="*/ 4998966 h 6857999"/>
              <a:gd name="connsiteX62" fmla="*/ 9186244 w 12193200"/>
              <a:gd name="connsiteY62" fmla="*/ 4998966 h 6857999"/>
              <a:gd name="connsiteX63" fmla="*/ 9186244 w 12193200"/>
              <a:gd name="connsiteY63" fmla="*/ 3524503 h 6857999"/>
              <a:gd name="connsiteX64" fmla="*/ 6191504 w 12193200"/>
              <a:gd name="connsiteY64" fmla="*/ 3524503 h 6857999"/>
              <a:gd name="connsiteX65" fmla="*/ 6191504 w 12193200"/>
              <a:gd name="connsiteY65" fmla="*/ 4998966 h 6857999"/>
              <a:gd name="connsiteX66" fmla="*/ 8999466 w 12193200"/>
              <a:gd name="connsiteY66" fmla="*/ 4998966 h 6857999"/>
              <a:gd name="connsiteX67" fmla="*/ 8999466 w 12193200"/>
              <a:gd name="connsiteY67" fmla="*/ 3524503 h 6857999"/>
              <a:gd name="connsiteX68" fmla="*/ 6006316 w 12193200"/>
              <a:gd name="connsiteY68" fmla="*/ 3524503 h 6857999"/>
              <a:gd name="connsiteX69" fmla="*/ 6006316 w 12193200"/>
              <a:gd name="connsiteY69" fmla="*/ 4998966 h 6857999"/>
              <a:gd name="connsiteX70" fmla="*/ 6184304 w 12193200"/>
              <a:gd name="connsiteY70" fmla="*/ 4998966 h 6857999"/>
              <a:gd name="connsiteX71" fmla="*/ 6184304 w 12193200"/>
              <a:gd name="connsiteY71" fmla="*/ 3524503 h 6857999"/>
              <a:gd name="connsiteX72" fmla="*/ 3191152 w 12193200"/>
              <a:gd name="connsiteY72" fmla="*/ 3524503 h 6857999"/>
              <a:gd name="connsiteX73" fmla="*/ 3191152 w 12193200"/>
              <a:gd name="connsiteY73" fmla="*/ 4998966 h 6857999"/>
              <a:gd name="connsiteX74" fmla="*/ 5999116 w 12193200"/>
              <a:gd name="connsiteY74" fmla="*/ 4998966 h 6857999"/>
              <a:gd name="connsiteX75" fmla="*/ 5999116 w 12193200"/>
              <a:gd name="connsiteY75" fmla="*/ 3524503 h 6857999"/>
              <a:gd name="connsiteX76" fmla="*/ 3004803 w 12193200"/>
              <a:gd name="connsiteY76" fmla="*/ 3524503 h 6857999"/>
              <a:gd name="connsiteX77" fmla="*/ 3004803 w 12193200"/>
              <a:gd name="connsiteY77" fmla="*/ 4998966 h 6857999"/>
              <a:gd name="connsiteX78" fmla="*/ 3183952 w 12193200"/>
              <a:gd name="connsiteY78" fmla="*/ 4998966 h 6857999"/>
              <a:gd name="connsiteX79" fmla="*/ 3183952 w 12193200"/>
              <a:gd name="connsiteY79" fmla="*/ 3524503 h 6857999"/>
              <a:gd name="connsiteX80" fmla="*/ 190221 w 12193200"/>
              <a:gd name="connsiteY80" fmla="*/ 3524503 h 6857999"/>
              <a:gd name="connsiteX81" fmla="*/ 190221 w 12193200"/>
              <a:gd name="connsiteY81" fmla="*/ 4998966 h 6857999"/>
              <a:gd name="connsiteX82" fmla="*/ 2997602 w 12193200"/>
              <a:gd name="connsiteY82" fmla="*/ 4998966 h 6857999"/>
              <a:gd name="connsiteX83" fmla="*/ 2997602 w 12193200"/>
              <a:gd name="connsiteY83" fmla="*/ 3524503 h 6857999"/>
              <a:gd name="connsiteX84" fmla="*/ 9193444 w 12193200"/>
              <a:gd name="connsiteY84" fmla="*/ 3339315 h 6857999"/>
              <a:gd name="connsiteX85" fmla="*/ 9193444 w 12193200"/>
              <a:gd name="connsiteY85" fmla="*/ 3517303 h 6857999"/>
              <a:gd name="connsiteX86" fmla="*/ 12001406 w 12193200"/>
              <a:gd name="connsiteY86" fmla="*/ 3517303 h 6857999"/>
              <a:gd name="connsiteX87" fmla="*/ 12001406 w 12193200"/>
              <a:gd name="connsiteY87" fmla="*/ 3339315 h 6857999"/>
              <a:gd name="connsiteX88" fmla="*/ 9006666 w 12193200"/>
              <a:gd name="connsiteY88" fmla="*/ 3339315 h 6857999"/>
              <a:gd name="connsiteX89" fmla="*/ 9006666 w 12193200"/>
              <a:gd name="connsiteY89" fmla="*/ 3517303 h 6857999"/>
              <a:gd name="connsiteX90" fmla="*/ 9186244 w 12193200"/>
              <a:gd name="connsiteY90" fmla="*/ 3517303 h 6857999"/>
              <a:gd name="connsiteX91" fmla="*/ 9186244 w 12193200"/>
              <a:gd name="connsiteY91" fmla="*/ 3339315 h 6857999"/>
              <a:gd name="connsiteX92" fmla="*/ 6191504 w 12193200"/>
              <a:gd name="connsiteY92" fmla="*/ 3339315 h 6857999"/>
              <a:gd name="connsiteX93" fmla="*/ 6191504 w 12193200"/>
              <a:gd name="connsiteY93" fmla="*/ 3517303 h 6857999"/>
              <a:gd name="connsiteX94" fmla="*/ 8999466 w 12193200"/>
              <a:gd name="connsiteY94" fmla="*/ 3517303 h 6857999"/>
              <a:gd name="connsiteX95" fmla="*/ 8999466 w 12193200"/>
              <a:gd name="connsiteY95" fmla="*/ 3339315 h 6857999"/>
              <a:gd name="connsiteX96" fmla="*/ 6006316 w 12193200"/>
              <a:gd name="connsiteY96" fmla="*/ 3339315 h 6857999"/>
              <a:gd name="connsiteX97" fmla="*/ 6006316 w 12193200"/>
              <a:gd name="connsiteY97" fmla="*/ 3517303 h 6857999"/>
              <a:gd name="connsiteX98" fmla="*/ 6184304 w 12193200"/>
              <a:gd name="connsiteY98" fmla="*/ 3517303 h 6857999"/>
              <a:gd name="connsiteX99" fmla="*/ 6184304 w 12193200"/>
              <a:gd name="connsiteY99" fmla="*/ 3339315 h 6857999"/>
              <a:gd name="connsiteX100" fmla="*/ 3191152 w 12193200"/>
              <a:gd name="connsiteY100" fmla="*/ 3339315 h 6857999"/>
              <a:gd name="connsiteX101" fmla="*/ 3191152 w 12193200"/>
              <a:gd name="connsiteY101" fmla="*/ 3517303 h 6857999"/>
              <a:gd name="connsiteX102" fmla="*/ 5999116 w 12193200"/>
              <a:gd name="connsiteY102" fmla="*/ 3517303 h 6857999"/>
              <a:gd name="connsiteX103" fmla="*/ 5999116 w 12193200"/>
              <a:gd name="connsiteY103" fmla="*/ 3339315 h 6857999"/>
              <a:gd name="connsiteX104" fmla="*/ 3004803 w 12193200"/>
              <a:gd name="connsiteY104" fmla="*/ 3339315 h 6857999"/>
              <a:gd name="connsiteX105" fmla="*/ 3004803 w 12193200"/>
              <a:gd name="connsiteY105" fmla="*/ 3517303 h 6857999"/>
              <a:gd name="connsiteX106" fmla="*/ 3183952 w 12193200"/>
              <a:gd name="connsiteY106" fmla="*/ 3517303 h 6857999"/>
              <a:gd name="connsiteX107" fmla="*/ 3183952 w 12193200"/>
              <a:gd name="connsiteY107" fmla="*/ 3339315 h 6857999"/>
              <a:gd name="connsiteX108" fmla="*/ 190221 w 12193200"/>
              <a:gd name="connsiteY108" fmla="*/ 3339315 h 6857999"/>
              <a:gd name="connsiteX109" fmla="*/ 190221 w 12193200"/>
              <a:gd name="connsiteY109" fmla="*/ 3517303 h 6857999"/>
              <a:gd name="connsiteX110" fmla="*/ 2997602 w 12193200"/>
              <a:gd name="connsiteY110" fmla="*/ 3517303 h 6857999"/>
              <a:gd name="connsiteX111" fmla="*/ 2997602 w 12193200"/>
              <a:gd name="connsiteY111" fmla="*/ 3339315 h 6857999"/>
              <a:gd name="connsiteX112" fmla="*/ 9193444 w 12193200"/>
              <a:gd name="connsiteY112" fmla="*/ 1859240 h 6857999"/>
              <a:gd name="connsiteX113" fmla="*/ 9193444 w 12193200"/>
              <a:gd name="connsiteY113" fmla="*/ 3332115 h 6857999"/>
              <a:gd name="connsiteX114" fmla="*/ 12001406 w 12193200"/>
              <a:gd name="connsiteY114" fmla="*/ 3332115 h 6857999"/>
              <a:gd name="connsiteX115" fmla="*/ 12001406 w 12193200"/>
              <a:gd name="connsiteY115" fmla="*/ 1859240 h 6857999"/>
              <a:gd name="connsiteX116" fmla="*/ 9006666 w 12193200"/>
              <a:gd name="connsiteY116" fmla="*/ 1859240 h 6857999"/>
              <a:gd name="connsiteX117" fmla="*/ 9006666 w 12193200"/>
              <a:gd name="connsiteY117" fmla="*/ 3332115 h 6857999"/>
              <a:gd name="connsiteX118" fmla="*/ 9186244 w 12193200"/>
              <a:gd name="connsiteY118" fmla="*/ 3332115 h 6857999"/>
              <a:gd name="connsiteX119" fmla="*/ 9186244 w 12193200"/>
              <a:gd name="connsiteY119" fmla="*/ 1859240 h 6857999"/>
              <a:gd name="connsiteX120" fmla="*/ 6191504 w 12193200"/>
              <a:gd name="connsiteY120" fmla="*/ 1859240 h 6857999"/>
              <a:gd name="connsiteX121" fmla="*/ 6191504 w 12193200"/>
              <a:gd name="connsiteY121" fmla="*/ 3332115 h 6857999"/>
              <a:gd name="connsiteX122" fmla="*/ 8999466 w 12193200"/>
              <a:gd name="connsiteY122" fmla="*/ 3332115 h 6857999"/>
              <a:gd name="connsiteX123" fmla="*/ 8999466 w 12193200"/>
              <a:gd name="connsiteY123" fmla="*/ 1859240 h 6857999"/>
              <a:gd name="connsiteX124" fmla="*/ 6006316 w 12193200"/>
              <a:gd name="connsiteY124" fmla="*/ 1859240 h 6857999"/>
              <a:gd name="connsiteX125" fmla="*/ 6006316 w 12193200"/>
              <a:gd name="connsiteY125" fmla="*/ 3332115 h 6857999"/>
              <a:gd name="connsiteX126" fmla="*/ 6184304 w 12193200"/>
              <a:gd name="connsiteY126" fmla="*/ 3332115 h 6857999"/>
              <a:gd name="connsiteX127" fmla="*/ 6184304 w 12193200"/>
              <a:gd name="connsiteY127" fmla="*/ 1859240 h 6857999"/>
              <a:gd name="connsiteX128" fmla="*/ 3191152 w 12193200"/>
              <a:gd name="connsiteY128" fmla="*/ 1859240 h 6857999"/>
              <a:gd name="connsiteX129" fmla="*/ 3191152 w 12193200"/>
              <a:gd name="connsiteY129" fmla="*/ 3332115 h 6857999"/>
              <a:gd name="connsiteX130" fmla="*/ 5999116 w 12193200"/>
              <a:gd name="connsiteY130" fmla="*/ 3332115 h 6857999"/>
              <a:gd name="connsiteX131" fmla="*/ 5999116 w 12193200"/>
              <a:gd name="connsiteY131" fmla="*/ 1859240 h 6857999"/>
              <a:gd name="connsiteX132" fmla="*/ 3004803 w 12193200"/>
              <a:gd name="connsiteY132" fmla="*/ 1859240 h 6857999"/>
              <a:gd name="connsiteX133" fmla="*/ 3004803 w 12193200"/>
              <a:gd name="connsiteY133" fmla="*/ 3332115 h 6857999"/>
              <a:gd name="connsiteX134" fmla="*/ 3183952 w 12193200"/>
              <a:gd name="connsiteY134" fmla="*/ 3332115 h 6857999"/>
              <a:gd name="connsiteX135" fmla="*/ 3183952 w 12193200"/>
              <a:gd name="connsiteY135" fmla="*/ 1859240 h 6857999"/>
              <a:gd name="connsiteX136" fmla="*/ 190221 w 12193200"/>
              <a:gd name="connsiteY136" fmla="*/ 1859240 h 6857999"/>
              <a:gd name="connsiteX137" fmla="*/ 190221 w 12193200"/>
              <a:gd name="connsiteY137" fmla="*/ 3332115 h 6857999"/>
              <a:gd name="connsiteX138" fmla="*/ 2997602 w 12193200"/>
              <a:gd name="connsiteY138" fmla="*/ 3332115 h 6857999"/>
              <a:gd name="connsiteX139" fmla="*/ 2997602 w 12193200"/>
              <a:gd name="connsiteY139" fmla="*/ 1859240 h 6857999"/>
              <a:gd name="connsiteX140" fmla="*/ 9193444 w 12193200"/>
              <a:gd name="connsiteY140" fmla="*/ 1671302 h 6857999"/>
              <a:gd name="connsiteX141" fmla="*/ 9193444 w 12193200"/>
              <a:gd name="connsiteY141" fmla="*/ 1852040 h 6857999"/>
              <a:gd name="connsiteX142" fmla="*/ 12001406 w 12193200"/>
              <a:gd name="connsiteY142" fmla="*/ 1852040 h 6857999"/>
              <a:gd name="connsiteX143" fmla="*/ 12001406 w 12193200"/>
              <a:gd name="connsiteY143" fmla="*/ 1671302 h 6857999"/>
              <a:gd name="connsiteX144" fmla="*/ 9006666 w 12193200"/>
              <a:gd name="connsiteY144" fmla="*/ 1671302 h 6857999"/>
              <a:gd name="connsiteX145" fmla="*/ 9006666 w 12193200"/>
              <a:gd name="connsiteY145" fmla="*/ 1852040 h 6857999"/>
              <a:gd name="connsiteX146" fmla="*/ 9186244 w 12193200"/>
              <a:gd name="connsiteY146" fmla="*/ 1852040 h 6857999"/>
              <a:gd name="connsiteX147" fmla="*/ 9186244 w 12193200"/>
              <a:gd name="connsiteY147" fmla="*/ 1671302 h 6857999"/>
              <a:gd name="connsiteX148" fmla="*/ 6191504 w 12193200"/>
              <a:gd name="connsiteY148" fmla="*/ 1671302 h 6857999"/>
              <a:gd name="connsiteX149" fmla="*/ 6191504 w 12193200"/>
              <a:gd name="connsiteY149" fmla="*/ 1852040 h 6857999"/>
              <a:gd name="connsiteX150" fmla="*/ 8999466 w 12193200"/>
              <a:gd name="connsiteY150" fmla="*/ 1852040 h 6857999"/>
              <a:gd name="connsiteX151" fmla="*/ 8999466 w 12193200"/>
              <a:gd name="connsiteY151" fmla="*/ 1671302 h 6857999"/>
              <a:gd name="connsiteX152" fmla="*/ 6006316 w 12193200"/>
              <a:gd name="connsiteY152" fmla="*/ 1671302 h 6857999"/>
              <a:gd name="connsiteX153" fmla="*/ 6006316 w 12193200"/>
              <a:gd name="connsiteY153" fmla="*/ 1852040 h 6857999"/>
              <a:gd name="connsiteX154" fmla="*/ 6184304 w 12193200"/>
              <a:gd name="connsiteY154" fmla="*/ 1852040 h 6857999"/>
              <a:gd name="connsiteX155" fmla="*/ 6184304 w 12193200"/>
              <a:gd name="connsiteY155" fmla="*/ 1671302 h 6857999"/>
              <a:gd name="connsiteX156" fmla="*/ 3191152 w 12193200"/>
              <a:gd name="connsiteY156" fmla="*/ 1671302 h 6857999"/>
              <a:gd name="connsiteX157" fmla="*/ 3191152 w 12193200"/>
              <a:gd name="connsiteY157" fmla="*/ 1852040 h 6857999"/>
              <a:gd name="connsiteX158" fmla="*/ 5999116 w 12193200"/>
              <a:gd name="connsiteY158" fmla="*/ 1852040 h 6857999"/>
              <a:gd name="connsiteX159" fmla="*/ 5999116 w 12193200"/>
              <a:gd name="connsiteY159" fmla="*/ 1671302 h 6857999"/>
              <a:gd name="connsiteX160" fmla="*/ 3004803 w 12193200"/>
              <a:gd name="connsiteY160" fmla="*/ 1671302 h 6857999"/>
              <a:gd name="connsiteX161" fmla="*/ 3004803 w 12193200"/>
              <a:gd name="connsiteY161" fmla="*/ 1852040 h 6857999"/>
              <a:gd name="connsiteX162" fmla="*/ 3183952 w 12193200"/>
              <a:gd name="connsiteY162" fmla="*/ 1852040 h 6857999"/>
              <a:gd name="connsiteX163" fmla="*/ 3183952 w 12193200"/>
              <a:gd name="connsiteY163" fmla="*/ 1671302 h 6857999"/>
              <a:gd name="connsiteX164" fmla="*/ 190221 w 12193200"/>
              <a:gd name="connsiteY164" fmla="*/ 1671302 h 6857999"/>
              <a:gd name="connsiteX165" fmla="*/ 190221 w 12193200"/>
              <a:gd name="connsiteY165" fmla="*/ 1852040 h 6857999"/>
              <a:gd name="connsiteX166" fmla="*/ 2997602 w 12193200"/>
              <a:gd name="connsiteY166" fmla="*/ 1852040 h 6857999"/>
              <a:gd name="connsiteX167" fmla="*/ 2997602 w 12193200"/>
              <a:gd name="connsiteY167" fmla="*/ 1671302 h 6857999"/>
              <a:gd name="connsiteX168" fmla="*/ 9193444 w 12193200"/>
              <a:gd name="connsiteY168" fmla="*/ 190219 h 6857999"/>
              <a:gd name="connsiteX169" fmla="*/ 9193444 w 12193200"/>
              <a:gd name="connsiteY169" fmla="*/ 1664102 h 6857999"/>
              <a:gd name="connsiteX170" fmla="*/ 12001406 w 12193200"/>
              <a:gd name="connsiteY170" fmla="*/ 1664102 h 6857999"/>
              <a:gd name="connsiteX171" fmla="*/ 12001406 w 12193200"/>
              <a:gd name="connsiteY171" fmla="*/ 190219 h 6857999"/>
              <a:gd name="connsiteX172" fmla="*/ 9006666 w 12193200"/>
              <a:gd name="connsiteY172" fmla="*/ 190219 h 6857999"/>
              <a:gd name="connsiteX173" fmla="*/ 9006666 w 12193200"/>
              <a:gd name="connsiteY173" fmla="*/ 1664102 h 6857999"/>
              <a:gd name="connsiteX174" fmla="*/ 9186244 w 12193200"/>
              <a:gd name="connsiteY174" fmla="*/ 1664102 h 6857999"/>
              <a:gd name="connsiteX175" fmla="*/ 9186244 w 12193200"/>
              <a:gd name="connsiteY175" fmla="*/ 190219 h 6857999"/>
              <a:gd name="connsiteX176" fmla="*/ 6191504 w 12193200"/>
              <a:gd name="connsiteY176" fmla="*/ 190219 h 6857999"/>
              <a:gd name="connsiteX177" fmla="*/ 6191504 w 12193200"/>
              <a:gd name="connsiteY177" fmla="*/ 1664102 h 6857999"/>
              <a:gd name="connsiteX178" fmla="*/ 8999466 w 12193200"/>
              <a:gd name="connsiteY178" fmla="*/ 1664102 h 6857999"/>
              <a:gd name="connsiteX179" fmla="*/ 8999466 w 12193200"/>
              <a:gd name="connsiteY179" fmla="*/ 190219 h 6857999"/>
              <a:gd name="connsiteX180" fmla="*/ 6006316 w 12193200"/>
              <a:gd name="connsiteY180" fmla="*/ 190219 h 6857999"/>
              <a:gd name="connsiteX181" fmla="*/ 6006316 w 12193200"/>
              <a:gd name="connsiteY181" fmla="*/ 1664102 h 6857999"/>
              <a:gd name="connsiteX182" fmla="*/ 6184304 w 12193200"/>
              <a:gd name="connsiteY182" fmla="*/ 1664102 h 6857999"/>
              <a:gd name="connsiteX183" fmla="*/ 6184304 w 12193200"/>
              <a:gd name="connsiteY183" fmla="*/ 190219 h 6857999"/>
              <a:gd name="connsiteX184" fmla="*/ 3191152 w 12193200"/>
              <a:gd name="connsiteY184" fmla="*/ 190219 h 6857999"/>
              <a:gd name="connsiteX185" fmla="*/ 3191152 w 12193200"/>
              <a:gd name="connsiteY185" fmla="*/ 1664102 h 6857999"/>
              <a:gd name="connsiteX186" fmla="*/ 5999116 w 12193200"/>
              <a:gd name="connsiteY186" fmla="*/ 1664102 h 6857999"/>
              <a:gd name="connsiteX187" fmla="*/ 5999116 w 12193200"/>
              <a:gd name="connsiteY187" fmla="*/ 190219 h 6857999"/>
              <a:gd name="connsiteX188" fmla="*/ 3004803 w 12193200"/>
              <a:gd name="connsiteY188" fmla="*/ 190219 h 6857999"/>
              <a:gd name="connsiteX189" fmla="*/ 3004803 w 12193200"/>
              <a:gd name="connsiteY189" fmla="*/ 1664102 h 6857999"/>
              <a:gd name="connsiteX190" fmla="*/ 3183952 w 12193200"/>
              <a:gd name="connsiteY190" fmla="*/ 1664102 h 6857999"/>
              <a:gd name="connsiteX191" fmla="*/ 3183952 w 12193200"/>
              <a:gd name="connsiteY191" fmla="*/ 190219 h 6857999"/>
              <a:gd name="connsiteX192" fmla="*/ 190221 w 12193200"/>
              <a:gd name="connsiteY192" fmla="*/ 190219 h 6857999"/>
              <a:gd name="connsiteX193" fmla="*/ 190221 w 12193200"/>
              <a:gd name="connsiteY193" fmla="*/ 1664102 h 6857999"/>
              <a:gd name="connsiteX194" fmla="*/ 2997602 w 12193200"/>
              <a:gd name="connsiteY194" fmla="*/ 1664102 h 6857999"/>
              <a:gd name="connsiteX195" fmla="*/ 2997602 w 12193200"/>
              <a:gd name="connsiteY195" fmla="*/ 190219 h 6857999"/>
              <a:gd name="connsiteX196" fmla="*/ 183021 w 12193200"/>
              <a:gd name="connsiteY196" fmla="*/ 0 h 6857999"/>
              <a:gd name="connsiteX197" fmla="*/ 190221 w 12193200"/>
              <a:gd name="connsiteY197" fmla="*/ 0 h 6857999"/>
              <a:gd name="connsiteX198" fmla="*/ 190221 w 12193200"/>
              <a:gd name="connsiteY198" fmla="*/ 183019 h 6857999"/>
              <a:gd name="connsiteX199" fmla="*/ 2997602 w 12193200"/>
              <a:gd name="connsiteY199" fmla="*/ 183019 h 6857999"/>
              <a:gd name="connsiteX200" fmla="*/ 2997602 w 12193200"/>
              <a:gd name="connsiteY200" fmla="*/ 0 h 6857999"/>
              <a:gd name="connsiteX201" fmla="*/ 3004803 w 12193200"/>
              <a:gd name="connsiteY201" fmla="*/ 0 h 6857999"/>
              <a:gd name="connsiteX202" fmla="*/ 3004803 w 12193200"/>
              <a:gd name="connsiteY202" fmla="*/ 183019 h 6857999"/>
              <a:gd name="connsiteX203" fmla="*/ 3183952 w 12193200"/>
              <a:gd name="connsiteY203" fmla="*/ 183019 h 6857999"/>
              <a:gd name="connsiteX204" fmla="*/ 3183952 w 12193200"/>
              <a:gd name="connsiteY204" fmla="*/ 0 h 6857999"/>
              <a:gd name="connsiteX205" fmla="*/ 3191152 w 12193200"/>
              <a:gd name="connsiteY205" fmla="*/ 0 h 6857999"/>
              <a:gd name="connsiteX206" fmla="*/ 3191152 w 12193200"/>
              <a:gd name="connsiteY206" fmla="*/ 183019 h 6857999"/>
              <a:gd name="connsiteX207" fmla="*/ 5999116 w 12193200"/>
              <a:gd name="connsiteY207" fmla="*/ 183019 h 6857999"/>
              <a:gd name="connsiteX208" fmla="*/ 5999116 w 12193200"/>
              <a:gd name="connsiteY208" fmla="*/ 0 h 6857999"/>
              <a:gd name="connsiteX209" fmla="*/ 6006316 w 12193200"/>
              <a:gd name="connsiteY209" fmla="*/ 0 h 6857999"/>
              <a:gd name="connsiteX210" fmla="*/ 6006316 w 12193200"/>
              <a:gd name="connsiteY210" fmla="*/ 183019 h 6857999"/>
              <a:gd name="connsiteX211" fmla="*/ 6184304 w 12193200"/>
              <a:gd name="connsiteY211" fmla="*/ 183019 h 6857999"/>
              <a:gd name="connsiteX212" fmla="*/ 6184304 w 12193200"/>
              <a:gd name="connsiteY212" fmla="*/ 0 h 6857999"/>
              <a:gd name="connsiteX213" fmla="*/ 6191504 w 12193200"/>
              <a:gd name="connsiteY213" fmla="*/ 0 h 6857999"/>
              <a:gd name="connsiteX214" fmla="*/ 6191504 w 12193200"/>
              <a:gd name="connsiteY214" fmla="*/ 183019 h 6857999"/>
              <a:gd name="connsiteX215" fmla="*/ 8999466 w 12193200"/>
              <a:gd name="connsiteY215" fmla="*/ 183019 h 6857999"/>
              <a:gd name="connsiteX216" fmla="*/ 8999466 w 12193200"/>
              <a:gd name="connsiteY216" fmla="*/ 0 h 6857999"/>
              <a:gd name="connsiteX217" fmla="*/ 9006666 w 12193200"/>
              <a:gd name="connsiteY217" fmla="*/ 0 h 6857999"/>
              <a:gd name="connsiteX218" fmla="*/ 9006666 w 12193200"/>
              <a:gd name="connsiteY218" fmla="*/ 183019 h 6857999"/>
              <a:gd name="connsiteX219" fmla="*/ 9186244 w 12193200"/>
              <a:gd name="connsiteY219" fmla="*/ 183019 h 6857999"/>
              <a:gd name="connsiteX220" fmla="*/ 9186244 w 12193200"/>
              <a:gd name="connsiteY220" fmla="*/ 1 h 6857999"/>
              <a:gd name="connsiteX221" fmla="*/ 9193444 w 12193200"/>
              <a:gd name="connsiteY221" fmla="*/ 1 h 6857999"/>
              <a:gd name="connsiteX222" fmla="*/ 9193444 w 12193200"/>
              <a:gd name="connsiteY222" fmla="*/ 183019 h 6857999"/>
              <a:gd name="connsiteX223" fmla="*/ 12001406 w 12193200"/>
              <a:gd name="connsiteY223" fmla="*/ 183019 h 6857999"/>
              <a:gd name="connsiteX224" fmla="*/ 12001406 w 12193200"/>
              <a:gd name="connsiteY224" fmla="*/ 1 h 6857999"/>
              <a:gd name="connsiteX225" fmla="*/ 12008606 w 12193200"/>
              <a:gd name="connsiteY225" fmla="*/ 1 h 6857999"/>
              <a:gd name="connsiteX226" fmla="*/ 12008606 w 12193200"/>
              <a:gd name="connsiteY226" fmla="*/ 183019 h 6857999"/>
              <a:gd name="connsiteX227" fmla="*/ 12193200 w 12193200"/>
              <a:gd name="connsiteY227" fmla="*/ 183019 h 6857999"/>
              <a:gd name="connsiteX228" fmla="*/ 12193200 w 12193200"/>
              <a:gd name="connsiteY228" fmla="*/ 190219 h 6857999"/>
              <a:gd name="connsiteX229" fmla="*/ 12008606 w 12193200"/>
              <a:gd name="connsiteY229" fmla="*/ 190219 h 6857999"/>
              <a:gd name="connsiteX230" fmla="*/ 12008606 w 12193200"/>
              <a:gd name="connsiteY230" fmla="*/ 1664102 h 6857999"/>
              <a:gd name="connsiteX231" fmla="*/ 12193200 w 12193200"/>
              <a:gd name="connsiteY231" fmla="*/ 1664102 h 6857999"/>
              <a:gd name="connsiteX232" fmla="*/ 12193200 w 12193200"/>
              <a:gd name="connsiteY232" fmla="*/ 1671302 h 6857999"/>
              <a:gd name="connsiteX233" fmla="*/ 12008606 w 12193200"/>
              <a:gd name="connsiteY233" fmla="*/ 1671302 h 6857999"/>
              <a:gd name="connsiteX234" fmla="*/ 12008606 w 12193200"/>
              <a:gd name="connsiteY234" fmla="*/ 1852040 h 6857999"/>
              <a:gd name="connsiteX235" fmla="*/ 12193200 w 12193200"/>
              <a:gd name="connsiteY235" fmla="*/ 1852040 h 6857999"/>
              <a:gd name="connsiteX236" fmla="*/ 12193200 w 12193200"/>
              <a:gd name="connsiteY236" fmla="*/ 1859240 h 6857999"/>
              <a:gd name="connsiteX237" fmla="*/ 12008606 w 12193200"/>
              <a:gd name="connsiteY237" fmla="*/ 1859240 h 6857999"/>
              <a:gd name="connsiteX238" fmla="*/ 12008606 w 12193200"/>
              <a:gd name="connsiteY238" fmla="*/ 3332115 h 6857999"/>
              <a:gd name="connsiteX239" fmla="*/ 12193200 w 12193200"/>
              <a:gd name="connsiteY239" fmla="*/ 3332115 h 6857999"/>
              <a:gd name="connsiteX240" fmla="*/ 12193200 w 12193200"/>
              <a:gd name="connsiteY240" fmla="*/ 3339315 h 6857999"/>
              <a:gd name="connsiteX241" fmla="*/ 12008606 w 12193200"/>
              <a:gd name="connsiteY241" fmla="*/ 3339315 h 6857999"/>
              <a:gd name="connsiteX242" fmla="*/ 12008606 w 12193200"/>
              <a:gd name="connsiteY242" fmla="*/ 3517303 h 6857999"/>
              <a:gd name="connsiteX243" fmla="*/ 12193200 w 12193200"/>
              <a:gd name="connsiteY243" fmla="*/ 3517303 h 6857999"/>
              <a:gd name="connsiteX244" fmla="*/ 12193200 w 12193200"/>
              <a:gd name="connsiteY244" fmla="*/ 3524503 h 6857999"/>
              <a:gd name="connsiteX245" fmla="*/ 12008606 w 12193200"/>
              <a:gd name="connsiteY245" fmla="*/ 3524503 h 6857999"/>
              <a:gd name="connsiteX246" fmla="*/ 12008606 w 12193200"/>
              <a:gd name="connsiteY246" fmla="*/ 4998966 h 6857999"/>
              <a:gd name="connsiteX247" fmla="*/ 12193200 w 12193200"/>
              <a:gd name="connsiteY247" fmla="*/ 4998966 h 6857999"/>
              <a:gd name="connsiteX248" fmla="*/ 12193200 w 12193200"/>
              <a:gd name="connsiteY248" fmla="*/ 5006166 h 6857999"/>
              <a:gd name="connsiteX249" fmla="*/ 12008606 w 12193200"/>
              <a:gd name="connsiteY249" fmla="*/ 5006166 h 6857999"/>
              <a:gd name="connsiteX250" fmla="*/ 12008606 w 12193200"/>
              <a:gd name="connsiteY250" fmla="*/ 5185743 h 6857999"/>
              <a:gd name="connsiteX251" fmla="*/ 12193200 w 12193200"/>
              <a:gd name="connsiteY251" fmla="*/ 5185743 h 6857999"/>
              <a:gd name="connsiteX252" fmla="*/ 12193200 w 12193200"/>
              <a:gd name="connsiteY252" fmla="*/ 5192943 h 6857999"/>
              <a:gd name="connsiteX253" fmla="*/ 12008606 w 12193200"/>
              <a:gd name="connsiteY253" fmla="*/ 5192943 h 6857999"/>
              <a:gd name="connsiteX254" fmla="*/ 12008606 w 12193200"/>
              <a:gd name="connsiteY254" fmla="*/ 6668993 h 6857999"/>
              <a:gd name="connsiteX255" fmla="*/ 12193200 w 12193200"/>
              <a:gd name="connsiteY255" fmla="*/ 6668993 h 6857999"/>
              <a:gd name="connsiteX256" fmla="*/ 12193200 w 12193200"/>
              <a:gd name="connsiteY256" fmla="*/ 6676193 h 6857999"/>
              <a:gd name="connsiteX257" fmla="*/ 12008606 w 12193200"/>
              <a:gd name="connsiteY257" fmla="*/ 6676193 h 6857999"/>
              <a:gd name="connsiteX258" fmla="*/ 12008606 w 12193200"/>
              <a:gd name="connsiteY258" fmla="*/ 6857999 h 6857999"/>
              <a:gd name="connsiteX259" fmla="*/ 12001406 w 12193200"/>
              <a:gd name="connsiteY259" fmla="*/ 6857999 h 6857999"/>
              <a:gd name="connsiteX260" fmla="*/ 12001406 w 12193200"/>
              <a:gd name="connsiteY260" fmla="*/ 6676193 h 6857999"/>
              <a:gd name="connsiteX261" fmla="*/ 9193444 w 12193200"/>
              <a:gd name="connsiteY261" fmla="*/ 6676193 h 6857999"/>
              <a:gd name="connsiteX262" fmla="*/ 9193444 w 12193200"/>
              <a:gd name="connsiteY262" fmla="*/ 6857999 h 6857999"/>
              <a:gd name="connsiteX263" fmla="*/ 9186244 w 12193200"/>
              <a:gd name="connsiteY263" fmla="*/ 6857999 h 6857999"/>
              <a:gd name="connsiteX264" fmla="*/ 9186244 w 12193200"/>
              <a:gd name="connsiteY264" fmla="*/ 6676193 h 6857999"/>
              <a:gd name="connsiteX265" fmla="*/ 9006666 w 12193200"/>
              <a:gd name="connsiteY265" fmla="*/ 6676193 h 6857999"/>
              <a:gd name="connsiteX266" fmla="*/ 9006666 w 12193200"/>
              <a:gd name="connsiteY266" fmla="*/ 6857999 h 6857999"/>
              <a:gd name="connsiteX267" fmla="*/ 8999466 w 12193200"/>
              <a:gd name="connsiteY267" fmla="*/ 6857999 h 6857999"/>
              <a:gd name="connsiteX268" fmla="*/ 8999466 w 12193200"/>
              <a:gd name="connsiteY268" fmla="*/ 6676193 h 6857999"/>
              <a:gd name="connsiteX269" fmla="*/ 6191504 w 12193200"/>
              <a:gd name="connsiteY269" fmla="*/ 6676193 h 6857999"/>
              <a:gd name="connsiteX270" fmla="*/ 6191504 w 12193200"/>
              <a:gd name="connsiteY270" fmla="*/ 6857999 h 6857999"/>
              <a:gd name="connsiteX271" fmla="*/ 6184304 w 12193200"/>
              <a:gd name="connsiteY271" fmla="*/ 6857999 h 6857999"/>
              <a:gd name="connsiteX272" fmla="*/ 6184304 w 12193200"/>
              <a:gd name="connsiteY272" fmla="*/ 6676193 h 6857999"/>
              <a:gd name="connsiteX273" fmla="*/ 6006316 w 12193200"/>
              <a:gd name="connsiteY273" fmla="*/ 6676193 h 6857999"/>
              <a:gd name="connsiteX274" fmla="*/ 6006316 w 12193200"/>
              <a:gd name="connsiteY274" fmla="*/ 6857999 h 6857999"/>
              <a:gd name="connsiteX275" fmla="*/ 5999116 w 12193200"/>
              <a:gd name="connsiteY275" fmla="*/ 6857999 h 6857999"/>
              <a:gd name="connsiteX276" fmla="*/ 5999116 w 12193200"/>
              <a:gd name="connsiteY276" fmla="*/ 6676193 h 6857999"/>
              <a:gd name="connsiteX277" fmla="*/ 3191152 w 12193200"/>
              <a:gd name="connsiteY277" fmla="*/ 6676193 h 6857999"/>
              <a:gd name="connsiteX278" fmla="*/ 3191152 w 12193200"/>
              <a:gd name="connsiteY278" fmla="*/ 6857999 h 6857999"/>
              <a:gd name="connsiteX279" fmla="*/ 3183952 w 12193200"/>
              <a:gd name="connsiteY279" fmla="*/ 6857999 h 6857999"/>
              <a:gd name="connsiteX280" fmla="*/ 3183952 w 12193200"/>
              <a:gd name="connsiteY280" fmla="*/ 6676193 h 6857999"/>
              <a:gd name="connsiteX281" fmla="*/ 3004803 w 12193200"/>
              <a:gd name="connsiteY281" fmla="*/ 6676193 h 6857999"/>
              <a:gd name="connsiteX282" fmla="*/ 3004803 w 12193200"/>
              <a:gd name="connsiteY282" fmla="*/ 6857999 h 6857999"/>
              <a:gd name="connsiteX283" fmla="*/ 2997602 w 12193200"/>
              <a:gd name="connsiteY283" fmla="*/ 6857999 h 6857999"/>
              <a:gd name="connsiteX284" fmla="*/ 2997602 w 12193200"/>
              <a:gd name="connsiteY284" fmla="*/ 6676193 h 6857999"/>
              <a:gd name="connsiteX285" fmla="*/ 190221 w 12193200"/>
              <a:gd name="connsiteY285" fmla="*/ 6676193 h 6857999"/>
              <a:gd name="connsiteX286" fmla="*/ 190221 w 12193200"/>
              <a:gd name="connsiteY286" fmla="*/ 6857999 h 6857999"/>
              <a:gd name="connsiteX287" fmla="*/ 183021 w 12193200"/>
              <a:gd name="connsiteY287" fmla="*/ 6857999 h 6857999"/>
              <a:gd name="connsiteX288" fmla="*/ 183021 w 12193200"/>
              <a:gd name="connsiteY288" fmla="*/ 6676193 h 6857999"/>
              <a:gd name="connsiteX289" fmla="*/ 0 w 12193200"/>
              <a:gd name="connsiteY289" fmla="*/ 6676193 h 6857999"/>
              <a:gd name="connsiteX290" fmla="*/ 0 w 12193200"/>
              <a:gd name="connsiteY290" fmla="*/ 6668993 h 6857999"/>
              <a:gd name="connsiteX291" fmla="*/ 183021 w 12193200"/>
              <a:gd name="connsiteY291" fmla="*/ 6668993 h 6857999"/>
              <a:gd name="connsiteX292" fmla="*/ 183021 w 12193200"/>
              <a:gd name="connsiteY292" fmla="*/ 5192943 h 6857999"/>
              <a:gd name="connsiteX293" fmla="*/ 0 w 12193200"/>
              <a:gd name="connsiteY293" fmla="*/ 5192943 h 6857999"/>
              <a:gd name="connsiteX294" fmla="*/ 0 w 12193200"/>
              <a:gd name="connsiteY294" fmla="*/ 5185743 h 6857999"/>
              <a:gd name="connsiteX295" fmla="*/ 183021 w 12193200"/>
              <a:gd name="connsiteY295" fmla="*/ 5185743 h 6857999"/>
              <a:gd name="connsiteX296" fmla="*/ 183021 w 12193200"/>
              <a:gd name="connsiteY296" fmla="*/ 5006166 h 6857999"/>
              <a:gd name="connsiteX297" fmla="*/ 1 w 12193200"/>
              <a:gd name="connsiteY297" fmla="*/ 5006166 h 6857999"/>
              <a:gd name="connsiteX298" fmla="*/ 1 w 12193200"/>
              <a:gd name="connsiteY298" fmla="*/ 4998966 h 6857999"/>
              <a:gd name="connsiteX299" fmla="*/ 183021 w 12193200"/>
              <a:gd name="connsiteY299" fmla="*/ 4998966 h 6857999"/>
              <a:gd name="connsiteX300" fmla="*/ 183021 w 12193200"/>
              <a:gd name="connsiteY300" fmla="*/ 3524503 h 6857999"/>
              <a:gd name="connsiteX301" fmla="*/ 1 w 12193200"/>
              <a:gd name="connsiteY301" fmla="*/ 3524503 h 6857999"/>
              <a:gd name="connsiteX302" fmla="*/ 1 w 12193200"/>
              <a:gd name="connsiteY302" fmla="*/ 3517303 h 6857999"/>
              <a:gd name="connsiteX303" fmla="*/ 183021 w 12193200"/>
              <a:gd name="connsiteY303" fmla="*/ 3517303 h 6857999"/>
              <a:gd name="connsiteX304" fmla="*/ 183021 w 12193200"/>
              <a:gd name="connsiteY304" fmla="*/ 3339315 h 6857999"/>
              <a:gd name="connsiteX305" fmla="*/ 1 w 12193200"/>
              <a:gd name="connsiteY305" fmla="*/ 3339315 h 6857999"/>
              <a:gd name="connsiteX306" fmla="*/ 1 w 12193200"/>
              <a:gd name="connsiteY306" fmla="*/ 3332115 h 6857999"/>
              <a:gd name="connsiteX307" fmla="*/ 183021 w 12193200"/>
              <a:gd name="connsiteY307" fmla="*/ 3332115 h 6857999"/>
              <a:gd name="connsiteX308" fmla="*/ 183021 w 12193200"/>
              <a:gd name="connsiteY308" fmla="*/ 1859240 h 6857999"/>
              <a:gd name="connsiteX309" fmla="*/ 1 w 12193200"/>
              <a:gd name="connsiteY309" fmla="*/ 1859240 h 6857999"/>
              <a:gd name="connsiteX310" fmla="*/ 1 w 12193200"/>
              <a:gd name="connsiteY310" fmla="*/ 1852040 h 6857999"/>
              <a:gd name="connsiteX311" fmla="*/ 183021 w 12193200"/>
              <a:gd name="connsiteY311" fmla="*/ 1852040 h 6857999"/>
              <a:gd name="connsiteX312" fmla="*/ 183021 w 12193200"/>
              <a:gd name="connsiteY312" fmla="*/ 1671302 h 6857999"/>
              <a:gd name="connsiteX313" fmla="*/ 1 w 12193200"/>
              <a:gd name="connsiteY313" fmla="*/ 1671302 h 6857999"/>
              <a:gd name="connsiteX314" fmla="*/ 1 w 12193200"/>
              <a:gd name="connsiteY314" fmla="*/ 1664102 h 6857999"/>
              <a:gd name="connsiteX315" fmla="*/ 183021 w 12193200"/>
              <a:gd name="connsiteY315" fmla="*/ 1664102 h 6857999"/>
              <a:gd name="connsiteX316" fmla="*/ 183021 w 12193200"/>
              <a:gd name="connsiteY316" fmla="*/ 190219 h 6857999"/>
              <a:gd name="connsiteX317" fmla="*/ 1 w 12193200"/>
              <a:gd name="connsiteY317" fmla="*/ 190219 h 6857999"/>
              <a:gd name="connsiteX318" fmla="*/ 1 w 12193200"/>
              <a:gd name="connsiteY318" fmla="*/ 183019 h 6857999"/>
              <a:gd name="connsiteX319" fmla="*/ 183021 w 12193200"/>
              <a:gd name="connsiteY319" fmla="*/ 18301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</a:cxnLst>
            <a:rect l="l" t="t" r="r" b="b"/>
            <a:pathLst>
              <a:path w="12193200" h="6857999">
                <a:moveTo>
                  <a:pt x="9193444" y="5192943"/>
                </a:moveTo>
                <a:lnTo>
                  <a:pt x="9193444" y="6668993"/>
                </a:lnTo>
                <a:lnTo>
                  <a:pt x="12001406" y="6668993"/>
                </a:lnTo>
                <a:lnTo>
                  <a:pt x="12001406" y="5192943"/>
                </a:lnTo>
                <a:close/>
                <a:moveTo>
                  <a:pt x="9006666" y="5192943"/>
                </a:moveTo>
                <a:lnTo>
                  <a:pt x="9006666" y="6668993"/>
                </a:lnTo>
                <a:lnTo>
                  <a:pt x="9186244" y="6668993"/>
                </a:lnTo>
                <a:lnTo>
                  <a:pt x="9186244" y="5192943"/>
                </a:lnTo>
                <a:close/>
                <a:moveTo>
                  <a:pt x="6191504" y="5192943"/>
                </a:moveTo>
                <a:lnTo>
                  <a:pt x="6191504" y="6668993"/>
                </a:lnTo>
                <a:lnTo>
                  <a:pt x="8999466" y="6668993"/>
                </a:lnTo>
                <a:lnTo>
                  <a:pt x="8999466" y="5192943"/>
                </a:lnTo>
                <a:close/>
                <a:moveTo>
                  <a:pt x="6006316" y="5192943"/>
                </a:moveTo>
                <a:lnTo>
                  <a:pt x="6006316" y="6668993"/>
                </a:lnTo>
                <a:lnTo>
                  <a:pt x="6184304" y="6668993"/>
                </a:lnTo>
                <a:lnTo>
                  <a:pt x="6184304" y="5192943"/>
                </a:lnTo>
                <a:close/>
                <a:moveTo>
                  <a:pt x="3191152" y="5192943"/>
                </a:moveTo>
                <a:lnTo>
                  <a:pt x="3191152" y="6668993"/>
                </a:lnTo>
                <a:lnTo>
                  <a:pt x="5999116" y="6668993"/>
                </a:lnTo>
                <a:lnTo>
                  <a:pt x="5999116" y="5192943"/>
                </a:lnTo>
                <a:close/>
                <a:moveTo>
                  <a:pt x="3004803" y="5192943"/>
                </a:moveTo>
                <a:lnTo>
                  <a:pt x="3004803" y="6668993"/>
                </a:lnTo>
                <a:lnTo>
                  <a:pt x="3183952" y="6668993"/>
                </a:lnTo>
                <a:lnTo>
                  <a:pt x="3183952" y="5192943"/>
                </a:lnTo>
                <a:close/>
                <a:moveTo>
                  <a:pt x="190221" y="5192943"/>
                </a:moveTo>
                <a:lnTo>
                  <a:pt x="190221" y="6668993"/>
                </a:lnTo>
                <a:lnTo>
                  <a:pt x="2997602" y="6668993"/>
                </a:lnTo>
                <a:lnTo>
                  <a:pt x="2997602" y="5192943"/>
                </a:lnTo>
                <a:close/>
                <a:moveTo>
                  <a:pt x="9193444" y="5006166"/>
                </a:moveTo>
                <a:lnTo>
                  <a:pt x="9193444" y="5185743"/>
                </a:lnTo>
                <a:lnTo>
                  <a:pt x="12001406" y="5185743"/>
                </a:lnTo>
                <a:lnTo>
                  <a:pt x="12001406" y="5006166"/>
                </a:lnTo>
                <a:close/>
                <a:moveTo>
                  <a:pt x="9006666" y="5006166"/>
                </a:moveTo>
                <a:lnTo>
                  <a:pt x="9006666" y="5185743"/>
                </a:lnTo>
                <a:lnTo>
                  <a:pt x="9186244" y="5185743"/>
                </a:lnTo>
                <a:lnTo>
                  <a:pt x="9186244" y="5006166"/>
                </a:lnTo>
                <a:close/>
                <a:moveTo>
                  <a:pt x="6191504" y="5006166"/>
                </a:moveTo>
                <a:lnTo>
                  <a:pt x="6191504" y="5185743"/>
                </a:lnTo>
                <a:lnTo>
                  <a:pt x="8999466" y="5185743"/>
                </a:lnTo>
                <a:lnTo>
                  <a:pt x="8999466" y="5006166"/>
                </a:lnTo>
                <a:close/>
                <a:moveTo>
                  <a:pt x="6006316" y="5006166"/>
                </a:moveTo>
                <a:lnTo>
                  <a:pt x="6006316" y="5185743"/>
                </a:lnTo>
                <a:lnTo>
                  <a:pt x="6184304" y="5185743"/>
                </a:lnTo>
                <a:lnTo>
                  <a:pt x="6184304" y="5006166"/>
                </a:lnTo>
                <a:close/>
                <a:moveTo>
                  <a:pt x="3191152" y="5006166"/>
                </a:moveTo>
                <a:lnTo>
                  <a:pt x="3191152" y="5185743"/>
                </a:lnTo>
                <a:lnTo>
                  <a:pt x="5999116" y="5185743"/>
                </a:lnTo>
                <a:lnTo>
                  <a:pt x="5999116" y="5006166"/>
                </a:lnTo>
                <a:close/>
                <a:moveTo>
                  <a:pt x="3004803" y="5006166"/>
                </a:moveTo>
                <a:lnTo>
                  <a:pt x="3004803" y="5185743"/>
                </a:lnTo>
                <a:lnTo>
                  <a:pt x="3183952" y="5185743"/>
                </a:lnTo>
                <a:lnTo>
                  <a:pt x="3183952" y="5006166"/>
                </a:lnTo>
                <a:close/>
                <a:moveTo>
                  <a:pt x="190221" y="5006166"/>
                </a:moveTo>
                <a:lnTo>
                  <a:pt x="190221" y="5185743"/>
                </a:lnTo>
                <a:lnTo>
                  <a:pt x="2997602" y="5185743"/>
                </a:lnTo>
                <a:lnTo>
                  <a:pt x="2997602" y="5006166"/>
                </a:lnTo>
                <a:close/>
                <a:moveTo>
                  <a:pt x="9193444" y="3524503"/>
                </a:moveTo>
                <a:lnTo>
                  <a:pt x="9193444" y="4998966"/>
                </a:lnTo>
                <a:lnTo>
                  <a:pt x="12001406" y="4998966"/>
                </a:lnTo>
                <a:lnTo>
                  <a:pt x="12001406" y="3524503"/>
                </a:lnTo>
                <a:close/>
                <a:moveTo>
                  <a:pt x="9006666" y="3524503"/>
                </a:moveTo>
                <a:lnTo>
                  <a:pt x="9006666" y="4998966"/>
                </a:lnTo>
                <a:lnTo>
                  <a:pt x="9186244" y="4998966"/>
                </a:lnTo>
                <a:lnTo>
                  <a:pt x="9186244" y="3524503"/>
                </a:lnTo>
                <a:close/>
                <a:moveTo>
                  <a:pt x="6191504" y="3524503"/>
                </a:moveTo>
                <a:lnTo>
                  <a:pt x="6191504" y="4998966"/>
                </a:lnTo>
                <a:lnTo>
                  <a:pt x="8999466" y="4998966"/>
                </a:lnTo>
                <a:lnTo>
                  <a:pt x="8999466" y="3524503"/>
                </a:lnTo>
                <a:close/>
                <a:moveTo>
                  <a:pt x="6006316" y="3524503"/>
                </a:moveTo>
                <a:lnTo>
                  <a:pt x="6006316" y="4998966"/>
                </a:lnTo>
                <a:lnTo>
                  <a:pt x="6184304" y="4998966"/>
                </a:lnTo>
                <a:lnTo>
                  <a:pt x="6184304" y="3524503"/>
                </a:lnTo>
                <a:close/>
                <a:moveTo>
                  <a:pt x="3191152" y="3524503"/>
                </a:moveTo>
                <a:lnTo>
                  <a:pt x="3191152" y="4998966"/>
                </a:lnTo>
                <a:lnTo>
                  <a:pt x="5999116" y="4998966"/>
                </a:lnTo>
                <a:lnTo>
                  <a:pt x="5999116" y="3524503"/>
                </a:lnTo>
                <a:close/>
                <a:moveTo>
                  <a:pt x="3004803" y="3524503"/>
                </a:moveTo>
                <a:lnTo>
                  <a:pt x="3004803" y="4998966"/>
                </a:lnTo>
                <a:lnTo>
                  <a:pt x="3183952" y="4998966"/>
                </a:lnTo>
                <a:lnTo>
                  <a:pt x="3183952" y="3524503"/>
                </a:lnTo>
                <a:close/>
                <a:moveTo>
                  <a:pt x="190221" y="3524503"/>
                </a:moveTo>
                <a:lnTo>
                  <a:pt x="190221" y="4998966"/>
                </a:lnTo>
                <a:lnTo>
                  <a:pt x="2997602" y="4998966"/>
                </a:lnTo>
                <a:lnTo>
                  <a:pt x="2997602" y="3524503"/>
                </a:lnTo>
                <a:close/>
                <a:moveTo>
                  <a:pt x="9193444" y="3339315"/>
                </a:moveTo>
                <a:lnTo>
                  <a:pt x="9193444" y="3517303"/>
                </a:lnTo>
                <a:lnTo>
                  <a:pt x="12001406" y="3517303"/>
                </a:lnTo>
                <a:lnTo>
                  <a:pt x="12001406" y="3339315"/>
                </a:lnTo>
                <a:close/>
                <a:moveTo>
                  <a:pt x="9006666" y="3339315"/>
                </a:moveTo>
                <a:lnTo>
                  <a:pt x="9006666" y="3517303"/>
                </a:lnTo>
                <a:lnTo>
                  <a:pt x="9186244" y="3517303"/>
                </a:lnTo>
                <a:lnTo>
                  <a:pt x="9186244" y="3339315"/>
                </a:lnTo>
                <a:close/>
                <a:moveTo>
                  <a:pt x="6191504" y="3339315"/>
                </a:moveTo>
                <a:lnTo>
                  <a:pt x="6191504" y="3517303"/>
                </a:lnTo>
                <a:lnTo>
                  <a:pt x="8999466" y="3517303"/>
                </a:lnTo>
                <a:lnTo>
                  <a:pt x="8999466" y="3339315"/>
                </a:lnTo>
                <a:close/>
                <a:moveTo>
                  <a:pt x="6006316" y="3339315"/>
                </a:moveTo>
                <a:lnTo>
                  <a:pt x="6006316" y="3517303"/>
                </a:lnTo>
                <a:lnTo>
                  <a:pt x="6184304" y="3517303"/>
                </a:lnTo>
                <a:lnTo>
                  <a:pt x="6184304" y="3339315"/>
                </a:lnTo>
                <a:close/>
                <a:moveTo>
                  <a:pt x="3191152" y="3339315"/>
                </a:moveTo>
                <a:lnTo>
                  <a:pt x="3191152" y="3517303"/>
                </a:lnTo>
                <a:lnTo>
                  <a:pt x="5999116" y="3517303"/>
                </a:lnTo>
                <a:lnTo>
                  <a:pt x="5999116" y="3339315"/>
                </a:lnTo>
                <a:close/>
                <a:moveTo>
                  <a:pt x="3004803" y="3339315"/>
                </a:moveTo>
                <a:lnTo>
                  <a:pt x="3004803" y="3517303"/>
                </a:lnTo>
                <a:lnTo>
                  <a:pt x="3183952" y="3517303"/>
                </a:lnTo>
                <a:lnTo>
                  <a:pt x="3183952" y="3339315"/>
                </a:lnTo>
                <a:close/>
                <a:moveTo>
                  <a:pt x="190221" y="3339315"/>
                </a:moveTo>
                <a:lnTo>
                  <a:pt x="190221" y="3517303"/>
                </a:lnTo>
                <a:lnTo>
                  <a:pt x="2997602" y="3517303"/>
                </a:lnTo>
                <a:lnTo>
                  <a:pt x="2997602" y="3339315"/>
                </a:lnTo>
                <a:close/>
                <a:moveTo>
                  <a:pt x="9193444" y="1859240"/>
                </a:moveTo>
                <a:lnTo>
                  <a:pt x="9193444" y="3332115"/>
                </a:lnTo>
                <a:lnTo>
                  <a:pt x="12001406" y="3332115"/>
                </a:lnTo>
                <a:lnTo>
                  <a:pt x="12001406" y="1859240"/>
                </a:lnTo>
                <a:close/>
                <a:moveTo>
                  <a:pt x="9006666" y="1859240"/>
                </a:moveTo>
                <a:lnTo>
                  <a:pt x="9006666" y="3332115"/>
                </a:lnTo>
                <a:lnTo>
                  <a:pt x="9186244" y="3332115"/>
                </a:lnTo>
                <a:lnTo>
                  <a:pt x="9186244" y="1859240"/>
                </a:lnTo>
                <a:close/>
                <a:moveTo>
                  <a:pt x="6191504" y="1859240"/>
                </a:moveTo>
                <a:lnTo>
                  <a:pt x="6191504" y="3332115"/>
                </a:lnTo>
                <a:lnTo>
                  <a:pt x="8999466" y="3332115"/>
                </a:lnTo>
                <a:lnTo>
                  <a:pt x="8999466" y="1859240"/>
                </a:lnTo>
                <a:close/>
                <a:moveTo>
                  <a:pt x="6006316" y="1859240"/>
                </a:moveTo>
                <a:lnTo>
                  <a:pt x="6006316" y="3332115"/>
                </a:lnTo>
                <a:lnTo>
                  <a:pt x="6184304" y="3332115"/>
                </a:lnTo>
                <a:lnTo>
                  <a:pt x="6184304" y="1859240"/>
                </a:lnTo>
                <a:close/>
                <a:moveTo>
                  <a:pt x="3191152" y="1859240"/>
                </a:moveTo>
                <a:lnTo>
                  <a:pt x="3191152" y="3332115"/>
                </a:lnTo>
                <a:lnTo>
                  <a:pt x="5999116" y="3332115"/>
                </a:lnTo>
                <a:lnTo>
                  <a:pt x="5999116" y="1859240"/>
                </a:lnTo>
                <a:close/>
                <a:moveTo>
                  <a:pt x="3004803" y="1859240"/>
                </a:moveTo>
                <a:lnTo>
                  <a:pt x="3004803" y="3332115"/>
                </a:lnTo>
                <a:lnTo>
                  <a:pt x="3183952" y="3332115"/>
                </a:lnTo>
                <a:lnTo>
                  <a:pt x="3183952" y="1859240"/>
                </a:lnTo>
                <a:close/>
                <a:moveTo>
                  <a:pt x="190221" y="1859240"/>
                </a:moveTo>
                <a:lnTo>
                  <a:pt x="190221" y="3332115"/>
                </a:lnTo>
                <a:lnTo>
                  <a:pt x="2997602" y="3332115"/>
                </a:lnTo>
                <a:lnTo>
                  <a:pt x="2997602" y="1859240"/>
                </a:lnTo>
                <a:close/>
                <a:moveTo>
                  <a:pt x="9193444" y="1671302"/>
                </a:moveTo>
                <a:lnTo>
                  <a:pt x="9193444" y="1852040"/>
                </a:lnTo>
                <a:lnTo>
                  <a:pt x="12001406" y="1852040"/>
                </a:lnTo>
                <a:lnTo>
                  <a:pt x="12001406" y="1671302"/>
                </a:lnTo>
                <a:close/>
                <a:moveTo>
                  <a:pt x="9006666" y="1671302"/>
                </a:moveTo>
                <a:lnTo>
                  <a:pt x="9006666" y="1852040"/>
                </a:lnTo>
                <a:lnTo>
                  <a:pt x="9186244" y="1852040"/>
                </a:lnTo>
                <a:lnTo>
                  <a:pt x="9186244" y="1671302"/>
                </a:lnTo>
                <a:close/>
                <a:moveTo>
                  <a:pt x="6191504" y="1671302"/>
                </a:moveTo>
                <a:lnTo>
                  <a:pt x="6191504" y="1852040"/>
                </a:lnTo>
                <a:lnTo>
                  <a:pt x="8999466" y="1852040"/>
                </a:lnTo>
                <a:lnTo>
                  <a:pt x="8999466" y="1671302"/>
                </a:lnTo>
                <a:close/>
                <a:moveTo>
                  <a:pt x="6006316" y="1671302"/>
                </a:moveTo>
                <a:lnTo>
                  <a:pt x="6006316" y="1852040"/>
                </a:lnTo>
                <a:lnTo>
                  <a:pt x="6184304" y="1852040"/>
                </a:lnTo>
                <a:lnTo>
                  <a:pt x="6184304" y="1671302"/>
                </a:lnTo>
                <a:close/>
                <a:moveTo>
                  <a:pt x="3191152" y="1671302"/>
                </a:moveTo>
                <a:lnTo>
                  <a:pt x="3191152" y="1852040"/>
                </a:lnTo>
                <a:lnTo>
                  <a:pt x="5999116" y="1852040"/>
                </a:lnTo>
                <a:lnTo>
                  <a:pt x="5999116" y="1671302"/>
                </a:lnTo>
                <a:close/>
                <a:moveTo>
                  <a:pt x="3004803" y="1671302"/>
                </a:moveTo>
                <a:lnTo>
                  <a:pt x="3004803" y="1852040"/>
                </a:lnTo>
                <a:lnTo>
                  <a:pt x="3183952" y="1852040"/>
                </a:lnTo>
                <a:lnTo>
                  <a:pt x="3183952" y="1671302"/>
                </a:lnTo>
                <a:close/>
                <a:moveTo>
                  <a:pt x="190221" y="1671302"/>
                </a:moveTo>
                <a:lnTo>
                  <a:pt x="190221" y="1852040"/>
                </a:lnTo>
                <a:lnTo>
                  <a:pt x="2997602" y="1852040"/>
                </a:lnTo>
                <a:lnTo>
                  <a:pt x="2997602" y="1671302"/>
                </a:lnTo>
                <a:close/>
                <a:moveTo>
                  <a:pt x="9193444" y="190219"/>
                </a:moveTo>
                <a:lnTo>
                  <a:pt x="9193444" y="1664102"/>
                </a:lnTo>
                <a:lnTo>
                  <a:pt x="12001406" y="1664102"/>
                </a:lnTo>
                <a:lnTo>
                  <a:pt x="12001406" y="190219"/>
                </a:lnTo>
                <a:close/>
                <a:moveTo>
                  <a:pt x="9006666" y="190219"/>
                </a:moveTo>
                <a:lnTo>
                  <a:pt x="9006666" y="1664102"/>
                </a:lnTo>
                <a:lnTo>
                  <a:pt x="9186244" y="1664102"/>
                </a:lnTo>
                <a:lnTo>
                  <a:pt x="9186244" y="190219"/>
                </a:lnTo>
                <a:close/>
                <a:moveTo>
                  <a:pt x="6191504" y="190219"/>
                </a:moveTo>
                <a:lnTo>
                  <a:pt x="6191504" y="1664102"/>
                </a:lnTo>
                <a:lnTo>
                  <a:pt x="8999466" y="1664102"/>
                </a:lnTo>
                <a:lnTo>
                  <a:pt x="8999466" y="190219"/>
                </a:lnTo>
                <a:close/>
                <a:moveTo>
                  <a:pt x="6006316" y="190219"/>
                </a:moveTo>
                <a:lnTo>
                  <a:pt x="6006316" y="1664102"/>
                </a:lnTo>
                <a:lnTo>
                  <a:pt x="6184304" y="1664102"/>
                </a:lnTo>
                <a:lnTo>
                  <a:pt x="6184304" y="190219"/>
                </a:lnTo>
                <a:close/>
                <a:moveTo>
                  <a:pt x="3191152" y="190219"/>
                </a:moveTo>
                <a:lnTo>
                  <a:pt x="3191152" y="1664102"/>
                </a:lnTo>
                <a:lnTo>
                  <a:pt x="5999116" y="1664102"/>
                </a:lnTo>
                <a:lnTo>
                  <a:pt x="5999116" y="190219"/>
                </a:lnTo>
                <a:close/>
                <a:moveTo>
                  <a:pt x="3004803" y="190219"/>
                </a:moveTo>
                <a:lnTo>
                  <a:pt x="3004803" y="1664102"/>
                </a:lnTo>
                <a:lnTo>
                  <a:pt x="3183952" y="1664102"/>
                </a:lnTo>
                <a:lnTo>
                  <a:pt x="3183952" y="190219"/>
                </a:lnTo>
                <a:close/>
                <a:moveTo>
                  <a:pt x="190221" y="190219"/>
                </a:moveTo>
                <a:lnTo>
                  <a:pt x="190221" y="1664102"/>
                </a:lnTo>
                <a:lnTo>
                  <a:pt x="2997602" y="1664102"/>
                </a:lnTo>
                <a:lnTo>
                  <a:pt x="2997602" y="190219"/>
                </a:lnTo>
                <a:close/>
                <a:moveTo>
                  <a:pt x="183021" y="0"/>
                </a:moveTo>
                <a:lnTo>
                  <a:pt x="190221" y="0"/>
                </a:lnTo>
                <a:lnTo>
                  <a:pt x="190221" y="183019"/>
                </a:lnTo>
                <a:lnTo>
                  <a:pt x="2997602" y="183019"/>
                </a:lnTo>
                <a:lnTo>
                  <a:pt x="2997602" y="0"/>
                </a:lnTo>
                <a:lnTo>
                  <a:pt x="3004803" y="0"/>
                </a:lnTo>
                <a:lnTo>
                  <a:pt x="3004803" y="183019"/>
                </a:lnTo>
                <a:lnTo>
                  <a:pt x="3183952" y="183019"/>
                </a:lnTo>
                <a:lnTo>
                  <a:pt x="3183952" y="0"/>
                </a:lnTo>
                <a:lnTo>
                  <a:pt x="3191152" y="0"/>
                </a:lnTo>
                <a:lnTo>
                  <a:pt x="3191152" y="183019"/>
                </a:lnTo>
                <a:lnTo>
                  <a:pt x="5999116" y="183019"/>
                </a:lnTo>
                <a:lnTo>
                  <a:pt x="5999116" y="0"/>
                </a:lnTo>
                <a:lnTo>
                  <a:pt x="6006316" y="0"/>
                </a:lnTo>
                <a:lnTo>
                  <a:pt x="6006316" y="183019"/>
                </a:lnTo>
                <a:lnTo>
                  <a:pt x="6184304" y="183019"/>
                </a:lnTo>
                <a:lnTo>
                  <a:pt x="6184304" y="0"/>
                </a:lnTo>
                <a:lnTo>
                  <a:pt x="6191504" y="0"/>
                </a:lnTo>
                <a:lnTo>
                  <a:pt x="6191504" y="183019"/>
                </a:lnTo>
                <a:lnTo>
                  <a:pt x="8999466" y="183019"/>
                </a:lnTo>
                <a:lnTo>
                  <a:pt x="8999466" y="0"/>
                </a:lnTo>
                <a:lnTo>
                  <a:pt x="9006666" y="0"/>
                </a:lnTo>
                <a:lnTo>
                  <a:pt x="9006666" y="183019"/>
                </a:lnTo>
                <a:lnTo>
                  <a:pt x="9186244" y="183019"/>
                </a:lnTo>
                <a:lnTo>
                  <a:pt x="9186244" y="1"/>
                </a:lnTo>
                <a:lnTo>
                  <a:pt x="9193444" y="1"/>
                </a:lnTo>
                <a:lnTo>
                  <a:pt x="9193444" y="183019"/>
                </a:lnTo>
                <a:lnTo>
                  <a:pt x="12001406" y="183019"/>
                </a:lnTo>
                <a:lnTo>
                  <a:pt x="12001406" y="1"/>
                </a:lnTo>
                <a:lnTo>
                  <a:pt x="12008606" y="1"/>
                </a:lnTo>
                <a:lnTo>
                  <a:pt x="12008606" y="183019"/>
                </a:lnTo>
                <a:lnTo>
                  <a:pt x="12193200" y="183019"/>
                </a:lnTo>
                <a:lnTo>
                  <a:pt x="12193200" y="190219"/>
                </a:lnTo>
                <a:lnTo>
                  <a:pt x="12008606" y="190219"/>
                </a:lnTo>
                <a:lnTo>
                  <a:pt x="12008606" y="1664102"/>
                </a:lnTo>
                <a:lnTo>
                  <a:pt x="12193200" y="1664102"/>
                </a:lnTo>
                <a:lnTo>
                  <a:pt x="12193200" y="1671302"/>
                </a:lnTo>
                <a:lnTo>
                  <a:pt x="12008606" y="1671302"/>
                </a:lnTo>
                <a:lnTo>
                  <a:pt x="12008606" y="1852040"/>
                </a:lnTo>
                <a:lnTo>
                  <a:pt x="12193200" y="1852040"/>
                </a:lnTo>
                <a:lnTo>
                  <a:pt x="12193200" y="1859240"/>
                </a:lnTo>
                <a:lnTo>
                  <a:pt x="12008606" y="1859240"/>
                </a:lnTo>
                <a:lnTo>
                  <a:pt x="12008606" y="3332115"/>
                </a:lnTo>
                <a:lnTo>
                  <a:pt x="12193200" y="3332115"/>
                </a:lnTo>
                <a:lnTo>
                  <a:pt x="12193200" y="3339315"/>
                </a:lnTo>
                <a:lnTo>
                  <a:pt x="12008606" y="3339315"/>
                </a:lnTo>
                <a:lnTo>
                  <a:pt x="12008606" y="3517303"/>
                </a:lnTo>
                <a:lnTo>
                  <a:pt x="12193200" y="3517303"/>
                </a:lnTo>
                <a:lnTo>
                  <a:pt x="12193200" y="3524503"/>
                </a:lnTo>
                <a:lnTo>
                  <a:pt x="12008606" y="3524503"/>
                </a:lnTo>
                <a:lnTo>
                  <a:pt x="12008606" y="4998966"/>
                </a:lnTo>
                <a:lnTo>
                  <a:pt x="12193200" y="4998966"/>
                </a:lnTo>
                <a:lnTo>
                  <a:pt x="12193200" y="5006166"/>
                </a:lnTo>
                <a:lnTo>
                  <a:pt x="12008606" y="5006166"/>
                </a:lnTo>
                <a:lnTo>
                  <a:pt x="12008606" y="5185743"/>
                </a:lnTo>
                <a:lnTo>
                  <a:pt x="12193200" y="5185743"/>
                </a:lnTo>
                <a:lnTo>
                  <a:pt x="12193200" y="5192943"/>
                </a:lnTo>
                <a:lnTo>
                  <a:pt x="12008606" y="5192943"/>
                </a:lnTo>
                <a:lnTo>
                  <a:pt x="12008606" y="6668993"/>
                </a:lnTo>
                <a:lnTo>
                  <a:pt x="12193200" y="6668993"/>
                </a:lnTo>
                <a:lnTo>
                  <a:pt x="12193200" y="6676193"/>
                </a:lnTo>
                <a:lnTo>
                  <a:pt x="12008606" y="6676193"/>
                </a:lnTo>
                <a:lnTo>
                  <a:pt x="12008606" y="6857999"/>
                </a:lnTo>
                <a:lnTo>
                  <a:pt x="12001406" y="6857999"/>
                </a:lnTo>
                <a:lnTo>
                  <a:pt x="12001406" y="6676193"/>
                </a:lnTo>
                <a:lnTo>
                  <a:pt x="9193444" y="6676193"/>
                </a:lnTo>
                <a:lnTo>
                  <a:pt x="9193444" y="6857999"/>
                </a:lnTo>
                <a:lnTo>
                  <a:pt x="9186244" y="6857999"/>
                </a:lnTo>
                <a:lnTo>
                  <a:pt x="9186244" y="6676193"/>
                </a:lnTo>
                <a:lnTo>
                  <a:pt x="9006666" y="6676193"/>
                </a:lnTo>
                <a:lnTo>
                  <a:pt x="9006666" y="6857999"/>
                </a:lnTo>
                <a:lnTo>
                  <a:pt x="8999466" y="6857999"/>
                </a:lnTo>
                <a:lnTo>
                  <a:pt x="8999466" y="6676193"/>
                </a:lnTo>
                <a:lnTo>
                  <a:pt x="6191504" y="6676193"/>
                </a:lnTo>
                <a:lnTo>
                  <a:pt x="6191504" y="6857999"/>
                </a:lnTo>
                <a:lnTo>
                  <a:pt x="6184304" y="6857999"/>
                </a:lnTo>
                <a:lnTo>
                  <a:pt x="6184304" y="6676193"/>
                </a:lnTo>
                <a:lnTo>
                  <a:pt x="6006316" y="6676193"/>
                </a:lnTo>
                <a:lnTo>
                  <a:pt x="6006316" y="6857999"/>
                </a:lnTo>
                <a:lnTo>
                  <a:pt x="5999116" y="6857999"/>
                </a:lnTo>
                <a:lnTo>
                  <a:pt x="5999116" y="6676193"/>
                </a:lnTo>
                <a:lnTo>
                  <a:pt x="3191152" y="6676193"/>
                </a:lnTo>
                <a:lnTo>
                  <a:pt x="3191152" y="6857999"/>
                </a:lnTo>
                <a:lnTo>
                  <a:pt x="3183952" y="6857999"/>
                </a:lnTo>
                <a:lnTo>
                  <a:pt x="3183952" y="6676193"/>
                </a:lnTo>
                <a:lnTo>
                  <a:pt x="3004803" y="6676193"/>
                </a:lnTo>
                <a:lnTo>
                  <a:pt x="3004803" y="6857999"/>
                </a:lnTo>
                <a:lnTo>
                  <a:pt x="2997602" y="6857999"/>
                </a:lnTo>
                <a:lnTo>
                  <a:pt x="2997602" y="6676193"/>
                </a:lnTo>
                <a:lnTo>
                  <a:pt x="190221" y="6676193"/>
                </a:lnTo>
                <a:lnTo>
                  <a:pt x="190221" y="6857999"/>
                </a:lnTo>
                <a:lnTo>
                  <a:pt x="183021" y="6857999"/>
                </a:lnTo>
                <a:lnTo>
                  <a:pt x="183021" y="6676193"/>
                </a:lnTo>
                <a:lnTo>
                  <a:pt x="0" y="6676193"/>
                </a:lnTo>
                <a:lnTo>
                  <a:pt x="0" y="6668993"/>
                </a:lnTo>
                <a:lnTo>
                  <a:pt x="183021" y="6668993"/>
                </a:lnTo>
                <a:lnTo>
                  <a:pt x="183021" y="5192943"/>
                </a:lnTo>
                <a:lnTo>
                  <a:pt x="0" y="5192943"/>
                </a:lnTo>
                <a:lnTo>
                  <a:pt x="0" y="5185743"/>
                </a:lnTo>
                <a:lnTo>
                  <a:pt x="183021" y="5185743"/>
                </a:lnTo>
                <a:lnTo>
                  <a:pt x="183021" y="5006166"/>
                </a:lnTo>
                <a:lnTo>
                  <a:pt x="1" y="5006166"/>
                </a:lnTo>
                <a:lnTo>
                  <a:pt x="1" y="4998966"/>
                </a:lnTo>
                <a:lnTo>
                  <a:pt x="183021" y="4998966"/>
                </a:lnTo>
                <a:lnTo>
                  <a:pt x="183021" y="3524503"/>
                </a:lnTo>
                <a:lnTo>
                  <a:pt x="1" y="3524503"/>
                </a:lnTo>
                <a:lnTo>
                  <a:pt x="1" y="3517303"/>
                </a:lnTo>
                <a:lnTo>
                  <a:pt x="183021" y="3517303"/>
                </a:lnTo>
                <a:lnTo>
                  <a:pt x="183021" y="3339315"/>
                </a:lnTo>
                <a:lnTo>
                  <a:pt x="1" y="3339315"/>
                </a:lnTo>
                <a:lnTo>
                  <a:pt x="1" y="3332115"/>
                </a:lnTo>
                <a:lnTo>
                  <a:pt x="183021" y="3332115"/>
                </a:lnTo>
                <a:lnTo>
                  <a:pt x="183021" y="1859240"/>
                </a:lnTo>
                <a:lnTo>
                  <a:pt x="1" y="1859240"/>
                </a:lnTo>
                <a:lnTo>
                  <a:pt x="1" y="1852040"/>
                </a:lnTo>
                <a:lnTo>
                  <a:pt x="183021" y="1852040"/>
                </a:lnTo>
                <a:lnTo>
                  <a:pt x="183021" y="1671302"/>
                </a:lnTo>
                <a:lnTo>
                  <a:pt x="1" y="1671302"/>
                </a:lnTo>
                <a:lnTo>
                  <a:pt x="1" y="1664102"/>
                </a:lnTo>
                <a:lnTo>
                  <a:pt x="183021" y="1664102"/>
                </a:lnTo>
                <a:lnTo>
                  <a:pt x="183021" y="190219"/>
                </a:lnTo>
                <a:lnTo>
                  <a:pt x="1" y="190219"/>
                </a:lnTo>
                <a:lnTo>
                  <a:pt x="1" y="183019"/>
                </a:lnTo>
                <a:lnTo>
                  <a:pt x="183021" y="183019"/>
                </a:lnTo>
                <a:close/>
              </a:path>
            </a:pathLst>
          </a:custGeom>
          <a:solidFill>
            <a:srgbClr val="2A4C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0" name="Logo">
            <a:extLst>
              <a:ext uri="{FF2B5EF4-FFF2-40B4-BE49-F238E27FC236}">
                <a16:creationId xmlns:a16="http://schemas.microsoft.com/office/drawing/2014/main" id="{B241B74F-7D87-FFC5-C09C-F196C06575DA}"/>
              </a:ext>
            </a:extLst>
          </p:cNvPr>
          <p:cNvSpPr/>
          <p:nvPr userDrawn="1"/>
        </p:nvSpPr>
        <p:spPr bwMode="white">
          <a:xfrm>
            <a:off x="190502" y="6556701"/>
            <a:ext cx="936626" cy="142550"/>
          </a:xfrm>
          <a:custGeom>
            <a:avLst/>
            <a:gdLst>
              <a:gd name="connsiteX0" fmla="*/ 5882163 w 7505700"/>
              <a:gd name="connsiteY0" fmla="*/ 551211 h 1142333"/>
              <a:gd name="connsiteX1" fmla="*/ 5731859 w 7505700"/>
              <a:gd name="connsiteY1" fmla="*/ 611314 h 1142333"/>
              <a:gd name="connsiteX2" fmla="*/ 5541454 w 7505700"/>
              <a:gd name="connsiteY2" fmla="*/ 721518 h 1142333"/>
              <a:gd name="connsiteX3" fmla="*/ 5671756 w 7505700"/>
              <a:gd name="connsiteY3" fmla="*/ 821721 h 1142333"/>
              <a:gd name="connsiteX4" fmla="*/ 5882163 w 7505700"/>
              <a:gd name="connsiteY4" fmla="*/ 581215 h 1142333"/>
              <a:gd name="connsiteX5" fmla="*/ 1202531 w 7505700"/>
              <a:gd name="connsiteY5" fmla="*/ 280606 h 1142333"/>
              <a:gd name="connsiteX6" fmla="*/ 992124 w 7505700"/>
              <a:gd name="connsiteY6" fmla="*/ 491014 h 1142333"/>
              <a:gd name="connsiteX7" fmla="*/ 1402937 w 7505700"/>
              <a:gd name="connsiteY7" fmla="*/ 491014 h 1142333"/>
              <a:gd name="connsiteX8" fmla="*/ 1202531 w 7505700"/>
              <a:gd name="connsiteY8" fmla="*/ 280606 h 1142333"/>
              <a:gd name="connsiteX9" fmla="*/ 3106579 w 7505700"/>
              <a:gd name="connsiteY9" fmla="*/ 280511 h 1142333"/>
              <a:gd name="connsiteX10" fmla="*/ 2886075 w 7505700"/>
              <a:gd name="connsiteY10" fmla="*/ 551116 h 1142333"/>
              <a:gd name="connsiteX11" fmla="*/ 3106579 w 7505700"/>
              <a:gd name="connsiteY11" fmla="*/ 821721 h 1142333"/>
              <a:gd name="connsiteX12" fmla="*/ 3316986 w 7505700"/>
              <a:gd name="connsiteY12" fmla="*/ 551116 h 1142333"/>
              <a:gd name="connsiteX13" fmla="*/ 3106579 w 7505700"/>
              <a:gd name="connsiteY13" fmla="*/ 280511 h 1142333"/>
              <a:gd name="connsiteX14" fmla="*/ 5020532 w 7505700"/>
              <a:gd name="connsiteY14" fmla="*/ 270509 h 1142333"/>
              <a:gd name="connsiteX15" fmla="*/ 4800028 w 7505700"/>
              <a:gd name="connsiteY15" fmla="*/ 551116 h 1142333"/>
              <a:gd name="connsiteX16" fmla="*/ 5020532 w 7505700"/>
              <a:gd name="connsiteY16" fmla="*/ 821721 h 1142333"/>
              <a:gd name="connsiteX17" fmla="*/ 5220938 w 7505700"/>
              <a:gd name="connsiteY17" fmla="*/ 541115 h 1142333"/>
              <a:gd name="connsiteX18" fmla="*/ 5020532 w 7505700"/>
              <a:gd name="connsiteY18" fmla="*/ 270509 h 1142333"/>
              <a:gd name="connsiteX19" fmla="*/ 6824376 w 7505700"/>
              <a:gd name="connsiteY19" fmla="*/ 190404 h 1142333"/>
              <a:gd name="connsiteX20" fmla="*/ 6964680 w 7505700"/>
              <a:gd name="connsiteY20" fmla="*/ 190404 h 1142333"/>
              <a:gd name="connsiteX21" fmla="*/ 7135082 w 7505700"/>
              <a:gd name="connsiteY21" fmla="*/ 661415 h 1142333"/>
              <a:gd name="connsiteX22" fmla="*/ 7165181 w 7505700"/>
              <a:gd name="connsiteY22" fmla="*/ 791717 h 1142333"/>
              <a:gd name="connsiteX23" fmla="*/ 7175182 w 7505700"/>
              <a:gd name="connsiteY23" fmla="*/ 791717 h 1142333"/>
              <a:gd name="connsiteX24" fmla="*/ 7205281 w 7505700"/>
              <a:gd name="connsiteY24" fmla="*/ 661415 h 1142333"/>
              <a:gd name="connsiteX25" fmla="*/ 7375683 w 7505700"/>
              <a:gd name="connsiteY25" fmla="*/ 190404 h 1142333"/>
              <a:gd name="connsiteX26" fmla="*/ 7505700 w 7505700"/>
              <a:gd name="connsiteY26" fmla="*/ 190404 h 1142333"/>
              <a:gd name="connsiteX27" fmla="*/ 7245191 w 7505700"/>
              <a:gd name="connsiteY27" fmla="*/ 881824 h 1142333"/>
              <a:gd name="connsiteX28" fmla="*/ 6954583 w 7505700"/>
              <a:gd name="connsiteY28" fmla="*/ 1142333 h 1142333"/>
              <a:gd name="connsiteX29" fmla="*/ 6864381 w 7505700"/>
              <a:gd name="connsiteY29" fmla="*/ 1122330 h 1142333"/>
              <a:gd name="connsiteX30" fmla="*/ 6864381 w 7505700"/>
              <a:gd name="connsiteY30" fmla="*/ 1022127 h 1142333"/>
              <a:gd name="connsiteX31" fmla="*/ 6944582 w 7505700"/>
              <a:gd name="connsiteY31" fmla="*/ 1042130 h 1142333"/>
              <a:gd name="connsiteX32" fmla="*/ 7114984 w 7505700"/>
              <a:gd name="connsiteY32" fmla="*/ 921924 h 1142333"/>
              <a:gd name="connsiteX33" fmla="*/ 6533769 w 7505700"/>
              <a:gd name="connsiteY33" fmla="*/ 180403 h 1142333"/>
              <a:gd name="connsiteX34" fmla="*/ 6774275 w 7505700"/>
              <a:gd name="connsiteY34" fmla="*/ 420909 h 1142333"/>
              <a:gd name="connsiteX35" fmla="*/ 6774180 w 7505700"/>
              <a:gd name="connsiteY35" fmla="*/ 420909 h 1142333"/>
              <a:gd name="connsiteX36" fmla="*/ 6774180 w 7505700"/>
              <a:gd name="connsiteY36" fmla="*/ 901922 h 1142333"/>
              <a:gd name="connsiteX37" fmla="*/ 6653974 w 7505700"/>
              <a:gd name="connsiteY37" fmla="*/ 901922 h 1142333"/>
              <a:gd name="connsiteX38" fmla="*/ 6653974 w 7505700"/>
              <a:gd name="connsiteY38" fmla="*/ 451008 h 1142333"/>
              <a:gd name="connsiteX39" fmla="*/ 6503669 w 7505700"/>
              <a:gd name="connsiteY39" fmla="*/ 280606 h 1142333"/>
              <a:gd name="connsiteX40" fmla="*/ 6303263 w 7505700"/>
              <a:gd name="connsiteY40" fmla="*/ 541115 h 1142333"/>
              <a:gd name="connsiteX41" fmla="*/ 6303263 w 7505700"/>
              <a:gd name="connsiteY41" fmla="*/ 901827 h 1142333"/>
              <a:gd name="connsiteX42" fmla="*/ 6183058 w 7505700"/>
              <a:gd name="connsiteY42" fmla="*/ 901827 h 1142333"/>
              <a:gd name="connsiteX43" fmla="*/ 6183058 w 7505700"/>
              <a:gd name="connsiteY43" fmla="*/ 190404 h 1142333"/>
              <a:gd name="connsiteX44" fmla="*/ 6303263 w 7505700"/>
              <a:gd name="connsiteY44" fmla="*/ 190404 h 1142333"/>
              <a:gd name="connsiteX45" fmla="*/ 6303263 w 7505700"/>
              <a:gd name="connsiteY45" fmla="*/ 360807 h 1142333"/>
              <a:gd name="connsiteX46" fmla="*/ 6533769 w 7505700"/>
              <a:gd name="connsiteY46" fmla="*/ 180403 h 1142333"/>
              <a:gd name="connsiteX47" fmla="*/ 5731859 w 7505700"/>
              <a:gd name="connsiteY47" fmla="*/ 180403 h 1142333"/>
              <a:gd name="connsiteX48" fmla="*/ 6012465 w 7505700"/>
              <a:gd name="connsiteY48" fmla="*/ 420909 h 1142333"/>
              <a:gd name="connsiteX49" fmla="*/ 6012465 w 7505700"/>
              <a:gd name="connsiteY49" fmla="*/ 741616 h 1142333"/>
              <a:gd name="connsiteX50" fmla="*/ 6062566 w 7505700"/>
              <a:gd name="connsiteY50" fmla="*/ 821817 h 1142333"/>
              <a:gd name="connsiteX51" fmla="*/ 6122669 w 7505700"/>
              <a:gd name="connsiteY51" fmla="*/ 811815 h 1142333"/>
              <a:gd name="connsiteX52" fmla="*/ 6122765 w 7505700"/>
              <a:gd name="connsiteY52" fmla="*/ 811720 h 1142333"/>
              <a:gd name="connsiteX53" fmla="*/ 6122765 w 7505700"/>
              <a:gd name="connsiteY53" fmla="*/ 901922 h 1142333"/>
              <a:gd name="connsiteX54" fmla="*/ 6032563 w 7505700"/>
              <a:gd name="connsiteY54" fmla="*/ 911923 h 1142333"/>
              <a:gd name="connsiteX55" fmla="*/ 5892259 w 7505700"/>
              <a:gd name="connsiteY55" fmla="*/ 771620 h 1142333"/>
              <a:gd name="connsiteX56" fmla="*/ 5892259 w 7505700"/>
              <a:gd name="connsiteY56" fmla="*/ 741521 h 1142333"/>
              <a:gd name="connsiteX57" fmla="*/ 5882258 w 7505700"/>
              <a:gd name="connsiteY57" fmla="*/ 741521 h 1142333"/>
              <a:gd name="connsiteX58" fmla="*/ 5641752 w 7505700"/>
              <a:gd name="connsiteY58" fmla="*/ 921924 h 1142333"/>
              <a:gd name="connsiteX59" fmla="*/ 5421248 w 7505700"/>
              <a:gd name="connsiteY59" fmla="*/ 731520 h 1142333"/>
              <a:gd name="connsiteX60" fmla="*/ 5711856 w 7505700"/>
              <a:gd name="connsiteY60" fmla="*/ 521112 h 1142333"/>
              <a:gd name="connsiteX61" fmla="*/ 5882258 w 7505700"/>
              <a:gd name="connsiteY61" fmla="*/ 390810 h 1142333"/>
              <a:gd name="connsiteX62" fmla="*/ 5731954 w 7505700"/>
              <a:gd name="connsiteY62" fmla="*/ 270605 h 1142333"/>
              <a:gd name="connsiteX63" fmla="*/ 5561552 w 7505700"/>
              <a:gd name="connsiteY63" fmla="*/ 430911 h 1142333"/>
              <a:gd name="connsiteX64" fmla="*/ 5431250 w 7505700"/>
              <a:gd name="connsiteY64" fmla="*/ 430911 h 1142333"/>
              <a:gd name="connsiteX65" fmla="*/ 5731859 w 7505700"/>
              <a:gd name="connsiteY65" fmla="*/ 180403 h 1142333"/>
              <a:gd name="connsiteX66" fmla="*/ 5050631 w 7505700"/>
              <a:gd name="connsiteY66" fmla="*/ 180403 h 1142333"/>
              <a:gd name="connsiteX67" fmla="*/ 5351240 w 7505700"/>
              <a:gd name="connsiteY67" fmla="*/ 541115 h 1142333"/>
              <a:gd name="connsiteX68" fmla="*/ 5050631 w 7505700"/>
              <a:gd name="connsiteY68" fmla="*/ 921924 h 1142333"/>
              <a:gd name="connsiteX69" fmla="*/ 4810125 w 7505700"/>
              <a:gd name="connsiteY69" fmla="*/ 741521 h 1142333"/>
              <a:gd name="connsiteX70" fmla="*/ 4800124 w 7505700"/>
              <a:gd name="connsiteY70" fmla="*/ 741521 h 1142333"/>
              <a:gd name="connsiteX71" fmla="*/ 4800124 w 7505700"/>
              <a:gd name="connsiteY71" fmla="*/ 1142333 h 1142333"/>
              <a:gd name="connsiteX72" fmla="*/ 4679918 w 7505700"/>
              <a:gd name="connsiteY72" fmla="*/ 1142333 h 1142333"/>
              <a:gd name="connsiteX73" fmla="*/ 4679918 w 7505700"/>
              <a:gd name="connsiteY73" fmla="*/ 190404 h 1142333"/>
              <a:gd name="connsiteX74" fmla="*/ 4800124 w 7505700"/>
              <a:gd name="connsiteY74" fmla="*/ 190404 h 1142333"/>
              <a:gd name="connsiteX75" fmla="*/ 4800124 w 7505700"/>
              <a:gd name="connsiteY75" fmla="*/ 360807 h 1142333"/>
              <a:gd name="connsiteX76" fmla="*/ 4810125 w 7505700"/>
              <a:gd name="connsiteY76" fmla="*/ 360807 h 1142333"/>
              <a:gd name="connsiteX77" fmla="*/ 5050631 w 7505700"/>
              <a:gd name="connsiteY77" fmla="*/ 180403 h 1142333"/>
              <a:gd name="connsiteX78" fmla="*/ 3888010 w 7505700"/>
              <a:gd name="connsiteY78" fmla="*/ 180403 h 1142333"/>
              <a:gd name="connsiteX79" fmla="*/ 4108513 w 7505700"/>
              <a:gd name="connsiteY79" fmla="*/ 360807 h 1142333"/>
              <a:gd name="connsiteX80" fmla="*/ 4329017 w 7505700"/>
              <a:gd name="connsiteY80" fmla="*/ 180403 h 1142333"/>
              <a:gd name="connsiteX81" fmla="*/ 4569523 w 7505700"/>
              <a:gd name="connsiteY81" fmla="*/ 420909 h 1142333"/>
              <a:gd name="connsiteX82" fmla="*/ 4569523 w 7505700"/>
              <a:gd name="connsiteY82" fmla="*/ 901922 h 1142333"/>
              <a:gd name="connsiteX83" fmla="*/ 4439221 w 7505700"/>
              <a:gd name="connsiteY83" fmla="*/ 901922 h 1142333"/>
              <a:gd name="connsiteX84" fmla="*/ 4439221 w 7505700"/>
              <a:gd name="connsiteY84" fmla="*/ 430911 h 1142333"/>
              <a:gd name="connsiteX85" fmla="*/ 4298918 w 7505700"/>
              <a:gd name="connsiteY85" fmla="*/ 280606 h 1142333"/>
              <a:gd name="connsiteX86" fmla="*/ 4118515 w 7505700"/>
              <a:gd name="connsiteY86" fmla="*/ 541115 h 1142333"/>
              <a:gd name="connsiteX87" fmla="*/ 4118515 w 7505700"/>
              <a:gd name="connsiteY87" fmla="*/ 901827 h 1142333"/>
              <a:gd name="connsiteX88" fmla="*/ 3988212 w 7505700"/>
              <a:gd name="connsiteY88" fmla="*/ 901827 h 1142333"/>
              <a:gd name="connsiteX89" fmla="*/ 3988212 w 7505700"/>
              <a:gd name="connsiteY89" fmla="*/ 430815 h 1142333"/>
              <a:gd name="connsiteX90" fmla="*/ 3847909 w 7505700"/>
              <a:gd name="connsiteY90" fmla="*/ 280511 h 1142333"/>
              <a:gd name="connsiteX91" fmla="*/ 3657504 w 7505700"/>
              <a:gd name="connsiteY91" fmla="*/ 541020 h 1142333"/>
              <a:gd name="connsiteX92" fmla="*/ 3657504 w 7505700"/>
              <a:gd name="connsiteY92" fmla="*/ 901731 h 1142333"/>
              <a:gd name="connsiteX93" fmla="*/ 3537299 w 7505700"/>
              <a:gd name="connsiteY93" fmla="*/ 901731 h 1142333"/>
              <a:gd name="connsiteX94" fmla="*/ 3537299 w 7505700"/>
              <a:gd name="connsiteY94" fmla="*/ 190404 h 1142333"/>
              <a:gd name="connsiteX95" fmla="*/ 3657504 w 7505700"/>
              <a:gd name="connsiteY95" fmla="*/ 190404 h 1142333"/>
              <a:gd name="connsiteX96" fmla="*/ 3657504 w 7505700"/>
              <a:gd name="connsiteY96" fmla="*/ 360807 h 1142333"/>
              <a:gd name="connsiteX97" fmla="*/ 3888010 w 7505700"/>
              <a:gd name="connsiteY97" fmla="*/ 180403 h 1142333"/>
              <a:gd name="connsiteX98" fmla="*/ 3106484 w 7505700"/>
              <a:gd name="connsiteY98" fmla="*/ 180308 h 1142333"/>
              <a:gd name="connsiteX99" fmla="*/ 3447193 w 7505700"/>
              <a:gd name="connsiteY99" fmla="*/ 551116 h 1142333"/>
              <a:gd name="connsiteX100" fmla="*/ 3106484 w 7505700"/>
              <a:gd name="connsiteY100" fmla="*/ 921925 h 1142333"/>
              <a:gd name="connsiteX101" fmla="*/ 2755773 w 7505700"/>
              <a:gd name="connsiteY101" fmla="*/ 551116 h 1142333"/>
              <a:gd name="connsiteX102" fmla="*/ 3106484 w 7505700"/>
              <a:gd name="connsiteY102" fmla="*/ 180308 h 1142333"/>
              <a:gd name="connsiteX103" fmla="*/ 2354865 w 7505700"/>
              <a:gd name="connsiteY103" fmla="*/ 180308 h 1142333"/>
              <a:gd name="connsiteX104" fmla="*/ 2675572 w 7505700"/>
              <a:gd name="connsiteY104" fmla="*/ 460915 h 1142333"/>
              <a:gd name="connsiteX105" fmla="*/ 2545270 w 7505700"/>
              <a:gd name="connsiteY105" fmla="*/ 460915 h 1142333"/>
              <a:gd name="connsiteX106" fmla="*/ 2354865 w 7505700"/>
              <a:gd name="connsiteY106" fmla="*/ 280511 h 1142333"/>
              <a:gd name="connsiteX107" fmla="*/ 2134361 w 7505700"/>
              <a:gd name="connsiteY107" fmla="*/ 551116 h 1142333"/>
              <a:gd name="connsiteX108" fmla="*/ 2354865 w 7505700"/>
              <a:gd name="connsiteY108" fmla="*/ 821721 h 1142333"/>
              <a:gd name="connsiteX109" fmla="*/ 2555271 w 7505700"/>
              <a:gd name="connsiteY109" fmla="*/ 631317 h 1142333"/>
              <a:gd name="connsiteX110" fmla="*/ 2675476 w 7505700"/>
              <a:gd name="connsiteY110" fmla="*/ 631317 h 1142333"/>
              <a:gd name="connsiteX111" fmla="*/ 2354770 w 7505700"/>
              <a:gd name="connsiteY111" fmla="*/ 921925 h 1142333"/>
              <a:gd name="connsiteX112" fmla="*/ 2004059 w 7505700"/>
              <a:gd name="connsiteY112" fmla="*/ 551116 h 1142333"/>
              <a:gd name="connsiteX113" fmla="*/ 2004154 w 7505700"/>
              <a:gd name="connsiteY113" fmla="*/ 551116 h 1142333"/>
              <a:gd name="connsiteX114" fmla="*/ 2354865 w 7505700"/>
              <a:gd name="connsiteY114" fmla="*/ 180308 h 1142333"/>
              <a:gd name="connsiteX115" fmla="*/ 1202721 w 7505700"/>
              <a:gd name="connsiteY115" fmla="*/ 180308 h 1142333"/>
              <a:gd name="connsiteX116" fmla="*/ 1533429 w 7505700"/>
              <a:gd name="connsiteY116" fmla="*/ 561118 h 1142333"/>
              <a:gd name="connsiteX117" fmla="*/ 1533429 w 7505700"/>
              <a:gd name="connsiteY117" fmla="*/ 581120 h 1142333"/>
              <a:gd name="connsiteX118" fmla="*/ 1533239 w 7505700"/>
              <a:gd name="connsiteY118" fmla="*/ 581215 h 1142333"/>
              <a:gd name="connsiteX119" fmla="*/ 992124 w 7505700"/>
              <a:gd name="connsiteY119" fmla="*/ 581215 h 1142333"/>
              <a:gd name="connsiteX120" fmla="*/ 1212627 w 7505700"/>
              <a:gd name="connsiteY120" fmla="*/ 821721 h 1142333"/>
              <a:gd name="connsiteX121" fmla="*/ 1393031 w 7505700"/>
              <a:gd name="connsiteY121" fmla="*/ 691419 h 1142333"/>
              <a:gd name="connsiteX122" fmla="*/ 1523333 w 7505700"/>
              <a:gd name="connsiteY122" fmla="*/ 691419 h 1142333"/>
              <a:gd name="connsiteX123" fmla="*/ 1212723 w 7505700"/>
              <a:gd name="connsiteY123" fmla="*/ 921925 h 1142333"/>
              <a:gd name="connsiteX124" fmla="*/ 862012 w 7505700"/>
              <a:gd name="connsiteY124" fmla="*/ 551116 h 1142333"/>
              <a:gd name="connsiteX125" fmla="*/ 1202721 w 7505700"/>
              <a:gd name="connsiteY125" fmla="*/ 180308 h 1142333"/>
              <a:gd name="connsiteX126" fmla="*/ 1673447 w 7505700"/>
              <a:gd name="connsiteY126" fmla="*/ 0 h 1142333"/>
              <a:gd name="connsiteX127" fmla="*/ 1803749 w 7505700"/>
              <a:gd name="connsiteY127" fmla="*/ 0 h 1142333"/>
              <a:gd name="connsiteX128" fmla="*/ 1803749 w 7505700"/>
              <a:gd name="connsiteY128" fmla="*/ 190405 h 1142333"/>
              <a:gd name="connsiteX129" fmla="*/ 1954053 w 7505700"/>
              <a:gd name="connsiteY129" fmla="*/ 190405 h 1142333"/>
              <a:gd name="connsiteX130" fmla="*/ 1954053 w 7505700"/>
              <a:gd name="connsiteY130" fmla="*/ 290608 h 1142333"/>
              <a:gd name="connsiteX131" fmla="*/ 1803749 w 7505700"/>
              <a:gd name="connsiteY131" fmla="*/ 290608 h 1142333"/>
              <a:gd name="connsiteX132" fmla="*/ 1803749 w 7505700"/>
              <a:gd name="connsiteY132" fmla="*/ 711518 h 1142333"/>
              <a:gd name="connsiteX133" fmla="*/ 1883949 w 7505700"/>
              <a:gd name="connsiteY133" fmla="*/ 821722 h 1142333"/>
              <a:gd name="connsiteX134" fmla="*/ 1954053 w 7505700"/>
              <a:gd name="connsiteY134" fmla="*/ 801719 h 1142333"/>
              <a:gd name="connsiteX135" fmla="*/ 1954053 w 7505700"/>
              <a:gd name="connsiteY135" fmla="*/ 901922 h 1142333"/>
              <a:gd name="connsiteX136" fmla="*/ 1873853 w 7505700"/>
              <a:gd name="connsiteY136" fmla="*/ 921925 h 1142333"/>
              <a:gd name="connsiteX137" fmla="*/ 1673447 w 7505700"/>
              <a:gd name="connsiteY137" fmla="*/ 721519 h 1142333"/>
              <a:gd name="connsiteX138" fmla="*/ 1673447 w 7505700"/>
              <a:gd name="connsiteY138" fmla="*/ 290608 h 1142333"/>
              <a:gd name="connsiteX139" fmla="*/ 1573244 w 7505700"/>
              <a:gd name="connsiteY139" fmla="*/ 290608 h 1142333"/>
              <a:gd name="connsiteX140" fmla="*/ 1573244 w 7505700"/>
              <a:gd name="connsiteY140" fmla="*/ 190405 h 1142333"/>
              <a:gd name="connsiteX141" fmla="*/ 1673447 w 7505700"/>
              <a:gd name="connsiteY141" fmla="*/ 190405 h 1142333"/>
              <a:gd name="connsiteX142" fmla="*/ 0 w 7505700"/>
              <a:gd name="connsiteY142" fmla="*/ 0 h 1142333"/>
              <a:gd name="connsiteX143" fmla="*/ 160306 w 7505700"/>
              <a:gd name="connsiteY143" fmla="*/ 0 h 1142333"/>
              <a:gd name="connsiteX144" fmla="*/ 561118 w 7505700"/>
              <a:gd name="connsiteY144" fmla="*/ 621316 h 1142333"/>
              <a:gd name="connsiteX145" fmla="*/ 641318 w 7505700"/>
              <a:gd name="connsiteY145" fmla="*/ 761619 h 1142333"/>
              <a:gd name="connsiteX146" fmla="*/ 641318 w 7505700"/>
              <a:gd name="connsiteY146" fmla="*/ 0 h 1142333"/>
              <a:gd name="connsiteX147" fmla="*/ 761524 w 7505700"/>
              <a:gd name="connsiteY147" fmla="*/ 0 h 1142333"/>
              <a:gd name="connsiteX148" fmla="*/ 761524 w 7505700"/>
              <a:gd name="connsiteY148" fmla="*/ 901922 h 1142333"/>
              <a:gd name="connsiteX149" fmla="*/ 601218 w 7505700"/>
              <a:gd name="connsiteY149" fmla="*/ 901922 h 1142333"/>
              <a:gd name="connsiteX150" fmla="*/ 200406 w 7505700"/>
              <a:gd name="connsiteY150" fmla="*/ 290608 h 1142333"/>
              <a:gd name="connsiteX151" fmla="*/ 130302 w 7505700"/>
              <a:gd name="connsiteY151" fmla="*/ 150305 h 1142333"/>
              <a:gd name="connsiteX152" fmla="*/ 120302 w 7505700"/>
              <a:gd name="connsiteY152" fmla="*/ 150305 h 1142333"/>
              <a:gd name="connsiteX153" fmla="*/ 130302 w 7505700"/>
              <a:gd name="connsiteY153" fmla="*/ 310610 h 1142333"/>
              <a:gd name="connsiteX154" fmla="*/ 130302 w 7505700"/>
              <a:gd name="connsiteY154" fmla="*/ 901827 h 1142333"/>
              <a:gd name="connsiteX155" fmla="*/ 0 w 7505700"/>
              <a:gd name="connsiteY155" fmla="*/ 901827 h 1142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</a:cxnLst>
            <a:rect l="l" t="t" r="r" b="b"/>
            <a:pathLst>
              <a:path w="7505700" h="1142333">
                <a:moveTo>
                  <a:pt x="5882163" y="551211"/>
                </a:moveTo>
                <a:cubicBezTo>
                  <a:pt x="5842063" y="581310"/>
                  <a:pt x="5781960" y="601313"/>
                  <a:pt x="5731859" y="611314"/>
                </a:cubicBezTo>
                <a:cubicBezTo>
                  <a:pt x="5641657" y="631316"/>
                  <a:pt x="5541454" y="641413"/>
                  <a:pt x="5541454" y="721518"/>
                </a:cubicBezTo>
                <a:cubicBezTo>
                  <a:pt x="5541454" y="791622"/>
                  <a:pt x="5601557" y="821721"/>
                  <a:pt x="5671756" y="821721"/>
                </a:cubicBezTo>
                <a:cubicBezTo>
                  <a:pt x="5812059" y="821721"/>
                  <a:pt x="5882163" y="721518"/>
                  <a:pt x="5882163" y="581215"/>
                </a:cubicBezTo>
                <a:close/>
                <a:moveTo>
                  <a:pt x="1202531" y="280606"/>
                </a:moveTo>
                <a:cubicBezTo>
                  <a:pt x="1092327" y="280606"/>
                  <a:pt x="1012126" y="350710"/>
                  <a:pt x="992124" y="491014"/>
                </a:cubicBezTo>
                <a:lnTo>
                  <a:pt x="1402937" y="491014"/>
                </a:lnTo>
                <a:cubicBezTo>
                  <a:pt x="1392937" y="350710"/>
                  <a:pt x="1312735" y="280606"/>
                  <a:pt x="1202531" y="280606"/>
                </a:cubicBezTo>
                <a:close/>
                <a:moveTo>
                  <a:pt x="3106579" y="280511"/>
                </a:moveTo>
                <a:cubicBezTo>
                  <a:pt x="2966276" y="280511"/>
                  <a:pt x="2886075" y="380714"/>
                  <a:pt x="2886075" y="551116"/>
                </a:cubicBezTo>
                <a:cubicBezTo>
                  <a:pt x="2886075" y="711422"/>
                  <a:pt x="2966276" y="821721"/>
                  <a:pt x="3106579" y="821721"/>
                </a:cubicBezTo>
                <a:cubicBezTo>
                  <a:pt x="3236881" y="821721"/>
                  <a:pt x="3316986" y="711517"/>
                  <a:pt x="3316986" y="551116"/>
                </a:cubicBezTo>
                <a:cubicBezTo>
                  <a:pt x="3316986" y="380714"/>
                  <a:pt x="3236786" y="280511"/>
                  <a:pt x="3106579" y="280511"/>
                </a:cubicBezTo>
                <a:close/>
                <a:moveTo>
                  <a:pt x="5020532" y="270509"/>
                </a:moveTo>
                <a:cubicBezTo>
                  <a:pt x="4890230" y="270509"/>
                  <a:pt x="4800028" y="400812"/>
                  <a:pt x="4800028" y="551116"/>
                </a:cubicBezTo>
                <a:cubicBezTo>
                  <a:pt x="4800028" y="701421"/>
                  <a:pt x="4890230" y="821721"/>
                  <a:pt x="5020532" y="821721"/>
                </a:cubicBezTo>
                <a:cubicBezTo>
                  <a:pt x="5140738" y="821721"/>
                  <a:pt x="5220938" y="711517"/>
                  <a:pt x="5220938" y="541115"/>
                </a:cubicBezTo>
                <a:cubicBezTo>
                  <a:pt x="5220938" y="380809"/>
                  <a:pt x="5140738" y="270509"/>
                  <a:pt x="5020532" y="270509"/>
                </a:cubicBezTo>
                <a:close/>
                <a:moveTo>
                  <a:pt x="6824376" y="190404"/>
                </a:moveTo>
                <a:lnTo>
                  <a:pt x="6964680" y="190404"/>
                </a:lnTo>
                <a:lnTo>
                  <a:pt x="7135082" y="661415"/>
                </a:lnTo>
                <a:cubicBezTo>
                  <a:pt x="7145083" y="701516"/>
                  <a:pt x="7155084" y="741616"/>
                  <a:pt x="7165181" y="791717"/>
                </a:cubicBezTo>
                <a:lnTo>
                  <a:pt x="7175182" y="791717"/>
                </a:lnTo>
                <a:cubicBezTo>
                  <a:pt x="7185183" y="741616"/>
                  <a:pt x="7195185" y="701516"/>
                  <a:pt x="7205281" y="661415"/>
                </a:cubicBezTo>
                <a:lnTo>
                  <a:pt x="7375683" y="190404"/>
                </a:lnTo>
                <a:lnTo>
                  <a:pt x="7505700" y="190404"/>
                </a:lnTo>
                <a:lnTo>
                  <a:pt x="7245191" y="881824"/>
                </a:lnTo>
                <a:cubicBezTo>
                  <a:pt x="7205091" y="982027"/>
                  <a:pt x="7114889" y="1142333"/>
                  <a:pt x="6954583" y="1142333"/>
                </a:cubicBezTo>
                <a:cubicBezTo>
                  <a:pt x="6904482" y="1142333"/>
                  <a:pt x="6874382" y="1132331"/>
                  <a:pt x="6864381" y="1122330"/>
                </a:cubicBezTo>
                <a:lnTo>
                  <a:pt x="6864381" y="1022127"/>
                </a:lnTo>
                <a:cubicBezTo>
                  <a:pt x="6884384" y="1032128"/>
                  <a:pt x="6914483" y="1042130"/>
                  <a:pt x="6944582" y="1042130"/>
                </a:cubicBezTo>
                <a:cubicBezTo>
                  <a:pt x="7034784" y="1042130"/>
                  <a:pt x="7084885" y="982027"/>
                  <a:pt x="7114984" y="921924"/>
                </a:cubicBezTo>
                <a:close/>
                <a:moveTo>
                  <a:pt x="6533769" y="180403"/>
                </a:moveTo>
                <a:cubicBezTo>
                  <a:pt x="6674072" y="180403"/>
                  <a:pt x="6774275" y="280606"/>
                  <a:pt x="6774275" y="420909"/>
                </a:cubicBezTo>
                <a:lnTo>
                  <a:pt x="6774180" y="420909"/>
                </a:lnTo>
                <a:lnTo>
                  <a:pt x="6774180" y="901922"/>
                </a:lnTo>
                <a:lnTo>
                  <a:pt x="6653974" y="901922"/>
                </a:lnTo>
                <a:lnTo>
                  <a:pt x="6653974" y="451008"/>
                </a:lnTo>
                <a:cubicBezTo>
                  <a:pt x="6653974" y="340804"/>
                  <a:pt x="6593871" y="280606"/>
                  <a:pt x="6503669" y="280606"/>
                </a:cubicBezTo>
                <a:cubicBezTo>
                  <a:pt x="6383464" y="280606"/>
                  <a:pt x="6303263" y="370808"/>
                  <a:pt x="6303263" y="541115"/>
                </a:cubicBezTo>
                <a:lnTo>
                  <a:pt x="6303263" y="901827"/>
                </a:lnTo>
                <a:lnTo>
                  <a:pt x="6183058" y="901827"/>
                </a:lnTo>
                <a:lnTo>
                  <a:pt x="6183058" y="190404"/>
                </a:lnTo>
                <a:lnTo>
                  <a:pt x="6303263" y="190404"/>
                </a:lnTo>
                <a:lnTo>
                  <a:pt x="6303263" y="360807"/>
                </a:lnTo>
                <a:cubicBezTo>
                  <a:pt x="6323266" y="240601"/>
                  <a:pt x="6423469" y="180403"/>
                  <a:pt x="6533769" y="180403"/>
                </a:cubicBezTo>
                <a:close/>
                <a:moveTo>
                  <a:pt x="5731859" y="180403"/>
                </a:moveTo>
                <a:cubicBezTo>
                  <a:pt x="5912262" y="180403"/>
                  <a:pt x="6012465" y="260604"/>
                  <a:pt x="6012465" y="420909"/>
                </a:cubicBezTo>
                <a:lnTo>
                  <a:pt x="6012465" y="741616"/>
                </a:lnTo>
                <a:cubicBezTo>
                  <a:pt x="6012465" y="811720"/>
                  <a:pt x="6042564" y="821817"/>
                  <a:pt x="6062566" y="821817"/>
                </a:cubicBezTo>
                <a:cubicBezTo>
                  <a:pt x="6082569" y="821817"/>
                  <a:pt x="6102667" y="811815"/>
                  <a:pt x="6122669" y="811815"/>
                </a:cubicBezTo>
                <a:lnTo>
                  <a:pt x="6122765" y="811720"/>
                </a:lnTo>
                <a:lnTo>
                  <a:pt x="6122765" y="901922"/>
                </a:lnTo>
                <a:cubicBezTo>
                  <a:pt x="6092666" y="911923"/>
                  <a:pt x="6062662" y="911923"/>
                  <a:pt x="6032563" y="911923"/>
                </a:cubicBezTo>
                <a:cubicBezTo>
                  <a:pt x="5932360" y="911923"/>
                  <a:pt x="5892259" y="851820"/>
                  <a:pt x="5892259" y="771620"/>
                </a:cubicBezTo>
                <a:lnTo>
                  <a:pt x="5892259" y="741521"/>
                </a:lnTo>
                <a:lnTo>
                  <a:pt x="5882258" y="741521"/>
                </a:lnTo>
                <a:cubicBezTo>
                  <a:pt x="5852160" y="851725"/>
                  <a:pt x="5762053" y="921924"/>
                  <a:pt x="5641752" y="921924"/>
                </a:cubicBezTo>
                <a:cubicBezTo>
                  <a:pt x="5521451" y="921924"/>
                  <a:pt x="5421248" y="861822"/>
                  <a:pt x="5421248" y="731520"/>
                </a:cubicBezTo>
                <a:cubicBezTo>
                  <a:pt x="5421248" y="561117"/>
                  <a:pt x="5571553" y="541115"/>
                  <a:pt x="5711856" y="521112"/>
                </a:cubicBezTo>
                <a:cubicBezTo>
                  <a:pt x="5822060" y="501110"/>
                  <a:pt x="5882258" y="481012"/>
                  <a:pt x="5882258" y="390810"/>
                </a:cubicBezTo>
                <a:cubicBezTo>
                  <a:pt x="5882258" y="330708"/>
                  <a:pt x="5842158" y="270605"/>
                  <a:pt x="5731954" y="270605"/>
                </a:cubicBezTo>
                <a:cubicBezTo>
                  <a:pt x="5621750" y="270605"/>
                  <a:pt x="5561552" y="320706"/>
                  <a:pt x="5561552" y="430911"/>
                </a:cubicBezTo>
                <a:lnTo>
                  <a:pt x="5431250" y="430911"/>
                </a:lnTo>
                <a:cubicBezTo>
                  <a:pt x="5441251" y="270605"/>
                  <a:pt x="5541454" y="180403"/>
                  <a:pt x="5731859" y="180403"/>
                </a:cubicBezTo>
                <a:close/>
                <a:moveTo>
                  <a:pt x="5050631" y="180403"/>
                </a:moveTo>
                <a:cubicBezTo>
                  <a:pt x="5231035" y="180403"/>
                  <a:pt x="5351240" y="330708"/>
                  <a:pt x="5351240" y="541115"/>
                </a:cubicBezTo>
                <a:cubicBezTo>
                  <a:pt x="5351240" y="761619"/>
                  <a:pt x="5220938" y="921924"/>
                  <a:pt x="5050631" y="921924"/>
                </a:cubicBezTo>
                <a:cubicBezTo>
                  <a:pt x="4940427" y="921924"/>
                  <a:pt x="4840224" y="861822"/>
                  <a:pt x="4810125" y="741521"/>
                </a:cubicBezTo>
                <a:lnTo>
                  <a:pt x="4800124" y="741521"/>
                </a:lnTo>
                <a:lnTo>
                  <a:pt x="4800124" y="1142333"/>
                </a:lnTo>
                <a:lnTo>
                  <a:pt x="4679918" y="1142333"/>
                </a:lnTo>
                <a:lnTo>
                  <a:pt x="4679918" y="190404"/>
                </a:lnTo>
                <a:lnTo>
                  <a:pt x="4800124" y="190404"/>
                </a:lnTo>
                <a:lnTo>
                  <a:pt x="4800124" y="360807"/>
                </a:lnTo>
                <a:lnTo>
                  <a:pt x="4810125" y="360807"/>
                </a:lnTo>
                <a:cubicBezTo>
                  <a:pt x="4840224" y="240601"/>
                  <a:pt x="4940427" y="180403"/>
                  <a:pt x="5050631" y="180403"/>
                </a:cubicBezTo>
                <a:close/>
                <a:moveTo>
                  <a:pt x="3888010" y="180403"/>
                </a:moveTo>
                <a:cubicBezTo>
                  <a:pt x="3988212" y="180403"/>
                  <a:pt x="4078414" y="240506"/>
                  <a:pt x="4108513" y="360807"/>
                </a:cubicBezTo>
                <a:cubicBezTo>
                  <a:pt x="4138612" y="230505"/>
                  <a:pt x="4238815" y="180403"/>
                  <a:pt x="4329017" y="180403"/>
                </a:cubicBezTo>
                <a:cubicBezTo>
                  <a:pt x="4459319" y="180403"/>
                  <a:pt x="4569523" y="270605"/>
                  <a:pt x="4569523" y="420909"/>
                </a:cubicBezTo>
                <a:lnTo>
                  <a:pt x="4569523" y="901922"/>
                </a:lnTo>
                <a:lnTo>
                  <a:pt x="4439221" y="901922"/>
                </a:lnTo>
                <a:lnTo>
                  <a:pt x="4439221" y="430911"/>
                </a:lnTo>
                <a:cubicBezTo>
                  <a:pt x="4439221" y="340709"/>
                  <a:pt x="4379119" y="280606"/>
                  <a:pt x="4298918" y="280606"/>
                </a:cubicBezTo>
                <a:cubicBezTo>
                  <a:pt x="4188714" y="280606"/>
                  <a:pt x="4118515" y="370808"/>
                  <a:pt x="4118515" y="541115"/>
                </a:cubicBezTo>
                <a:lnTo>
                  <a:pt x="4118515" y="901827"/>
                </a:lnTo>
                <a:lnTo>
                  <a:pt x="3988212" y="901827"/>
                </a:lnTo>
                <a:lnTo>
                  <a:pt x="3988212" y="430815"/>
                </a:lnTo>
                <a:cubicBezTo>
                  <a:pt x="3988212" y="340613"/>
                  <a:pt x="3928110" y="280511"/>
                  <a:pt x="3847909" y="280511"/>
                </a:cubicBezTo>
                <a:cubicBezTo>
                  <a:pt x="3737705" y="280511"/>
                  <a:pt x="3657504" y="390715"/>
                  <a:pt x="3657504" y="541020"/>
                </a:cubicBezTo>
                <a:lnTo>
                  <a:pt x="3657504" y="901731"/>
                </a:lnTo>
                <a:lnTo>
                  <a:pt x="3537299" y="901731"/>
                </a:lnTo>
                <a:lnTo>
                  <a:pt x="3537299" y="190404"/>
                </a:lnTo>
                <a:lnTo>
                  <a:pt x="3657504" y="190404"/>
                </a:lnTo>
                <a:lnTo>
                  <a:pt x="3657504" y="360807"/>
                </a:lnTo>
                <a:cubicBezTo>
                  <a:pt x="3687603" y="240601"/>
                  <a:pt x="3777710" y="180403"/>
                  <a:pt x="3888010" y="180403"/>
                </a:cubicBezTo>
                <a:close/>
                <a:moveTo>
                  <a:pt x="3106484" y="180308"/>
                </a:moveTo>
                <a:cubicBezTo>
                  <a:pt x="3326892" y="180308"/>
                  <a:pt x="3447193" y="330612"/>
                  <a:pt x="3447193" y="551116"/>
                </a:cubicBezTo>
                <a:cubicBezTo>
                  <a:pt x="3447193" y="771620"/>
                  <a:pt x="3316891" y="921925"/>
                  <a:pt x="3106484" y="921925"/>
                </a:cubicBezTo>
                <a:cubicBezTo>
                  <a:pt x="2896076" y="921925"/>
                  <a:pt x="2755773" y="771620"/>
                  <a:pt x="2755773" y="551116"/>
                </a:cubicBezTo>
                <a:cubicBezTo>
                  <a:pt x="2755773" y="330612"/>
                  <a:pt x="2886075" y="180308"/>
                  <a:pt x="3106484" y="180308"/>
                </a:cubicBezTo>
                <a:close/>
                <a:moveTo>
                  <a:pt x="2354865" y="180308"/>
                </a:moveTo>
                <a:cubicBezTo>
                  <a:pt x="2535268" y="180308"/>
                  <a:pt x="2665475" y="290512"/>
                  <a:pt x="2675572" y="460915"/>
                </a:cubicBezTo>
                <a:lnTo>
                  <a:pt x="2545270" y="460915"/>
                </a:lnTo>
                <a:cubicBezTo>
                  <a:pt x="2535268" y="360711"/>
                  <a:pt x="2485167" y="280511"/>
                  <a:pt x="2354865" y="280511"/>
                </a:cubicBezTo>
                <a:cubicBezTo>
                  <a:pt x="2224563" y="280511"/>
                  <a:pt x="2134361" y="390715"/>
                  <a:pt x="2134361" y="551116"/>
                </a:cubicBezTo>
                <a:cubicBezTo>
                  <a:pt x="2134361" y="711517"/>
                  <a:pt x="2224563" y="821721"/>
                  <a:pt x="2354865" y="821721"/>
                </a:cubicBezTo>
                <a:cubicBezTo>
                  <a:pt x="2465069" y="821721"/>
                  <a:pt x="2535268" y="751618"/>
                  <a:pt x="2555271" y="631317"/>
                </a:cubicBezTo>
                <a:lnTo>
                  <a:pt x="2675476" y="631317"/>
                </a:lnTo>
                <a:cubicBezTo>
                  <a:pt x="2665475" y="811720"/>
                  <a:pt x="2535173" y="921925"/>
                  <a:pt x="2354770" y="921925"/>
                </a:cubicBezTo>
                <a:cubicBezTo>
                  <a:pt x="2154363" y="921925"/>
                  <a:pt x="2004059" y="771620"/>
                  <a:pt x="2004059" y="551116"/>
                </a:cubicBezTo>
                <a:lnTo>
                  <a:pt x="2004154" y="551116"/>
                </a:lnTo>
                <a:cubicBezTo>
                  <a:pt x="2004154" y="330612"/>
                  <a:pt x="2144458" y="180308"/>
                  <a:pt x="2354865" y="180308"/>
                </a:cubicBezTo>
                <a:close/>
                <a:moveTo>
                  <a:pt x="1202721" y="180308"/>
                </a:moveTo>
                <a:cubicBezTo>
                  <a:pt x="1413129" y="180308"/>
                  <a:pt x="1533429" y="340614"/>
                  <a:pt x="1533429" y="561118"/>
                </a:cubicBezTo>
                <a:lnTo>
                  <a:pt x="1533429" y="581120"/>
                </a:lnTo>
                <a:lnTo>
                  <a:pt x="1533239" y="581215"/>
                </a:lnTo>
                <a:lnTo>
                  <a:pt x="992124" y="581215"/>
                </a:lnTo>
                <a:cubicBezTo>
                  <a:pt x="1002126" y="731520"/>
                  <a:pt x="1092327" y="821721"/>
                  <a:pt x="1212627" y="821721"/>
                </a:cubicBezTo>
                <a:cubicBezTo>
                  <a:pt x="1302829" y="821721"/>
                  <a:pt x="1383029" y="771620"/>
                  <a:pt x="1393031" y="691419"/>
                </a:cubicBezTo>
                <a:lnTo>
                  <a:pt x="1523333" y="691419"/>
                </a:lnTo>
                <a:cubicBezTo>
                  <a:pt x="1503330" y="831723"/>
                  <a:pt x="1373028" y="921925"/>
                  <a:pt x="1212723" y="921925"/>
                </a:cubicBezTo>
                <a:cubicBezTo>
                  <a:pt x="1002315" y="921925"/>
                  <a:pt x="862012" y="781621"/>
                  <a:pt x="862012" y="551116"/>
                </a:cubicBezTo>
                <a:cubicBezTo>
                  <a:pt x="862012" y="340709"/>
                  <a:pt x="992314" y="180308"/>
                  <a:pt x="1202721" y="180308"/>
                </a:cubicBezTo>
                <a:close/>
                <a:moveTo>
                  <a:pt x="1673447" y="0"/>
                </a:moveTo>
                <a:lnTo>
                  <a:pt x="1803749" y="0"/>
                </a:lnTo>
                <a:lnTo>
                  <a:pt x="1803749" y="190405"/>
                </a:lnTo>
                <a:lnTo>
                  <a:pt x="1954053" y="190405"/>
                </a:lnTo>
                <a:lnTo>
                  <a:pt x="1954053" y="290608"/>
                </a:lnTo>
                <a:lnTo>
                  <a:pt x="1803749" y="290608"/>
                </a:lnTo>
                <a:lnTo>
                  <a:pt x="1803749" y="711518"/>
                </a:lnTo>
                <a:cubicBezTo>
                  <a:pt x="1803749" y="791718"/>
                  <a:pt x="1833848" y="821722"/>
                  <a:pt x="1883949" y="821722"/>
                </a:cubicBezTo>
                <a:cubicBezTo>
                  <a:pt x="1914049" y="821722"/>
                  <a:pt x="1934051" y="811721"/>
                  <a:pt x="1954053" y="801719"/>
                </a:cubicBezTo>
                <a:lnTo>
                  <a:pt x="1954053" y="901922"/>
                </a:lnTo>
                <a:cubicBezTo>
                  <a:pt x="1934051" y="911924"/>
                  <a:pt x="1903952" y="921925"/>
                  <a:pt x="1873853" y="921925"/>
                </a:cubicBezTo>
                <a:cubicBezTo>
                  <a:pt x="1753648" y="921925"/>
                  <a:pt x="1673447" y="861822"/>
                  <a:pt x="1673447" y="721519"/>
                </a:cubicBezTo>
                <a:lnTo>
                  <a:pt x="1673447" y="290608"/>
                </a:lnTo>
                <a:lnTo>
                  <a:pt x="1573244" y="290608"/>
                </a:lnTo>
                <a:lnTo>
                  <a:pt x="1573244" y="190405"/>
                </a:lnTo>
                <a:lnTo>
                  <a:pt x="1673447" y="190405"/>
                </a:lnTo>
                <a:close/>
                <a:moveTo>
                  <a:pt x="0" y="0"/>
                </a:moveTo>
                <a:lnTo>
                  <a:pt x="160306" y="0"/>
                </a:lnTo>
                <a:lnTo>
                  <a:pt x="561118" y="621316"/>
                </a:lnTo>
                <a:cubicBezTo>
                  <a:pt x="591217" y="671417"/>
                  <a:pt x="621221" y="721519"/>
                  <a:pt x="641318" y="761619"/>
                </a:cubicBezTo>
                <a:lnTo>
                  <a:pt x="641318" y="0"/>
                </a:lnTo>
                <a:lnTo>
                  <a:pt x="761524" y="0"/>
                </a:lnTo>
                <a:lnTo>
                  <a:pt x="761524" y="901922"/>
                </a:lnTo>
                <a:lnTo>
                  <a:pt x="601218" y="901922"/>
                </a:lnTo>
                <a:lnTo>
                  <a:pt x="200406" y="290608"/>
                </a:lnTo>
                <a:cubicBezTo>
                  <a:pt x="170307" y="240506"/>
                  <a:pt x="140304" y="190405"/>
                  <a:pt x="130302" y="150305"/>
                </a:cubicBezTo>
                <a:lnTo>
                  <a:pt x="120302" y="150305"/>
                </a:lnTo>
                <a:cubicBezTo>
                  <a:pt x="130302" y="190405"/>
                  <a:pt x="130302" y="250508"/>
                  <a:pt x="130302" y="310610"/>
                </a:cubicBezTo>
                <a:lnTo>
                  <a:pt x="130302" y="901827"/>
                </a:lnTo>
                <a:lnTo>
                  <a:pt x="0" y="901827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66167BD-2E1B-4064-9794-6E830821650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white">
          <a:xfrm>
            <a:off x="3187700" y="1670050"/>
            <a:ext cx="8816975" cy="3517899"/>
          </a:xfrm>
        </p:spPr>
        <p:txBody>
          <a:bodyPr lIns="187200">
            <a:normAutofit/>
          </a:bodyPr>
          <a:lstStyle>
            <a:lvl1pPr marL="0" indent="0">
              <a:buFont typeface="Arial" panose="020B0604020202020204" pitchFamily="34" charset="0"/>
              <a:buChar char="​"/>
              <a:defRPr sz="66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Char char="​"/>
              <a:defRPr sz="4800">
                <a:solidFill>
                  <a:schemeClr val="bg1"/>
                </a:solidFill>
              </a:defRPr>
            </a:lvl2pPr>
            <a:lvl3pPr marL="0" indent="0">
              <a:buFont typeface="Arial" panose="020B0604020202020204" pitchFamily="34" charset="0"/>
              <a:buChar char="​"/>
              <a:defRPr sz="6600" b="0">
                <a:solidFill>
                  <a:schemeClr val="bg1"/>
                </a:solidFill>
              </a:defRPr>
            </a:lvl3pPr>
            <a:lvl4pPr>
              <a:defRPr sz="6600" b="0">
                <a:solidFill>
                  <a:schemeClr val="bg1"/>
                </a:solidFill>
              </a:defRPr>
            </a:lvl4pPr>
            <a:lvl5pPr>
              <a:defRPr sz="6600" b="0">
                <a:solidFill>
                  <a:schemeClr val="bg1"/>
                </a:solidFill>
              </a:defRPr>
            </a:lvl5pPr>
            <a:lvl6pPr marL="0" indent="0">
              <a:buFont typeface="Arial" panose="020B0604020202020204" pitchFamily="34" charset="0"/>
              <a:buChar char="​"/>
              <a:defRPr sz="6600" b="0">
                <a:solidFill>
                  <a:schemeClr val="bg1"/>
                </a:solidFill>
              </a:defRPr>
            </a:lvl6pPr>
            <a:lvl7pPr>
              <a:defRPr sz="6600" b="0">
                <a:solidFill>
                  <a:schemeClr val="bg1"/>
                </a:solidFill>
              </a:defRPr>
            </a:lvl7pPr>
            <a:lvl8pPr>
              <a:defRPr sz="6600" b="0">
                <a:solidFill>
                  <a:schemeClr val="bg1"/>
                </a:solidFill>
              </a:defRPr>
            </a:lvl8pPr>
            <a:lvl9pPr>
              <a:defRPr sz="6600" b="0">
                <a:solidFill>
                  <a:schemeClr val="bg1"/>
                </a:solidFill>
              </a:defRPr>
            </a:lvl9pPr>
          </a:lstStyle>
          <a:p>
            <a:pPr lvl="0"/>
            <a:r>
              <a:rPr lang="en-GB" dirty="0"/>
              <a:t>Click to add quote </a:t>
            </a:r>
            <a:br>
              <a:rPr lang="en-GB" dirty="0"/>
            </a:br>
            <a:endParaRPr lang="en-GB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6FEBBFBD-B279-3ADF-2659-FEEB6B009C7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white">
          <a:xfrm>
            <a:off x="184537" y="1670050"/>
            <a:ext cx="2692013" cy="410400"/>
          </a:xfrm>
        </p:spPr>
        <p:txBody>
          <a:bodyPr tIns="144000" bIns="0">
            <a:normAutofit/>
          </a:bodyPr>
          <a:lstStyle>
            <a:lvl1pPr marL="0" indent="0">
              <a:lnSpc>
                <a:spcPct val="118000"/>
              </a:lnSpc>
              <a:buFont typeface="Arial" panose="020B0604020202020204" pitchFamily="34" charset="0"/>
              <a:buNone/>
              <a:defRPr sz="2000" b="0">
                <a:solidFill>
                  <a:schemeClr val="tx1"/>
                </a:solidFill>
              </a:defRPr>
            </a:lvl1pPr>
            <a:lvl2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2000" b="0">
                <a:solidFill>
                  <a:schemeClr val="bg1"/>
                </a:solidFill>
              </a:defRPr>
            </a:lvl2pPr>
            <a:lvl3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2000" b="0">
                <a:solidFill>
                  <a:schemeClr val="bg1"/>
                </a:solidFill>
              </a:defRPr>
            </a:lvl3pPr>
            <a:lvl4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2000" b="0">
                <a:solidFill>
                  <a:schemeClr val="bg1"/>
                </a:solidFill>
              </a:defRPr>
            </a:lvl4pPr>
            <a:lvl5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2000" b="0">
                <a:solidFill>
                  <a:schemeClr val="bg1"/>
                </a:solidFill>
              </a:defRPr>
            </a:lvl5pPr>
            <a:lvl6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2000" b="0">
                <a:solidFill>
                  <a:schemeClr val="bg1"/>
                </a:solidFill>
              </a:defRPr>
            </a:lvl6pPr>
            <a:lvl7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2000" b="0">
                <a:solidFill>
                  <a:schemeClr val="bg1"/>
                </a:solidFill>
              </a:defRPr>
            </a:lvl7pPr>
            <a:lvl8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2000" b="0">
                <a:solidFill>
                  <a:schemeClr val="bg1"/>
                </a:solidFill>
              </a:defRPr>
            </a:lvl8pPr>
            <a:lvl9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2000" b="0">
                <a:solidFill>
                  <a:schemeClr val="bg1"/>
                </a:solidFill>
              </a:defRPr>
            </a:lvl9pPr>
          </a:lstStyle>
          <a:p>
            <a:pPr lvl="0"/>
            <a:r>
              <a:rPr lang="en-GB" dirty="0"/>
              <a:t>Click to insert text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E116F1-590B-F8F0-97A6-5FC456BE9050}"/>
              </a:ext>
            </a:extLst>
          </p:cNvPr>
          <p:cNvSpPr/>
          <p:nvPr userDrawn="1"/>
        </p:nvSpPr>
        <p:spPr>
          <a:xfrm>
            <a:off x="2999775" y="1670051"/>
            <a:ext cx="187925" cy="3517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GB" sz="2000" noProof="0" dirty="0" err="1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161751-16F2-45FD-8A13-61A2D47D7DB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white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814139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headline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6" hidden="1">
            <a:extLst>
              <a:ext uri="{FF2B5EF4-FFF2-40B4-BE49-F238E27FC236}">
                <a16:creationId xmlns:a16="http://schemas.microsoft.com/office/drawing/2014/main" id="{2572F7A2-5C22-5FA1-B89D-2E9603A5BE9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dt" sz="half" idx="15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r>
              <a:rPr lang="en-GB"/>
              <a:t>21 June, 2023</a:t>
            </a:r>
            <a:endParaRPr lang="en-GB" dirty="0"/>
          </a:p>
        </p:txBody>
      </p:sp>
      <p:sp>
        <p:nvSpPr>
          <p:cNvPr id="8" name="Footer Placeholder 8" hidden="1">
            <a:extLst>
              <a:ext uri="{FF2B5EF4-FFF2-40B4-BE49-F238E27FC236}">
                <a16:creationId xmlns:a16="http://schemas.microsoft.com/office/drawing/2014/main" id="{5CBBE704-287B-48CC-491C-67E805FB650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16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endParaRPr lang="en-GB" dirty="0"/>
          </a:p>
        </p:txBody>
      </p:sp>
      <p:sp>
        <p:nvSpPr>
          <p:cNvPr id="4" name="Backgrounds">
            <a:extLst>
              <a:ext uri="{FF2B5EF4-FFF2-40B4-BE49-F238E27FC236}">
                <a16:creationId xmlns:a16="http://schemas.microsoft.com/office/drawing/2014/main" id="{E179BD8B-964C-8002-AAA2-5F16F1D48029}"/>
              </a:ext>
            </a:extLst>
          </p:cNvPr>
          <p:cNvSpPr/>
          <p:nvPr userDrawn="1"/>
        </p:nvSpPr>
        <p:spPr>
          <a:xfrm>
            <a:off x="0" y="0"/>
            <a:ext cx="12193200" cy="6861600"/>
          </a:xfrm>
          <a:prstGeom prst="rect">
            <a:avLst/>
          </a:prstGeom>
          <a:solidFill>
            <a:srgbClr val="E7EB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 noProof="0" dirty="0" err="1"/>
          </a:p>
        </p:txBody>
      </p:sp>
      <p:sp>
        <p:nvSpPr>
          <p:cNvPr id="9" name="Grid">
            <a:extLst>
              <a:ext uri="{FF2B5EF4-FFF2-40B4-BE49-F238E27FC236}">
                <a16:creationId xmlns:a16="http://schemas.microsoft.com/office/drawing/2014/main" id="{5D5D1909-6D24-84A8-3EAC-1882786202A9}"/>
              </a:ext>
            </a:extLst>
          </p:cNvPr>
          <p:cNvSpPr/>
          <p:nvPr userDrawn="1"/>
        </p:nvSpPr>
        <p:spPr>
          <a:xfrm>
            <a:off x="-598" y="0"/>
            <a:ext cx="12193199" cy="6858000"/>
          </a:xfrm>
          <a:custGeom>
            <a:avLst/>
            <a:gdLst>
              <a:gd name="connsiteX0" fmla="*/ 190218 w 12193199"/>
              <a:gd name="connsiteY0" fmla="*/ 190219 h 6858000"/>
              <a:gd name="connsiteX1" fmla="*/ 190218 w 12193199"/>
              <a:gd name="connsiteY1" fmla="*/ 6667781 h 6858000"/>
              <a:gd name="connsiteX2" fmla="*/ 12001837 w 12193199"/>
              <a:gd name="connsiteY2" fmla="*/ 6667781 h 6858000"/>
              <a:gd name="connsiteX3" fmla="*/ 12001837 w 12193199"/>
              <a:gd name="connsiteY3" fmla="*/ 190219 h 6858000"/>
              <a:gd name="connsiteX4" fmla="*/ 12001837 w 12193199"/>
              <a:gd name="connsiteY4" fmla="*/ 0 h 6858000"/>
              <a:gd name="connsiteX5" fmla="*/ 12009037 w 12193199"/>
              <a:gd name="connsiteY5" fmla="*/ 0 h 6858000"/>
              <a:gd name="connsiteX6" fmla="*/ 12009037 w 12193199"/>
              <a:gd name="connsiteY6" fmla="*/ 183019 h 6858000"/>
              <a:gd name="connsiteX7" fmla="*/ 12193199 w 12193199"/>
              <a:gd name="connsiteY7" fmla="*/ 183019 h 6858000"/>
              <a:gd name="connsiteX8" fmla="*/ 12193199 w 12193199"/>
              <a:gd name="connsiteY8" fmla="*/ 190219 h 6858000"/>
              <a:gd name="connsiteX9" fmla="*/ 12009037 w 12193199"/>
              <a:gd name="connsiteY9" fmla="*/ 190219 h 6858000"/>
              <a:gd name="connsiteX10" fmla="*/ 12009037 w 12193199"/>
              <a:gd name="connsiteY10" fmla="*/ 6667781 h 6858000"/>
              <a:gd name="connsiteX11" fmla="*/ 12193199 w 12193199"/>
              <a:gd name="connsiteY11" fmla="*/ 6667781 h 6858000"/>
              <a:gd name="connsiteX12" fmla="*/ 12193199 w 12193199"/>
              <a:gd name="connsiteY12" fmla="*/ 6674981 h 6858000"/>
              <a:gd name="connsiteX13" fmla="*/ 12009037 w 12193199"/>
              <a:gd name="connsiteY13" fmla="*/ 6674981 h 6858000"/>
              <a:gd name="connsiteX14" fmla="*/ 12009037 w 12193199"/>
              <a:gd name="connsiteY14" fmla="*/ 6858000 h 6858000"/>
              <a:gd name="connsiteX15" fmla="*/ 12001837 w 12193199"/>
              <a:gd name="connsiteY15" fmla="*/ 6858000 h 6858000"/>
              <a:gd name="connsiteX16" fmla="*/ 12001837 w 12193199"/>
              <a:gd name="connsiteY16" fmla="*/ 6674981 h 6858000"/>
              <a:gd name="connsiteX17" fmla="*/ 190218 w 12193199"/>
              <a:gd name="connsiteY17" fmla="*/ 6674981 h 6858000"/>
              <a:gd name="connsiteX18" fmla="*/ 190218 w 12193199"/>
              <a:gd name="connsiteY18" fmla="*/ 6858000 h 6858000"/>
              <a:gd name="connsiteX19" fmla="*/ 183018 w 12193199"/>
              <a:gd name="connsiteY19" fmla="*/ 6858000 h 6858000"/>
              <a:gd name="connsiteX20" fmla="*/ 183018 w 12193199"/>
              <a:gd name="connsiteY20" fmla="*/ 6674981 h 6858000"/>
              <a:gd name="connsiteX21" fmla="*/ 0 w 12193199"/>
              <a:gd name="connsiteY21" fmla="*/ 6674981 h 6858000"/>
              <a:gd name="connsiteX22" fmla="*/ 0 w 12193199"/>
              <a:gd name="connsiteY22" fmla="*/ 6667781 h 6858000"/>
              <a:gd name="connsiteX23" fmla="*/ 183018 w 12193199"/>
              <a:gd name="connsiteY23" fmla="*/ 6667781 h 6858000"/>
              <a:gd name="connsiteX24" fmla="*/ 183018 w 12193199"/>
              <a:gd name="connsiteY24" fmla="*/ 190219 h 6858000"/>
              <a:gd name="connsiteX25" fmla="*/ 0 w 12193199"/>
              <a:gd name="connsiteY25" fmla="*/ 190219 h 6858000"/>
              <a:gd name="connsiteX26" fmla="*/ 0 w 12193199"/>
              <a:gd name="connsiteY26" fmla="*/ 183019 h 6858000"/>
              <a:gd name="connsiteX27" fmla="*/ 183018 w 12193199"/>
              <a:gd name="connsiteY27" fmla="*/ 183019 h 6858000"/>
              <a:gd name="connsiteX28" fmla="*/ 183018 w 12193199"/>
              <a:gd name="connsiteY28" fmla="*/ 0 h 6858000"/>
              <a:gd name="connsiteX29" fmla="*/ 190218 w 12193199"/>
              <a:gd name="connsiteY29" fmla="*/ 0 h 6858000"/>
              <a:gd name="connsiteX30" fmla="*/ 190218 w 12193199"/>
              <a:gd name="connsiteY30" fmla="*/ 183019 h 6858000"/>
              <a:gd name="connsiteX31" fmla="*/ 12001837 w 12193199"/>
              <a:gd name="connsiteY31" fmla="*/ 18301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2193199" h="6858000">
                <a:moveTo>
                  <a:pt x="190218" y="190219"/>
                </a:moveTo>
                <a:lnTo>
                  <a:pt x="190218" y="6667781"/>
                </a:lnTo>
                <a:lnTo>
                  <a:pt x="12001837" y="6667781"/>
                </a:lnTo>
                <a:lnTo>
                  <a:pt x="12001837" y="190219"/>
                </a:lnTo>
                <a:close/>
                <a:moveTo>
                  <a:pt x="12001837" y="0"/>
                </a:moveTo>
                <a:lnTo>
                  <a:pt x="12009037" y="0"/>
                </a:lnTo>
                <a:lnTo>
                  <a:pt x="12009037" y="183019"/>
                </a:lnTo>
                <a:lnTo>
                  <a:pt x="12193199" y="183019"/>
                </a:lnTo>
                <a:lnTo>
                  <a:pt x="12193199" y="190219"/>
                </a:lnTo>
                <a:lnTo>
                  <a:pt x="12009037" y="190219"/>
                </a:lnTo>
                <a:lnTo>
                  <a:pt x="12009037" y="6667781"/>
                </a:lnTo>
                <a:lnTo>
                  <a:pt x="12193199" y="6667781"/>
                </a:lnTo>
                <a:lnTo>
                  <a:pt x="12193199" y="6674981"/>
                </a:lnTo>
                <a:lnTo>
                  <a:pt x="12009037" y="6674981"/>
                </a:lnTo>
                <a:lnTo>
                  <a:pt x="12009037" y="6858000"/>
                </a:lnTo>
                <a:lnTo>
                  <a:pt x="12001837" y="6858000"/>
                </a:lnTo>
                <a:lnTo>
                  <a:pt x="12001837" y="6674981"/>
                </a:lnTo>
                <a:lnTo>
                  <a:pt x="190218" y="6674981"/>
                </a:lnTo>
                <a:lnTo>
                  <a:pt x="190218" y="6858000"/>
                </a:lnTo>
                <a:lnTo>
                  <a:pt x="183018" y="6858000"/>
                </a:lnTo>
                <a:lnTo>
                  <a:pt x="183018" y="6674981"/>
                </a:lnTo>
                <a:lnTo>
                  <a:pt x="0" y="6674981"/>
                </a:lnTo>
                <a:lnTo>
                  <a:pt x="0" y="6667781"/>
                </a:lnTo>
                <a:lnTo>
                  <a:pt x="183018" y="6667781"/>
                </a:lnTo>
                <a:lnTo>
                  <a:pt x="183018" y="190219"/>
                </a:lnTo>
                <a:lnTo>
                  <a:pt x="0" y="190219"/>
                </a:lnTo>
                <a:lnTo>
                  <a:pt x="0" y="183019"/>
                </a:lnTo>
                <a:lnTo>
                  <a:pt x="183018" y="183019"/>
                </a:lnTo>
                <a:lnTo>
                  <a:pt x="183018" y="0"/>
                </a:lnTo>
                <a:lnTo>
                  <a:pt x="190218" y="0"/>
                </a:lnTo>
                <a:lnTo>
                  <a:pt x="190218" y="183019"/>
                </a:lnTo>
                <a:lnTo>
                  <a:pt x="12001837" y="183019"/>
                </a:lnTo>
                <a:close/>
              </a:path>
            </a:pathLst>
          </a:custGeom>
          <a:solidFill>
            <a:srgbClr val="D0D7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 dirty="0"/>
          </a:p>
        </p:txBody>
      </p:sp>
      <p:sp>
        <p:nvSpPr>
          <p:cNvPr id="5" name="Logo">
            <a:extLst>
              <a:ext uri="{FF2B5EF4-FFF2-40B4-BE49-F238E27FC236}">
                <a16:creationId xmlns:a16="http://schemas.microsoft.com/office/drawing/2014/main" id="{F8BA0786-5A28-B7AD-9958-EC9EB91FA6C3}"/>
              </a:ext>
            </a:extLst>
          </p:cNvPr>
          <p:cNvSpPr/>
          <p:nvPr userDrawn="1"/>
        </p:nvSpPr>
        <p:spPr bwMode="white">
          <a:xfrm>
            <a:off x="190502" y="6556701"/>
            <a:ext cx="936626" cy="142550"/>
          </a:xfrm>
          <a:custGeom>
            <a:avLst/>
            <a:gdLst>
              <a:gd name="connsiteX0" fmla="*/ 5882163 w 7505700"/>
              <a:gd name="connsiteY0" fmla="*/ 551211 h 1142333"/>
              <a:gd name="connsiteX1" fmla="*/ 5731859 w 7505700"/>
              <a:gd name="connsiteY1" fmla="*/ 611314 h 1142333"/>
              <a:gd name="connsiteX2" fmla="*/ 5541454 w 7505700"/>
              <a:gd name="connsiteY2" fmla="*/ 721518 h 1142333"/>
              <a:gd name="connsiteX3" fmla="*/ 5671756 w 7505700"/>
              <a:gd name="connsiteY3" fmla="*/ 821721 h 1142333"/>
              <a:gd name="connsiteX4" fmla="*/ 5882163 w 7505700"/>
              <a:gd name="connsiteY4" fmla="*/ 581215 h 1142333"/>
              <a:gd name="connsiteX5" fmla="*/ 1202531 w 7505700"/>
              <a:gd name="connsiteY5" fmla="*/ 280606 h 1142333"/>
              <a:gd name="connsiteX6" fmla="*/ 992124 w 7505700"/>
              <a:gd name="connsiteY6" fmla="*/ 491014 h 1142333"/>
              <a:gd name="connsiteX7" fmla="*/ 1402937 w 7505700"/>
              <a:gd name="connsiteY7" fmla="*/ 491014 h 1142333"/>
              <a:gd name="connsiteX8" fmla="*/ 1202531 w 7505700"/>
              <a:gd name="connsiteY8" fmla="*/ 280606 h 1142333"/>
              <a:gd name="connsiteX9" fmla="*/ 3106579 w 7505700"/>
              <a:gd name="connsiteY9" fmla="*/ 280511 h 1142333"/>
              <a:gd name="connsiteX10" fmla="*/ 2886075 w 7505700"/>
              <a:gd name="connsiteY10" fmla="*/ 551116 h 1142333"/>
              <a:gd name="connsiteX11" fmla="*/ 3106579 w 7505700"/>
              <a:gd name="connsiteY11" fmla="*/ 821721 h 1142333"/>
              <a:gd name="connsiteX12" fmla="*/ 3316986 w 7505700"/>
              <a:gd name="connsiteY12" fmla="*/ 551116 h 1142333"/>
              <a:gd name="connsiteX13" fmla="*/ 3106579 w 7505700"/>
              <a:gd name="connsiteY13" fmla="*/ 280511 h 1142333"/>
              <a:gd name="connsiteX14" fmla="*/ 5020532 w 7505700"/>
              <a:gd name="connsiteY14" fmla="*/ 270509 h 1142333"/>
              <a:gd name="connsiteX15" fmla="*/ 4800028 w 7505700"/>
              <a:gd name="connsiteY15" fmla="*/ 551116 h 1142333"/>
              <a:gd name="connsiteX16" fmla="*/ 5020532 w 7505700"/>
              <a:gd name="connsiteY16" fmla="*/ 821721 h 1142333"/>
              <a:gd name="connsiteX17" fmla="*/ 5220938 w 7505700"/>
              <a:gd name="connsiteY17" fmla="*/ 541115 h 1142333"/>
              <a:gd name="connsiteX18" fmla="*/ 5020532 w 7505700"/>
              <a:gd name="connsiteY18" fmla="*/ 270509 h 1142333"/>
              <a:gd name="connsiteX19" fmla="*/ 6824376 w 7505700"/>
              <a:gd name="connsiteY19" fmla="*/ 190404 h 1142333"/>
              <a:gd name="connsiteX20" fmla="*/ 6964680 w 7505700"/>
              <a:gd name="connsiteY20" fmla="*/ 190404 h 1142333"/>
              <a:gd name="connsiteX21" fmla="*/ 7135082 w 7505700"/>
              <a:gd name="connsiteY21" fmla="*/ 661415 h 1142333"/>
              <a:gd name="connsiteX22" fmla="*/ 7165181 w 7505700"/>
              <a:gd name="connsiteY22" fmla="*/ 791717 h 1142333"/>
              <a:gd name="connsiteX23" fmla="*/ 7175182 w 7505700"/>
              <a:gd name="connsiteY23" fmla="*/ 791717 h 1142333"/>
              <a:gd name="connsiteX24" fmla="*/ 7205281 w 7505700"/>
              <a:gd name="connsiteY24" fmla="*/ 661415 h 1142333"/>
              <a:gd name="connsiteX25" fmla="*/ 7375683 w 7505700"/>
              <a:gd name="connsiteY25" fmla="*/ 190404 h 1142333"/>
              <a:gd name="connsiteX26" fmla="*/ 7505700 w 7505700"/>
              <a:gd name="connsiteY26" fmla="*/ 190404 h 1142333"/>
              <a:gd name="connsiteX27" fmla="*/ 7245191 w 7505700"/>
              <a:gd name="connsiteY27" fmla="*/ 881824 h 1142333"/>
              <a:gd name="connsiteX28" fmla="*/ 6954583 w 7505700"/>
              <a:gd name="connsiteY28" fmla="*/ 1142333 h 1142333"/>
              <a:gd name="connsiteX29" fmla="*/ 6864381 w 7505700"/>
              <a:gd name="connsiteY29" fmla="*/ 1122330 h 1142333"/>
              <a:gd name="connsiteX30" fmla="*/ 6864381 w 7505700"/>
              <a:gd name="connsiteY30" fmla="*/ 1022127 h 1142333"/>
              <a:gd name="connsiteX31" fmla="*/ 6944582 w 7505700"/>
              <a:gd name="connsiteY31" fmla="*/ 1042130 h 1142333"/>
              <a:gd name="connsiteX32" fmla="*/ 7114984 w 7505700"/>
              <a:gd name="connsiteY32" fmla="*/ 921924 h 1142333"/>
              <a:gd name="connsiteX33" fmla="*/ 6533769 w 7505700"/>
              <a:gd name="connsiteY33" fmla="*/ 180403 h 1142333"/>
              <a:gd name="connsiteX34" fmla="*/ 6774275 w 7505700"/>
              <a:gd name="connsiteY34" fmla="*/ 420909 h 1142333"/>
              <a:gd name="connsiteX35" fmla="*/ 6774180 w 7505700"/>
              <a:gd name="connsiteY35" fmla="*/ 420909 h 1142333"/>
              <a:gd name="connsiteX36" fmla="*/ 6774180 w 7505700"/>
              <a:gd name="connsiteY36" fmla="*/ 901922 h 1142333"/>
              <a:gd name="connsiteX37" fmla="*/ 6653974 w 7505700"/>
              <a:gd name="connsiteY37" fmla="*/ 901922 h 1142333"/>
              <a:gd name="connsiteX38" fmla="*/ 6653974 w 7505700"/>
              <a:gd name="connsiteY38" fmla="*/ 451008 h 1142333"/>
              <a:gd name="connsiteX39" fmla="*/ 6503669 w 7505700"/>
              <a:gd name="connsiteY39" fmla="*/ 280606 h 1142333"/>
              <a:gd name="connsiteX40" fmla="*/ 6303263 w 7505700"/>
              <a:gd name="connsiteY40" fmla="*/ 541115 h 1142333"/>
              <a:gd name="connsiteX41" fmla="*/ 6303263 w 7505700"/>
              <a:gd name="connsiteY41" fmla="*/ 901827 h 1142333"/>
              <a:gd name="connsiteX42" fmla="*/ 6183058 w 7505700"/>
              <a:gd name="connsiteY42" fmla="*/ 901827 h 1142333"/>
              <a:gd name="connsiteX43" fmla="*/ 6183058 w 7505700"/>
              <a:gd name="connsiteY43" fmla="*/ 190404 h 1142333"/>
              <a:gd name="connsiteX44" fmla="*/ 6303263 w 7505700"/>
              <a:gd name="connsiteY44" fmla="*/ 190404 h 1142333"/>
              <a:gd name="connsiteX45" fmla="*/ 6303263 w 7505700"/>
              <a:gd name="connsiteY45" fmla="*/ 360807 h 1142333"/>
              <a:gd name="connsiteX46" fmla="*/ 6533769 w 7505700"/>
              <a:gd name="connsiteY46" fmla="*/ 180403 h 1142333"/>
              <a:gd name="connsiteX47" fmla="*/ 5731859 w 7505700"/>
              <a:gd name="connsiteY47" fmla="*/ 180403 h 1142333"/>
              <a:gd name="connsiteX48" fmla="*/ 6012465 w 7505700"/>
              <a:gd name="connsiteY48" fmla="*/ 420909 h 1142333"/>
              <a:gd name="connsiteX49" fmla="*/ 6012465 w 7505700"/>
              <a:gd name="connsiteY49" fmla="*/ 741616 h 1142333"/>
              <a:gd name="connsiteX50" fmla="*/ 6062566 w 7505700"/>
              <a:gd name="connsiteY50" fmla="*/ 821817 h 1142333"/>
              <a:gd name="connsiteX51" fmla="*/ 6122669 w 7505700"/>
              <a:gd name="connsiteY51" fmla="*/ 811815 h 1142333"/>
              <a:gd name="connsiteX52" fmla="*/ 6122765 w 7505700"/>
              <a:gd name="connsiteY52" fmla="*/ 811720 h 1142333"/>
              <a:gd name="connsiteX53" fmla="*/ 6122765 w 7505700"/>
              <a:gd name="connsiteY53" fmla="*/ 901922 h 1142333"/>
              <a:gd name="connsiteX54" fmla="*/ 6032563 w 7505700"/>
              <a:gd name="connsiteY54" fmla="*/ 911923 h 1142333"/>
              <a:gd name="connsiteX55" fmla="*/ 5892259 w 7505700"/>
              <a:gd name="connsiteY55" fmla="*/ 771620 h 1142333"/>
              <a:gd name="connsiteX56" fmla="*/ 5892259 w 7505700"/>
              <a:gd name="connsiteY56" fmla="*/ 741521 h 1142333"/>
              <a:gd name="connsiteX57" fmla="*/ 5882258 w 7505700"/>
              <a:gd name="connsiteY57" fmla="*/ 741521 h 1142333"/>
              <a:gd name="connsiteX58" fmla="*/ 5641752 w 7505700"/>
              <a:gd name="connsiteY58" fmla="*/ 921924 h 1142333"/>
              <a:gd name="connsiteX59" fmla="*/ 5421248 w 7505700"/>
              <a:gd name="connsiteY59" fmla="*/ 731520 h 1142333"/>
              <a:gd name="connsiteX60" fmla="*/ 5711856 w 7505700"/>
              <a:gd name="connsiteY60" fmla="*/ 521112 h 1142333"/>
              <a:gd name="connsiteX61" fmla="*/ 5882258 w 7505700"/>
              <a:gd name="connsiteY61" fmla="*/ 390810 h 1142333"/>
              <a:gd name="connsiteX62" fmla="*/ 5731954 w 7505700"/>
              <a:gd name="connsiteY62" fmla="*/ 270605 h 1142333"/>
              <a:gd name="connsiteX63" fmla="*/ 5561552 w 7505700"/>
              <a:gd name="connsiteY63" fmla="*/ 430911 h 1142333"/>
              <a:gd name="connsiteX64" fmla="*/ 5431250 w 7505700"/>
              <a:gd name="connsiteY64" fmla="*/ 430911 h 1142333"/>
              <a:gd name="connsiteX65" fmla="*/ 5731859 w 7505700"/>
              <a:gd name="connsiteY65" fmla="*/ 180403 h 1142333"/>
              <a:gd name="connsiteX66" fmla="*/ 5050631 w 7505700"/>
              <a:gd name="connsiteY66" fmla="*/ 180403 h 1142333"/>
              <a:gd name="connsiteX67" fmla="*/ 5351240 w 7505700"/>
              <a:gd name="connsiteY67" fmla="*/ 541115 h 1142333"/>
              <a:gd name="connsiteX68" fmla="*/ 5050631 w 7505700"/>
              <a:gd name="connsiteY68" fmla="*/ 921924 h 1142333"/>
              <a:gd name="connsiteX69" fmla="*/ 4810125 w 7505700"/>
              <a:gd name="connsiteY69" fmla="*/ 741521 h 1142333"/>
              <a:gd name="connsiteX70" fmla="*/ 4800124 w 7505700"/>
              <a:gd name="connsiteY70" fmla="*/ 741521 h 1142333"/>
              <a:gd name="connsiteX71" fmla="*/ 4800124 w 7505700"/>
              <a:gd name="connsiteY71" fmla="*/ 1142333 h 1142333"/>
              <a:gd name="connsiteX72" fmla="*/ 4679918 w 7505700"/>
              <a:gd name="connsiteY72" fmla="*/ 1142333 h 1142333"/>
              <a:gd name="connsiteX73" fmla="*/ 4679918 w 7505700"/>
              <a:gd name="connsiteY73" fmla="*/ 190404 h 1142333"/>
              <a:gd name="connsiteX74" fmla="*/ 4800124 w 7505700"/>
              <a:gd name="connsiteY74" fmla="*/ 190404 h 1142333"/>
              <a:gd name="connsiteX75" fmla="*/ 4800124 w 7505700"/>
              <a:gd name="connsiteY75" fmla="*/ 360807 h 1142333"/>
              <a:gd name="connsiteX76" fmla="*/ 4810125 w 7505700"/>
              <a:gd name="connsiteY76" fmla="*/ 360807 h 1142333"/>
              <a:gd name="connsiteX77" fmla="*/ 5050631 w 7505700"/>
              <a:gd name="connsiteY77" fmla="*/ 180403 h 1142333"/>
              <a:gd name="connsiteX78" fmla="*/ 3888010 w 7505700"/>
              <a:gd name="connsiteY78" fmla="*/ 180403 h 1142333"/>
              <a:gd name="connsiteX79" fmla="*/ 4108513 w 7505700"/>
              <a:gd name="connsiteY79" fmla="*/ 360807 h 1142333"/>
              <a:gd name="connsiteX80" fmla="*/ 4329017 w 7505700"/>
              <a:gd name="connsiteY80" fmla="*/ 180403 h 1142333"/>
              <a:gd name="connsiteX81" fmla="*/ 4569523 w 7505700"/>
              <a:gd name="connsiteY81" fmla="*/ 420909 h 1142333"/>
              <a:gd name="connsiteX82" fmla="*/ 4569523 w 7505700"/>
              <a:gd name="connsiteY82" fmla="*/ 901922 h 1142333"/>
              <a:gd name="connsiteX83" fmla="*/ 4439221 w 7505700"/>
              <a:gd name="connsiteY83" fmla="*/ 901922 h 1142333"/>
              <a:gd name="connsiteX84" fmla="*/ 4439221 w 7505700"/>
              <a:gd name="connsiteY84" fmla="*/ 430911 h 1142333"/>
              <a:gd name="connsiteX85" fmla="*/ 4298918 w 7505700"/>
              <a:gd name="connsiteY85" fmla="*/ 280606 h 1142333"/>
              <a:gd name="connsiteX86" fmla="*/ 4118515 w 7505700"/>
              <a:gd name="connsiteY86" fmla="*/ 541115 h 1142333"/>
              <a:gd name="connsiteX87" fmla="*/ 4118515 w 7505700"/>
              <a:gd name="connsiteY87" fmla="*/ 901827 h 1142333"/>
              <a:gd name="connsiteX88" fmla="*/ 3988212 w 7505700"/>
              <a:gd name="connsiteY88" fmla="*/ 901827 h 1142333"/>
              <a:gd name="connsiteX89" fmla="*/ 3988212 w 7505700"/>
              <a:gd name="connsiteY89" fmla="*/ 430815 h 1142333"/>
              <a:gd name="connsiteX90" fmla="*/ 3847909 w 7505700"/>
              <a:gd name="connsiteY90" fmla="*/ 280511 h 1142333"/>
              <a:gd name="connsiteX91" fmla="*/ 3657504 w 7505700"/>
              <a:gd name="connsiteY91" fmla="*/ 541020 h 1142333"/>
              <a:gd name="connsiteX92" fmla="*/ 3657504 w 7505700"/>
              <a:gd name="connsiteY92" fmla="*/ 901731 h 1142333"/>
              <a:gd name="connsiteX93" fmla="*/ 3537299 w 7505700"/>
              <a:gd name="connsiteY93" fmla="*/ 901731 h 1142333"/>
              <a:gd name="connsiteX94" fmla="*/ 3537299 w 7505700"/>
              <a:gd name="connsiteY94" fmla="*/ 190404 h 1142333"/>
              <a:gd name="connsiteX95" fmla="*/ 3657504 w 7505700"/>
              <a:gd name="connsiteY95" fmla="*/ 190404 h 1142333"/>
              <a:gd name="connsiteX96" fmla="*/ 3657504 w 7505700"/>
              <a:gd name="connsiteY96" fmla="*/ 360807 h 1142333"/>
              <a:gd name="connsiteX97" fmla="*/ 3888010 w 7505700"/>
              <a:gd name="connsiteY97" fmla="*/ 180403 h 1142333"/>
              <a:gd name="connsiteX98" fmla="*/ 3106484 w 7505700"/>
              <a:gd name="connsiteY98" fmla="*/ 180308 h 1142333"/>
              <a:gd name="connsiteX99" fmla="*/ 3447193 w 7505700"/>
              <a:gd name="connsiteY99" fmla="*/ 551116 h 1142333"/>
              <a:gd name="connsiteX100" fmla="*/ 3106484 w 7505700"/>
              <a:gd name="connsiteY100" fmla="*/ 921925 h 1142333"/>
              <a:gd name="connsiteX101" fmla="*/ 2755773 w 7505700"/>
              <a:gd name="connsiteY101" fmla="*/ 551116 h 1142333"/>
              <a:gd name="connsiteX102" fmla="*/ 3106484 w 7505700"/>
              <a:gd name="connsiteY102" fmla="*/ 180308 h 1142333"/>
              <a:gd name="connsiteX103" fmla="*/ 2354865 w 7505700"/>
              <a:gd name="connsiteY103" fmla="*/ 180308 h 1142333"/>
              <a:gd name="connsiteX104" fmla="*/ 2675572 w 7505700"/>
              <a:gd name="connsiteY104" fmla="*/ 460915 h 1142333"/>
              <a:gd name="connsiteX105" fmla="*/ 2545270 w 7505700"/>
              <a:gd name="connsiteY105" fmla="*/ 460915 h 1142333"/>
              <a:gd name="connsiteX106" fmla="*/ 2354865 w 7505700"/>
              <a:gd name="connsiteY106" fmla="*/ 280511 h 1142333"/>
              <a:gd name="connsiteX107" fmla="*/ 2134361 w 7505700"/>
              <a:gd name="connsiteY107" fmla="*/ 551116 h 1142333"/>
              <a:gd name="connsiteX108" fmla="*/ 2354865 w 7505700"/>
              <a:gd name="connsiteY108" fmla="*/ 821721 h 1142333"/>
              <a:gd name="connsiteX109" fmla="*/ 2555271 w 7505700"/>
              <a:gd name="connsiteY109" fmla="*/ 631317 h 1142333"/>
              <a:gd name="connsiteX110" fmla="*/ 2675476 w 7505700"/>
              <a:gd name="connsiteY110" fmla="*/ 631317 h 1142333"/>
              <a:gd name="connsiteX111" fmla="*/ 2354770 w 7505700"/>
              <a:gd name="connsiteY111" fmla="*/ 921925 h 1142333"/>
              <a:gd name="connsiteX112" fmla="*/ 2004059 w 7505700"/>
              <a:gd name="connsiteY112" fmla="*/ 551116 h 1142333"/>
              <a:gd name="connsiteX113" fmla="*/ 2004154 w 7505700"/>
              <a:gd name="connsiteY113" fmla="*/ 551116 h 1142333"/>
              <a:gd name="connsiteX114" fmla="*/ 2354865 w 7505700"/>
              <a:gd name="connsiteY114" fmla="*/ 180308 h 1142333"/>
              <a:gd name="connsiteX115" fmla="*/ 1202721 w 7505700"/>
              <a:gd name="connsiteY115" fmla="*/ 180308 h 1142333"/>
              <a:gd name="connsiteX116" fmla="*/ 1533429 w 7505700"/>
              <a:gd name="connsiteY116" fmla="*/ 561118 h 1142333"/>
              <a:gd name="connsiteX117" fmla="*/ 1533429 w 7505700"/>
              <a:gd name="connsiteY117" fmla="*/ 581120 h 1142333"/>
              <a:gd name="connsiteX118" fmla="*/ 1533239 w 7505700"/>
              <a:gd name="connsiteY118" fmla="*/ 581215 h 1142333"/>
              <a:gd name="connsiteX119" fmla="*/ 992124 w 7505700"/>
              <a:gd name="connsiteY119" fmla="*/ 581215 h 1142333"/>
              <a:gd name="connsiteX120" fmla="*/ 1212627 w 7505700"/>
              <a:gd name="connsiteY120" fmla="*/ 821721 h 1142333"/>
              <a:gd name="connsiteX121" fmla="*/ 1393031 w 7505700"/>
              <a:gd name="connsiteY121" fmla="*/ 691419 h 1142333"/>
              <a:gd name="connsiteX122" fmla="*/ 1523333 w 7505700"/>
              <a:gd name="connsiteY122" fmla="*/ 691419 h 1142333"/>
              <a:gd name="connsiteX123" fmla="*/ 1212723 w 7505700"/>
              <a:gd name="connsiteY123" fmla="*/ 921925 h 1142333"/>
              <a:gd name="connsiteX124" fmla="*/ 862012 w 7505700"/>
              <a:gd name="connsiteY124" fmla="*/ 551116 h 1142333"/>
              <a:gd name="connsiteX125" fmla="*/ 1202721 w 7505700"/>
              <a:gd name="connsiteY125" fmla="*/ 180308 h 1142333"/>
              <a:gd name="connsiteX126" fmla="*/ 1673447 w 7505700"/>
              <a:gd name="connsiteY126" fmla="*/ 0 h 1142333"/>
              <a:gd name="connsiteX127" fmla="*/ 1803749 w 7505700"/>
              <a:gd name="connsiteY127" fmla="*/ 0 h 1142333"/>
              <a:gd name="connsiteX128" fmla="*/ 1803749 w 7505700"/>
              <a:gd name="connsiteY128" fmla="*/ 190405 h 1142333"/>
              <a:gd name="connsiteX129" fmla="*/ 1954053 w 7505700"/>
              <a:gd name="connsiteY129" fmla="*/ 190405 h 1142333"/>
              <a:gd name="connsiteX130" fmla="*/ 1954053 w 7505700"/>
              <a:gd name="connsiteY130" fmla="*/ 290608 h 1142333"/>
              <a:gd name="connsiteX131" fmla="*/ 1803749 w 7505700"/>
              <a:gd name="connsiteY131" fmla="*/ 290608 h 1142333"/>
              <a:gd name="connsiteX132" fmla="*/ 1803749 w 7505700"/>
              <a:gd name="connsiteY132" fmla="*/ 711518 h 1142333"/>
              <a:gd name="connsiteX133" fmla="*/ 1883949 w 7505700"/>
              <a:gd name="connsiteY133" fmla="*/ 821722 h 1142333"/>
              <a:gd name="connsiteX134" fmla="*/ 1954053 w 7505700"/>
              <a:gd name="connsiteY134" fmla="*/ 801719 h 1142333"/>
              <a:gd name="connsiteX135" fmla="*/ 1954053 w 7505700"/>
              <a:gd name="connsiteY135" fmla="*/ 901922 h 1142333"/>
              <a:gd name="connsiteX136" fmla="*/ 1873853 w 7505700"/>
              <a:gd name="connsiteY136" fmla="*/ 921925 h 1142333"/>
              <a:gd name="connsiteX137" fmla="*/ 1673447 w 7505700"/>
              <a:gd name="connsiteY137" fmla="*/ 721519 h 1142333"/>
              <a:gd name="connsiteX138" fmla="*/ 1673447 w 7505700"/>
              <a:gd name="connsiteY138" fmla="*/ 290608 h 1142333"/>
              <a:gd name="connsiteX139" fmla="*/ 1573244 w 7505700"/>
              <a:gd name="connsiteY139" fmla="*/ 290608 h 1142333"/>
              <a:gd name="connsiteX140" fmla="*/ 1573244 w 7505700"/>
              <a:gd name="connsiteY140" fmla="*/ 190405 h 1142333"/>
              <a:gd name="connsiteX141" fmla="*/ 1673447 w 7505700"/>
              <a:gd name="connsiteY141" fmla="*/ 190405 h 1142333"/>
              <a:gd name="connsiteX142" fmla="*/ 0 w 7505700"/>
              <a:gd name="connsiteY142" fmla="*/ 0 h 1142333"/>
              <a:gd name="connsiteX143" fmla="*/ 160306 w 7505700"/>
              <a:gd name="connsiteY143" fmla="*/ 0 h 1142333"/>
              <a:gd name="connsiteX144" fmla="*/ 561118 w 7505700"/>
              <a:gd name="connsiteY144" fmla="*/ 621316 h 1142333"/>
              <a:gd name="connsiteX145" fmla="*/ 641318 w 7505700"/>
              <a:gd name="connsiteY145" fmla="*/ 761619 h 1142333"/>
              <a:gd name="connsiteX146" fmla="*/ 641318 w 7505700"/>
              <a:gd name="connsiteY146" fmla="*/ 0 h 1142333"/>
              <a:gd name="connsiteX147" fmla="*/ 761524 w 7505700"/>
              <a:gd name="connsiteY147" fmla="*/ 0 h 1142333"/>
              <a:gd name="connsiteX148" fmla="*/ 761524 w 7505700"/>
              <a:gd name="connsiteY148" fmla="*/ 901922 h 1142333"/>
              <a:gd name="connsiteX149" fmla="*/ 601218 w 7505700"/>
              <a:gd name="connsiteY149" fmla="*/ 901922 h 1142333"/>
              <a:gd name="connsiteX150" fmla="*/ 200406 w 7505700"/>
              <a:gd name="connsiteY150" fmla="*/ 290608 h 1142333"/>
              <a:gd name="connsiteX151" fmla="*/ 130302 w 7505700"/>
              <a:gd name="connsiteY151" fmla="*/ 150305 h 1142333"/>
              <a:gd name="connsiteX152" fmla="*/ 120302 w 7505700"/>
              <a:gd name="connsiteY152" fmla="*/ 150305 h 1142333"/>
              <a:gd name="connsiteX153" fmla="*/ 130302 w 7505700"/>
              <a:gd name="connsiteY153" fmla="*/ 310610 h 1142333"/>
              <a:gd name="connsiteX154" fmla="*/ 130302 w 7505700"/>
              <a:gd name="connsiteY154" fmla="*/ 901827 h 1142333"/>
              <a:gd name="connsiteX155" fmla="*/ 0 w 7505700"/>
              <a:gd name="connsiteY155" fmla="*/ 901827 h 1142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</a:cxnLst>
            <a:rect l="l" t="t" r="r" b="b"/>
            <a:pathLst>
              <a:path w="7505700" h="1142333">
                <a:moveTo>
                  <a:pt x="5882163" y="551211"/>
                </a:moveTo>
                <a:cubicBezTo>
                  <a:pt x="5842063" y="581310"/>
                  <a:pt x="5781960" y="601313"/>
                  <a:pt x="5731859" y="611314"/>
                </a:cubicBezTo>
                <a:cubicBezTo>
                  <a:pt x="5641657" y="631316"/>
                  <a:pt x="5541454" y="641413"/>
                  <a:pt x="5541454" y="721518"/>
                </a:cubicBezTo>
                <a:cubicBezTo>
                  <a:pt x="5541454" y="791622"/>
                  <a:pt x="5601557" y="821721"/>
                  <a:pt x="5671756" y="821721"/>
                </a:cubicBezTo>
                <a:cubicBezTo>
                  <a:pt x="5812059" y="821721"/>
                  <a:pt x="5882163" y="721518"/>
                  <a:pt x="5882163" y="581215"/>
                </a:cubicBezTo>
                <a:close/>
                <a:moveTo>
                  <a:pt x="1202531" y="280606"/>
                </a:moveTo>
                <a:cubicBezTo>
                  <a:pt x="1092327" y="280606"/>
                  <a:pt x="1012126" y="350710"/>
                  <a:pt x="992124" y="491014"/>
                </a:cubicBezTo>
                <a:lnTo>
                  <a:pt x="1402937" y="491014"/>
                </a:lnTo>
                <a:cubicBezTo>
                  <a:pt x="1392937" y="350710"/>
                  <a:pt x="1312735" y="280606"/>
                  <a:pt x="1202531" y="280606"/>
                </a:cubicBezTo>
                <a:close/>
                <a:moveTo>
                  <a:pt x="3106579" y="280511"/>
                </a:moveTo>
                <a:cubicBezTo>
                  <a:pt x="2966276" y="280511"/>
                  <a:pt x="2886075" y="380714"/>
                  <a:pt x="2886075" y="551116"/>
                </a:cubicBezTo>
                <a:cubicBezTo>
                  <a:pt x="2886075" y="711422"/>
                  <a:pt x="2966276" y="821721"/>
                  <a:pt x="3106579" y="821721"/>
                </a:cubicBezTo>
                <a:cubicBezTo>
                  <a:pt x="3236881" y="821721"/>
                  <a:pt x="3316986" y="711517"/>
                  <a:pt x="3316986" y="551116"/>
                </a:cubicBezTo>
                <a:cubicBezTo>
                  <a:pt x="3316986" y="380714"/>
                  <a:pt x="3236786" y="280511"/>
                  <a:pt x="3106579" y="280511"/>
                </a:cubicBezTo>
                <a:close/>
                <a:moveTo>
                  <a:pt x="5020532" y="270509"/>
                </a:moveTo>
                <a:cubicBezTo>
                  <a:pt x="4890230" y="270509"/>
                  <a:pt x="4800028" y="400812"/>
                  <a:pt x="4800028" y="551116"/>
                </a:cubicBezTo>
                <a:cubicBezTo>
                  <a:pt x="4800028" y="701421"/>
                  <a:pt x="4890230" y="821721"/>
                  <a:pt x="5020532" y="821721"/>
                </a:cubicBezTo>
                <a:cubicBezTo>
                  <a:pt x="5140738" y="821721"/>
                  <a:pt x="5220938" y="711517"/>
                  <a:pt x="5220938" y="541115"/>
                </a:cubicBezTo>
                <a:cubicBezTo>
                  <a:pt x="5220938" y="380809"/>
                  <a:pt x="5140738" y="270509"/>
                  <a:pt x="5020532" y="270509"/>
                </a:cubicBezTo>
                <a:close/>
                <a:moveTo>
                  <a:pt x="6824376" y="190404"/>
                </a:moveTo>
                <a:lnTo>
                  <a:pt x="6964680" y="190404"/>
                </a:lnTo>
                <a:lnTo>
                  <a:pt x="7135082" y="661415"/>
                </a:lnTo>
                <a:cubicBezTo>
                  <a:pt x="7145083" y="701516"/>
                  <a:pt x="7155084" y="741616"/>
                  <a:pt x="7165181" y="791717"/>
                </a:cubicBezTo>
                <a:lnTo>
                  <a:pt x="7175182" y="791717"/>
                </a:lnTo>
                <a:cubicBezTo>
                  <a:pt x="7185183" y="741616"/>
                  <a:pt x="7195185" y="701516"/>
                  <a:pt x="7205281" y="661415"/>
                </a:cubicBezTo>
                <a:lnTo>
                  <a:pt x="7375683" y="190404"/>
                </a:lnTo>
                <a:lnTo>
                  <a:pt x="7505700" y="190404"/>
                </a:lnTo>
                <a:lnTo>
                  <a:pt x="7245191" y="881824"/>
                </a:lnTo>
                <a:cubicBezTo>
                  <a:pt x="7205091" y="982027"/>
                  <a:pt x="7114889" y="1142333"/>
                  <a:pt x="6954583" y="1142333"/>
                </a:cubicBezTo>
                <a:cubicBezTo>
                  <a:pt x="6904482" y="1142333"/>
                  <a:pt x="6874382" y="1132331"/>
                  <a:pt x="6864381" y="1122330"/>
                </a:cubicBezTo>
                <a:lnTo>
                  <a:pt x="6864381" y="1022127"/>
                </a:lnTo>
                <a:cubicBezTo>
                  <a:pt x="6884384" y="1032128"/>
                  <a:pt x="6914483" y="1042130"/>
                  <a:pt x="6944582" y="1042130"/>
                </a:cubicBezTo>
                <a:cubicBezTo>
                  <a:pt x="7034784" y="1042130"/>
                  <a:pt x="7084885" y="982027"/>
                  <a:pt x="7114984" y="921924"/>
                </a:cubicBezTo>
                <a:close/>
                <a:moveTo>
                  <a:pt x="6533769" y="180403"/>
                </a:moveTo>
                <a:cubicBezTo>
                  <a:pt x="6674072" y="180403"/>
                  <a:pt x="6774275" y="280606"/>
                  <a:pt x="6774275" y="420909"/>
                </a:cubicBezTo>
                <a:lnTo>
                  <a:pt x="6774180" y="420909"/>
                </a:lnTo>
                <a:lnTo>
                  <a:pt x="6774180" y="901922"/>
                </a:lnTo>
                <a:lnTo>
                  <a:pt x="6653974" y="901922"/>
                </a:lnTo>
                <a:lnTo>
                  <a:pt x="6653974" y="451008"/>
                </a:lnTo>
                <a:cubicBezTo>
                  <a:pt x="6653974" y="340804"/>
                  <a:pt x="6593871" y="280606"/>
                  <a:pt x="6503669" y="280606"/>
                </a:cubicBezTo>
                <a:cubicBezTo>
                  <a:pt x="6383464" y="280606"/>
                  <a:pt x="6303263" y="370808"/>
                  <a:pt x="6303263" y="541115"/>
                </a:cubicBezTo>
                <a:lnTo>
                  <a:pt x="6303263" y="901827"/>
                </a:lnTo>
                <a:lnTo>
                  <a:pt x="6183058" y="901827"/>
                </a:lnTo>
                <a:lnTo>
                  <a:pt x="6183058" y="190404"/>
                </a:lnTo>
                <a:lnTo>
                  <a:pt x="6303263" y="190404"/>
                </a:lnTo>
                <a:lnTo>
                  <a:pt x="6303263" y="360807"/>
                </a:lnTo>
                <a:cubicBezTo>
                  <a:pt x="6323266" y="240601"/>
                  <a:pt x="6423469" y="180403"/>
                  <a:pt x="6533769" y="180403"/>
                </a:cubicBezTo>
                <a:close/>
                <a:moveTo>
                  <a:pt x="5731859" y="180403"/>
                </a:moveTo>
                <a:cubicBezTo>
                  <a:pt x="5912262" y="180403"/>
                  <a:pt x="6012465" y="260604"/>
                  <a:pt x="6012465" y="420909"/>
                </a:cubicBezTo>
                <a:lnTo>
                  <a:pt x="6012465" y="741616"/>
                </a:lnTo>
                <a:cubicBezTo>
                  <a:pt x="6012465" y="811720"/>
                  <a:pt x="6042564" y="821817"/>
                  <a:pt x="6062566" y="821817"/>
                </a:cubicBezTo>
                <a:cubicBezTo>
                  <a:pt x="6082569" y="821817"/>
                  <a:pt x="6102667" y="811815"/>
                  <a:pt x="6122669" y="811815"/>
                </a:cubicBezTo>
                <a:lnTo>
                  <a:pt x="6122765" y="811720"/>
                </a:lnTo>
                <a:lnTo>
                  <a:pt x="6122765" y="901922"/>
                </a:lnTo>
                <a:cubicBezTo>
                  <a:pt x="6092666" y="911923"/>
                  <a:pt x="6062662" y="911923"/>
                  <a:pt x="6032563" y="911923"/>
                </a:cubicBezTo>
                <a:cubicBezTo>
                  <a:pt x="5932360" y="911923"/>
                  <a:pt x="5892259" y="851820"/>
                  <a:pt x="5892259" y="771620"/>
                </a:cubicBezTo>
                <a:lnTo>
                  <a:pt x="5892259" y="741521"/>
                </a:lnTo>
                <a:lnTo>
                  <a:pt x="5882258" y="741521"/>
                </a:lnTo>
                <a:cubicBezTo>
                  <a:pt x="5852160" y="851725"/>
                  <a:pt x="5762053" y="921924"/>
                  <a:pt x="5641752" y="921924"/>
                </a:cubicBezTo>
                <a:cubicBezTo>
                  <a:pt x="5521451" y="921924"/>
                  <a:pt x="5421248" y="861822"/>
                  <a:pt x="5421248" y="731520"/>
                </a:cubicBezTo>
                <a:cubicBezTo>
                  <a:pt x="5421248" y="561117"/>
                  <a:pt x="5571553" y="541115"/>
                  <a:pt x="5711856" y="521112"/>
                </a:cubicBezTo>
                <a:cubicBezTo>
                  <a:pt x="5822060" y="501110"/>
                  <a:pt x="5882258" y="481012"/>
                  <a:pt x="5882258" y="390810"/>
                </a:cubicBezTo>
                <a:cubicBezTo>
                  <a:pt x="5882258" y="330708"/>
                  <a:pt x="5842158" y="270605"/>
                  <a:pt x="5731954" y="270605"/>
                </a:cubicBezTo>
                <a:cubicBezTo>
                  <a:pt x="5621750" y="270605"/>
                  <a:pt x="5561552" y="320706"/>
                  <a:pt x="5561552" y="430911"/>
                </a:cubicBezTo>
                <a:lnTo>
                  <a:pt x="5431250" y="430911"/>
                </a:lnTo>
                <a:cubicBezTo>
                  <a:pt x="5441251" y="270605"/>
                  <a:pt x="5541454" y="180403"/>
                  <a:pt x="5731859" y="180403"/>
                </a:cubicBezTo>
                <a:close/>
                <a:moveTo>
                  <a:pt x="5050631" y="180403"/>
                </a:moveTo>
                <a:cubicBezTo>
                  <a:pt x="5231035" y="180403"/>
                  <a:pt x="5351240" y="330708"/>
                  <a:pt x="5351240" y="541115"/>
                </a:cubicBezTo>
                <a:cubicBezTo>
                  <a:pt x="5351240" y="761619"/>
                  <a:pt x="5220938" y="921924"/>
                  <a:pt x="5050631" y="921924"/>
                </a:cubicBezTo>
                <a:cubicBezTo>
                  <a:pt x="4940427" y="921924"/>
                  <a:pt x="4840224" y="861822"/>
                  <a:pt x="4810125" y="741521"/>
                </a:cubicBezTo>
                <a:lnTo>
                  <a:pt x="4800124" y="741521"/>
                </a:lnTo>
                <a:lnTo>
                  <a:pt x="4800124" y="1142333"/>
                </a:lnTo>
                <a:lnTo>
                  <a:pt x="4679918" y="1142333"/>
                </a:lnTo>
                <a:lnTo>
                  <a:pt x="4679918" y="190404"/>
                </a:lnTo>
                <a:lnTo>
                  <a:pt x="4800124" y="190404"/>
                </a:lnTo>
                <a:lnTo>
                  <a:pt x="4800124" y="360807"/>
                </a:lnTo>
                <a:lnTo>
                  <a:pt x="4810125" y="360807"/>
                </a:lnTo>
                <a:cubicBezTo>
                  <a:pt x="4840224" y="240601"/>
                  <a:pt x="4940427" y="180403"/>
                  <a:pt x="5050631" y="180403"/>
                </a:cubicBezTo>
                <a:close/>
                <a:moveTo>
                  <a:pt x="3888010" y="180403"/>
                </a:moveTo>
                <a:cubicBezTo>
                  <a:pt x="3988212" y="180403"/>
                  <a:pt x="4078414" y="240506"/>
                  <a:pt x="4108513" y="360807"/>
                </a:cubicBezTo>
                <a:cubicBezTo>
                  <a:pt x="4138612" y="230505"/>
                  <a:pt x="4238815" y="180403"/>
                  <a:pt x="4329017" y="180403"/>
                </a:cubicBezTo>
                <a:cubicBezTo>
                  <a:pt x="4459319" y="180403"/>
                  <a:pt x="4569523" y="270605"/>
                  <a:pt x="4569523" y="420909"/>
                </a:cubicBezTo>
                <a:lnTo>
                  <a:pt x="4569523" y="901922"/>
                </a:lnTo>
                <a:lnTo>
                  <a:pt x="4439221" y="901922"/>
                </a:lnTo>
                <a:lnTo>
                  <a:pt x="4439221" y="430911"/>
                </a:lnTo>
                <a:cubicBezTo>
                  <a:pt x="4439221" y="340709"/>
                  <a:pt x="4379119" y="280606"/>
                  <a:pt x="4298918" y="280606"/>
                </a:cubicBezTo>
                <a:cubicBezTo>
                  <a:pt x="4188714" y="280606"/>
                  <a:pt x="4118515" y="370808"/>
                  <a:pt x="4118515" y="541115"/>
                </a:cubicBezTo>
                <a:lnTo>
                  <a:pt x="4118515" y="901827"/>
                </a:lnTo>
                <a:lnTo>
                  <a:pt x="3988212" y="901827"/>
                </a:lnTo>
                <a:lnTo>
                  <a:pt x="3988212" y="430815"/>
                </a:lnTo>
                <a:cubicBezTo>
                  <a:pt x="3988212" y="340613"/>
                  <a:pt x="3928110" y="280511"/>
                  <a:pt x="3847909" y="280511"/>
                </a:cubicBezTo>
                <a:cubicBezTo>
                  <a:pt x="3737705" y="280511"/>
                  <a:pt x="3657504" y="390715"/>
                  <a:pt x="3657504" y="541020"/>
                </a:cubicBezTo>
                <a:lnTo>
                  <a:pt x="3657504" y="901731"/>
                </a:lnTo>
                <a:lnTo>
                  <a:pt x="3537299" y="901731"/>
                </a:lnTo>
                <a:lnTo>
                  <a:pt x="3537299" y="190404"/>
                </a:lnTo>
                <a:lnTo>
                  <a:pt x="3657504" y="190404"/>
                </a:lnTo>
                <a:lnTo>
                  <a:pt x="3657504" y="360807"/>
                </a:lnTo>
                <a:cubicBezTo>
                  <a:pt x="3687603" y="240601"/>
                  <a:pt x="3777710" y="180403"/>
                  <a:pt x="3888010" y="180403"/>
                </a:cubicBezTo>
                <a:close/>
                <a:moveTo>
                  <a:pt x="3106484" y="180308"/>
                </a:moveTo>
                <a:cubicBezTo>
                  <a:pt x="3326892" y="180308"/>
                  <a:pt x="3447193" y="330612"/>
                  <a:pt x="3447193" y="551116"/>
                </a:cubicBezTo>
                <a:cubicBezTo>
                  <a:pt x="3447193" y="771620"/>
                  <a:pt x="3316891" y="921925"/>
                  <a:pt x="3106484" y="921925"/>
                </a:cubicBezTo>
                <a:cubicBezTo>
                  <a:pt x="2896076" y="921925"/>
                  <a:pt x="2755773" y="771620"/>
                  <a:pt x="2755773" y="551116"/>
                </a:cubicBezTo>
                <a:cubicBezTo>
                  <a:pt x="2755773" y="330612"/>
                  <a:pt x="2886075" y="180308"/>
                  <a:pt x="3106484" y="180308"/>
                </a:cubicBezTo>
                <a:close/>
                <a:moveTo>
                  <a:pt x="2354865" y="180308"/>
                </a:moveTo>
                <a:cubicBezTo>
                  <a:pt x="2535268" y="180308"/>
                  <a:pt x="2665475" y="290512"/>
                  <a:pt x="2675572" y="460915"/>
                </a:cubicBezTo>
                <a:lnTo>
                  <a:pt x="2545270" y="460915"/>
                </a:lnTo>
                <a:cubicBezTo>
                  <a:pt x="2535268" y="360711"/>
                  <a:pt x="2485167" y="280511"/>
                  <a:pt x="2354865" y="280511"/>
                </a:cubicBezTo>
                <a:cubicBezTo>
                  <a:pt x="2224563" y="280511"/>
                  <a:pt x="2134361" y="390715"/>
                  <a:pt x="2134361" y="551116"/>
                </a:cubicBezTo>
                <a:cubicBezTo>
                  <a:pt x="2134361" y="711517"/>
                  <a:pt x="2224563" y="821721"/>
                  <a:pt x="2354865" y="821721"/>
                </a:cubicBezTo>
                <a:cubicBezTo>
                  <a:pt x="2465069" y="821721"/>
                  <a:pt x="2535268" y="751618"/>
                  <a:pt x="2555271" y="631317"/>
                </a:cubicBezTo>
                <a:lnTo>
                  <a:pt x="2675476" y="631317"/>
                </a:lnTo>
                <a:cubicBezTo>
                  <a:pt x="2665475" y="811720"/>
                  <a:pt x="2535173" y="921925"/>
                  <a:pt x="2354770" y="921925"/>
                </a:cubicBezTo>
                <a:cubicBezTo>
                  <a:pt x="2154363" y="921925"/>
                  <a:pt x="2004059" y="771620"/>
                  <a:pt x="2004059" y="551116"/>
                </a:cubicBezTo>
                <a:lnTo>
                  <a:pt x="2004154" y="551116"/>
                </a:lnTo>
                <a:cubicBezTo>
                  <a:pt x="2004154" y="330612"/>
                  <a:pt x="2144458" y="180308"/>
                  <a:pt x="2354865" y="180308"/>
                </a:cubicBezTo>
                <a:close/>
                <a:moveTo>
                  <a:pt x="1202721" y="180308"/>
                </a:moveTo>
                <a:cubicBezTo>
                  <a:pt x="1413129" y="180308"/>
                  <a:pt x="1533429" y="340614"/>
                  <a:pt x="1533429" y="561118"/>
                </a:cubicBezTo>
                <a:lnTo>
                  <a:pt x="1533429" y="581120"/>
                </a:lnTo>
                <a:lnTo>
                  <a:pt x="1533239" y="581215"/>
                </a:lnTo>
                <a:lnTo>
                  <a:pt x="992124" y="581215"/>
                </a:lnTo>
                <a:cubicBezTo>
                  <a:pt x="1002126" y="731520"/>
                  <a:pt x="1092327" y="821721"/>
                  <a:pt x="1212627" y="821721"/>
                </a:cubicBezTo>
                <a:cubicBezTo>
                  <a:pt x="1302829" y="821721"/>
                  <a:pt x="1383029" y="771620"/>
                  <a:pt x="1393031" y="691419"/>
                </a:cubicBezTo>
                <a:lnTo>
                  <a:pt x="1523333" y="691419"/>
                </a:lnTo>
                <a:cubicBezTo>
                  <a:pt x="1503330" y="831723"/>
                  <a:pt x="1373028" y="921925"/>
                  <a:pt x="1212723" y="921925"/>
                </a:cubicBezTo>
                <a:cubicBezTo>
                  <a:pt x="1002315" y="921925"/>
                  <a:pt x="862012" y="781621"/>
                  <a:pt x="862012" y="551116"/>
                </a:cubicBezTo>
                <a:cubicBezTo>
                  <a:pt x="862012" y="340709"/>
                  <a:pt x="992314" y="180308"/>
                  <a:pt x="1202721" y="180308"/>
                </a:cubicBezTo>
                <a:close/>
                <a:moveTo>
                  <a:pt x="1673447" y="0"/>
                </a:moveTo>
                <a:lnTo>
                  <a:pt x="1803749" y="0"/>
                </a:lnTo>
                <a:lnTo>
                  <a:pt x="1803749" y="190405"/>
                </a:lnTo>
                <a:lnTo>
                  <a:pt x="1954053" y="190405"/>
                </a:lnTo>
                <a:lnTo>
                  <a:pt x="1954053" y="290608"/>
                </a:lnTo>
                <a:lnTo>
                  <a:pt x="1803749" y="290608"/>
                </a:lnTo>
                <a:lnTo>
                  <a:pt x="1803749" y="711518"/>
                </a:lnTo>
                <a:cubicBezTo>
                  <a:pt x="1803749" y="791718"/>
                  <a:pt x="1833848" y="821722"/>
                  <a:pt x="1883949" y="821722"/>
                </a:cubicBezTo>
                <a:cubicBezTo>
                  <a:pt x="1914049" y="821722"/>
                  <a:pt x="1934051" y="811721"/>
                  <a:pt x="1954053" y="801719"/>
                </a:cubicBezTo>
                <a:lnTo>
                  <a:pt x="1954053" y="901922"/>
                </a:lnTo>
                <a:cubicBezTo>
                  <a:pt x="1934051" y="911924"/>
                  <a:pt x="1903952" y="921925"/>
                  <a:pt x="1873853" y="921925"/>
                </a:cubicBezTo>
                <a:cubicBezTo>
                  <a:pt x="1753648" y="921925"/>
                  <a:pt x="1673447" y="861822"/>
                  <a:pt x="1673447" y="721519"/>
                </a:cubicBezTo>
                <a:lnTo>
                  <a:pt x="1673447" y="290608"/>
                </a:lnTo>
                <a:lnTo>
                  <a:pt x="1573244" y="290608"/>
                </a:lnTo>
                <a:lnTo>
                  <a:pt x="1573244" y="190405"/>
                </a:lnTo>
                <a:lnTo>
                  <a:pt x="1673447" y="190405"/>
                </a:lnTo>
                <a:close/>
                <a:moveTo>
                  <a:pt x="0" y="0"/>
                </a:moveTo>
                <a:lnTo>
                  <a:pt x="160306" y="0"/>
                </a:lnTo>
                <a:lnTo>
                  <a:pt x="561118" y="621316"/>
                </a:lnTo>
                <a:cubicBezTo>
                  <a:pt x="591217" y="671417"/>
                  <a:pt x="621221" y="721519"/>
                  <a:pt x="641318" y="761619"/>
                </a:cubicBezTo>
                <a:lnTo>
                  <a:pt x="641318" y="0"/>
                </a:lnTo>
                <a:lnTo>
                  <a:pt x="761524" y="0"/>
                </a:lnTo>
                <a:lnTo>
                  <a:pt x="761524" y="901922"/>
                </a:lnTo>
                <a:lnTo>
                  <a:pt x="601218" y="901922"/>
                </a:lnTo>
                <a:lnTo>
                  <a:pt x="200406" y="290608"/>
                </a:lnTo>
                <a:cubicBezTo>
                  <a:pt x="170307" y="240506"/>
                  <a:pt x="140304" y="190405"/>
                  <a:pt x="130302" y="150305"/>
                </a:cubicBezTo>
                <a:lnTo>
                  <a:pt x="120302" y="150305"/>
                </a:lnTo>
                <a:cubicBezTo>
                  <a:pt x="130302" y="190405"/>
                  <a:pt x="130302" y="250508"/>
                  <a:pt x="130302" y="310610"/>
                </a:cubicBezTo>
                <a:lnTo>
                  <a:pt x="130302" y="901827"/>
                </a:lnTo>
                <a:lnTo>
                  <a:pt x="0" y="901827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936AEDBD-8693-0BEE-4A4A-7F2D5DE5EE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to add title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B56671B-9A9D-085B-1D6C-49777DBD7574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185738" y="1438274"/>
            <a:ext cx="11818937" cy="4562476"/>
          </a:xfrm>
        </p:spPr>
        <p:txBody>
          <a:bodyPr>
            <a:normAutofit/>
          </a:bodyPr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en-US" noProof="0" dirty="0"/>
              <a:t>Click to add text</a:t>
            </a:r>
            <a:endParaRPr lang="en-GB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019847-20E5-4B7E-B872-4144EE846D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ysClr val="windowText" lastClr="000000"/>
                </a:solidFill>
              </a:defRPr>
            </a:lvl1pPr>
          </a:lstStyle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7002227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6" hidden="1">
            <a:extLst>
              <a:ext uri="{FF2B5EF4-FFF2-40B4-BE49-F238E27FC236}">
                <a16:creationId xmlns:a16="http://schemas.microsoft.com/office/drawing/2014/main" id="{3FD3C30A-86BB-2D4B-704E-79BDB097BE0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dt" sz="half" idx="15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r>
              <a:rPr lang="en-GB"/>
              <a:t>21 June, 2023</a:t>
            </a:r>
            <a:endParaRPr lang="en-GB" dirty="0"/>
          </a:p>
        </p:txBody>
      </p:sp>
      <p:sp>
        <p:nvSpPr>
          <p:cNvPr id="6" name="Footer Placeholder 8" hidden="1">
            <a:extLst>
              <a:ext uri="{FF2B5EF4-FFF2-40B4-BE49-F238E27FC236}">
                <a16:creationId xmlns:a16="http://schemas.microsoft.com/office/drawing/2014/main" id="{7F1A0A82-9BA5-1357-BABE-3C222DD2993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17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endParaRPr lang="en-GB" dirty="0"/>
          </a:p>
        </p:txBody>
      </p:sp>
      <p:sp>
        <p:nvSpPr>
          <p:cNvPr id="3" name="Backgrounds">
            <a:extLst>
              <a:ext uri="{FF2B5EF4-FFF2-40B4-BE49-F238E27FC236}">
                <a16:creationId xmlns:a16="http://schemas.microsoft.com/office/drawing/2014/main" id="{B4836A24-C01B-015A-56EC-184EF7FB2873}"/>
              </a:ext>
            </a:extLst>
          </p:cNvPr>
          <p:cNvSpPr/>
          <p:nvPr userDrawn="1"/>
        </p:nvSpPr>
        <p:spPr>
          <a:xfrm>
            <a:off x="0" y="0"/>
            <a:ext cx="12193200" cy="6861600"/>
          </a:xfrm>
          <a:prstGeom prst="rect">
            <a:avLst/>
          </a:prstGeom>
          <a:solidFill>
            <a:srgbClr val="E7EB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 noProof="0" dirty="0" err="1"/>
          </a:p>
        </p:txBody>
      </p:sp>
      <p:sp>
        <p:nvSpPr>
          <p:cNvPr id="4" name="Grid">
            <a:extLst>
              <a:ext uri="{FF2B5EF4-FFF2-40B4-BE49-F238E27FC236}">
                <a16:creationId xmlns:a16="http://schemas.microsoft.com/office/drawing/2014/main" id="{3413B674-7FD1-38F4-C1B3-F84A0836E4A7}"/>
              </a:ext>
            </a:extLst>
          </p:cNvPr>
          <p:cNvSpPr/>
          <p:nvPr userDrawn="1"/>
        </p:nvSpPr>
        <p:spPr>
          <a:xfrm>
            <a:off x="0" y="2"/>
            <a:ext cx="12193200" cy="6857999"/>
          </a:xfrm>
          <a:custGeom>
            <a:avLst/>
            <a:gdLst>
              <a:gd name="connsiteX0" fmla="*/ 9193444 w 12193200"/>
              <a:gd name="connsiteY0" fmla="*/ 5192943 h 6857999"/>
              <a:gd name="connsiteX1" fmla="*/ 9193444 w 12193200"/>
              <a:gd name="connsiteY1" fmla="*/ 6668993 h 6857999"/>
              <a:gd name="connsiteX2" fmla="*/ 12001406 w 12193200"/>
              <a:gd name="connsiteY2" fmla="*/ 6668993 h 6857999"/>
              <a:gd name="connsiteX3" fmla="*/ 12001406 w 12193200"/>
              <a:gd name="connsiteY3" fmla="*/ 5192943 h 6857999"/>
              <a:gd name="connsiteX4" fmla="*/ 9006666 w 12193200"/>
              <a:gd name="connsiteY4" fmla="*/ 5192943 h 6857999"/>
              <a:gd name="connsiteX5" fmla="*/ 9006666 w 12193200"/>
              <a:gd name="connsiteY5" fmla="*/ 6668993 h 6857999"/>
              <a:gd name="connsiteX6" fmla="*/ 9186244 w 12193200"/>
              <a:gd name="connsiteY6" fmla="*/ 6668993 h 6857999"/>
              <a:gd name="connsiteX7" fmla="*/ 9186244 w 12193200"/>
              <a:gd name="connsiteY7" fmla="*/ 5192943 h 6857999"/>
              <a:gd name="connsiteX8" fmla="*/ 6191504 w 12193200"/>
              <a:gd name="connsiteY8" fmla="*/ 5192943 h 6857999"/>
              <a:gd name="connsiteX9" fmla="*/ 6191504 w 12193200"/>
              <a:gd name="connsiteY9" fmla="*/ 6668993 h 6857999"/>
              <a:gd name="connsiteX10" fmla="*/ 8999466 w 12193200"/>
              <a:gd name="connsiteY10" fmla="*/ 6668993 h 6857999"/>
              <a:gd name="connsiteX11" fmla="*/ 8999466 w 12193200"/>
              <a:gd name="connsiteY11" fmla="*/ 5192943 h 6857999"/>
              <a:gd name="connsiteX12" fmla="*/ 6006316 w 12193200"/>
              <a:gd name="connsiteY12" fmla="*/ 5192943 h 6857999"/>
              <a:gd name="connsiteX13" fmla="*/ 6006316 w 12193200"/>
              <a:gd name="connsiteY13" fmla="*/ 6668993 h 6857999"/>
              <a:gd name="connsiteX14" fmla="*/ 6184304 w 12193200"/>
              <a:gd name="connsiteY14" fmla="*/ 6668993 h 6857999"/>
              <a:gd name="connsiteX15" fmla="*/ 6184304 w 12193200"/>
              <a:gd name="connsiteY15" fmla="*/ 5192943 h 6857999"/>
              <a:gd name="connsiteX16" fmla="*/ 3191152 w 12193200"/>
              <a:gd name="connsiteY16" fmla="*/ 5192943 h 6857999"/>
              <a:gd name="connsiteX17" fmla="*/ 3191152 w 12193200"/>
              <a:gd name="connsiteY17" fmla="*/ 6668993 h 6857999"/>
              <a:gd name="connsiteX18" fmla="*/ 5999116 w 12193200"/>
              <a:gd name="connsiteY18" fmla="*/ 6668993 h 6857999"/>
              <a:gd name="connsiteX19" fmla="*/ 5999116 w 12193200"/>
              <a:gd name="connsiteY19" fmla="*/ 5192943 h 6857999"/>
              <a:gd name="connsiteX20" fmla="*/ 3004803 w 12193200"/>
              <a:gd name="connsiteY20" fmla="*/ 5192943 h 6857999"/>
              <a:gd name="connsiteX21" fmla="*/ 3004803 w 12193200"/>
              <a:gd name="connsiteY21" fmla="*/ 6668993 h 6857999"/>
              <a:gd name="connsiteX22" fmla="*/ 3183952 w 12193200"/>
              <a:gd name="connsiteY22" fmla="*/ 6668993 h 6857999"/>
              <a:gd name="connsiteX23" fmla="*/ 3183952 w 12193200"/>
              <a:gd name="connsiteY23" fmla="*/ 5192943 h 6857999"/>
              <a:gd name="connsiteX24" fmla="*/ 190221 w 12193200"/>
              <a:gd name="connsiteY24" fmla="*/ 5192943 h 6857999"/>
              <a:gd name="connsiteX25" fmla="*/ 190221 w 12193200"/>
              <a:gd name="connsiteY25" fmla="*/ 6668993 h 6857999"/>
              <a:gd name="connsiteX26" fmla="*/ 2997602 w 12193200"/>
              <a:gd name="connsiteY26" fmla="*/ 6668993 h 6857999"/>
              <a:gd name="connsiteX27" fmla="*/ 2997602 w 12193200"/>
              <a:gd name="connsiteY27" fmla="*/ 5192943 h 6857999"/>
              <a:gd name="connsiteX28" fmla="*/ 9193444 w 12193200"/>
              <a:gd name="connsiteY28" fmla="*/ 5006166 h 6857999"/>
              <a:gd name="connsiteX29" fmla="*/ 9193444 w 12193200"/>
              <a:gd name="connsiteY29" fmla="*/ 5185743 h 6857999"/>
              <a:gd name="connsiteX30" fmla="*/ 12001406 w 12193200"/>
              <a:gd name="connsiteY30" fmla="*/ 5185743 h 6857999"/>
              <a:gd name="connsiteX31" fmla="*/ 12001406 w 12193200"/>
              <a:gd name="connsiteY31" fmla="*/ 5006166 h 6857999"/>
              <a:gd name="connsiteX32" fmla="*/ 9006666 w 12193200"/>
              <a:gd name="connsiteY32" fmla="*/ 5006166 h 6857999"/>
              <a:gd name="connsiteX33" fmla="*/ 9006666 w 12193200"/>
              <a:gd name="connsiteY33" fmla="*/ 5185743 h 6857999"/>
              <a:gd name="connsiteX34" fmla="*/ 9186244 w 12193200"/>
              <a:gd name="connsiteY34" fmla="*/ 5185743 h 6857999"/>
              <a:gd name="connsiteX35" fmla="*/ 9186244 w 12193200"/>
              <a:gd name="connsiteY35" fmla="*/ 5006166 h 6857999"/>
              <a:gd name="connsiteX36" fmla="*/ 6191504 w 12193200"/>
              <a:gd name="connsiteY36" fmla="*/ 5006166 h 6857999"/>
              <a:gd name="connsiteX37" fmla="*/ 6191504 w 12193200"/>
              <a:gd name="connsiteY37" fmla="*/ 5185743 h 6857999"/>
              <a:gd name="connsiteX38" fmla="*/ 8999466 w 12193200"/>
              <a:gd name="connsiteY38" fmla="*/ 5185743 h 6857999"/>
              <a:gd name="connsiteX39" fmla="*/ 8999466 w 12193200"/>
              <a:gd name="connsiteY39" fmla="*/ 5006166 h 6857999"/>
              <a:gd name="connsiteX40" fmla="*/ 6006316 w 12193200"/>
              <a:gd name="connsiteY40" fmla="*/ 5006166 h 6857999"/>
              <a:gd name="connsiteX41" fmla="*/ 6006316 w 12193200"/>
              <a:gd name="connsiteY41" fmla="*/ 5185743 h 6857999"/>
              <a:gd name="connsiteX42" fmla="*/ 6184304 w 12193200"/>
              <a:gd name="connsiteY42" fmla="*/ 5185743 h 6857999"/>
              <a:gd name="connsiteX43" fmla="*/ 6184304 w 12193200"/>
              <a:gd name="connsiteY43" fmla="*/ 5006166 h 6857999"/>
              <a:gd name="connsiteX44" fmla="*/ 3191152 w 12193200"/>
              <a:gd name="connsiteY44" fmla="*/ 5006166 h 6857999"/>
              <a:gd name="connsiteX45" fmla="*/ 3191152 w 12193200"/>
              <a:gd name="connsiteY45" fmla="*/ 5185743 h 6857999"/>
              <a:gd name="connsiteX46" fmla="*/ 5999116 w 12193200"/>
              <a:gd name="connsiteY46" fmla="*/ 5185743 h 6857999"/>
              <a:gd name="connsiteX47" fmla="*/ 5999116 w 12193200"/>
              <a:gd name="connsiteY47" fmla="*/ 5006166 h 6857999"/>
              <a:gd name="connsiteX48" fmla="*/ 3004803 w 12193200"/>
              <a:gd name="connsiteY48" fmla="*/ 5006166 h 6857999"/>
              <a:gd name="connsiteX49" fmla="*/ 3004803 w 12193200"/>
              <a:gd name="connsiteY49" fmla="*/ 5185743 h 6857999"/>
              <a:gd name="connsiteX50" fmla="*/ 3183952 w 12193200"/>
              <a:gd name="connsiteY50" fmla="*/ 5185743 h 6857999"/>
              <a:gd name="connsiteX51" fmla="*/ 3183952 w 12193200"/>
              <a:gd name="connsiteY51" fmla="*/ 5006166 h 6857999"/>
              <a:gd name="connsiteX52" fmla="*/ 190221 w 12193200"/>
              <a:gd name="connsiteY52" fmla="*/ 5006166 h 6857999"/>
              <a:gd name="connsiteX53" fmla="*/ 190221 w 12193200"/>
              <a:gd name="connsiteY53" fmla="*/ 5185743 h 6857999"/>
              <a:gd name="connsiteX54" fmla="*/ 2997602 w 12193200"/>
              <a:gd name="connsiteY54" fmla="*/ 5185743 h 6857999"/>
              <a:gd name="connsiteX55" fmla="*/ 2997602 w 12193200"/>
              <a:gd name="connsiteY55" fmla="*/ 5006166 h 6857999"/>
              <a:gd name="connsiteX56" fmla="*/ 9193444 w 12193200"/>
              <a:gd name="connsiteY56" fmla="*/ 3524503 h 6857999"/>
              <a:gd name="connsiteX57" fmla="*/ 9193444 w 12193200"/>
              <a:gd name="connsiteY57" fmla="*/ 4998966 h 6857999"/>
              <a:gd name="connsiteX58" fmla="*/ 12001406 w 12193200"/>
              <a:gd name="connsiteY58" fmla="*/ 4998966 h 6857999"/>
              <a:gd name="connsiteX59" fmla="*/ 12001406 w 12193200"/>
              <a:gd name="connsiteY59" fmla="*/ 3524503 h 6857999"/>
              <a:gd name="connsiteX60" fmla="*/ 9006666 w 12193200"/>
              <a:gd name="connsiteY60" fmla="*/ 3524503 h 6857999"/>
              <a:gd name="connsiteX61" fmla="*/ 9006666 w 12193200"/>
              <a:gd name="connsiteY61" fmla="*/ 4998966 h 6857999"/>
              <a:gd name="connsiteX62" fmla="*/ 9186244 w 12193200"/>
              <a:gd name="connsiteY62" fmla="*/ 4998966 h 6857999"/>
              <a:gd name="connsiteX63" fmla="*/ 9186244 w 12193200"/>
              <a:gd name="connsiteY63" fmla="*/ 3524503 h 6857999"/>
              <a:gd name="connsiteX64" fmla="*/ 6191504 w 12193200"/>
              <a:gd name="connsiteY64" fmla="*/ 3524503 h 6857999"/>
              <a:gd name="connsiteX65" fmla="*/ 6191504 w 12193200"/>
              <a:gd name="connsiteY65" fmla="*/ 4998966 h 6857999"/>
              <a:gd name="connsiteX66" fmla="*/ 8999466 w 12193200"/>
              <a:gd name="connsiteY66" fmla="*/ 4998966 h 6857999"/>
              <a:gd name="connsiteX67" fmla="*/ 8999466 w 12193200"/>
              <a:gd name="connsiteY67" fmla="*/ 3524503 h 6857999"/>
              <a:gd name="connsiteX68" fmla="*/ 6006316 w 12193200"/>
              <a:gd name="connsiteY68" fmla="*/ 3524503 h 6857999"/>
              <a:gd name="connsiteX69" fmla="*/ 6006316 w 12193200"/>
              <a:gd name="connsiteY69" fmla="*/ 4998966 h 6857999"/>
              <a:gd name="connsiteX70" fmla="*/ 6184304 w 12193200"/>
              <a:gd name="connsiteY70" fmla="*/ 4998966 h 6857999"/>
              <a:gd name="connsiteX71" fmla="*/ 6184304 w 12193200"/>
              <a:gd name="connsiteY71" fmla="*/ 3524503 h 6857999"/>
              <a:gd name="connsiteX72" fmla="*/ 3191152 w 12193200"/>
              <a:gd name="connsiteY72" fmla="*/ 3524503 h 6857999"/>
              <a:gd name="connsiteX73" fmla="*/ 3191152 w 12193200"/>
              <a:gd name="connsiteY73" fmla="*/ 4998966 h 6857999"/>
              <a:gd name="connsiteX74" fmla="*/ 5999116 w 12193200"/>
              <a:gd name="connsiteY74" fmla="*/ 4998966 h 6857999"/>
              <a:gd name="connsiteX75" fmla="*/ 5999116 w 12193200"/>
              <a:gd name="connsiteY75" fmla="*/ 3524503 h 6857999"/>
              <a:gd name="connsiteX76" fmla="*/ 3004803 w 12193200"/>
              <a:gd name="connsiteY76" fmla="*/ 3524503 h 6857999"/>
              <a:gd name="connsiteX77" fmla="*/ 3004803 w 12193200"/>
              <a:gd name="connsiteY77" fmla="*/ 4998966 h 6857999"/>
              <a:gd name="connsiteX78" fmla="*/ 3183952 w 12193200"/>
              <a:gd name="connsiteY78" fmla="*/ 4998966 h 6857999"/>
              <a:gd name="connsiteX79" fmla="*/ 3183952 w 12193200"/>
              <a:gd name="connsiteY79" fmla="*/ 3524503 h 6857999"/>
              <a:gd name="connsiteX80" fmla="*/ 190221 w 12193200"/>
              <a:gd name="connsiteY80" fmla="*/ 3524503 h 6857999"/>
              <a:gd name="connsiteX81" fmla="*/ 190221 w 12193200"/>
              <a:gd name="connsiteY81" fmla="*/ 4998966 h 6857999"/>
              <a:gd name="connsiteX82" fmla="*/ 2997602 w 12193200"/>
              <a:gd name="connsiteY82" fmla="*/ 4998966 h 6857999"/>
              <a:gd name="connsiteX83" fmla="*/ 2997602 w 12193200"/>
              <a:gd name="connsiteY83" fmla="*/ 3524503 h 6857999"/>
              <a:gd name="connsiteX84" fmla="*/ 9193444 w 12193200"/>
              <a:gd name="connsiteY84" fmla="*/ 3339315 h 6857999"/>
              <a:gd name="connsiteX85" fmla="*/ 9193444 w 12193200"/>
              <a:gd name="connsiteY85" fmla="*/ 3517303 h 6857999"/>
              <a:gd name="connsiteX86" fmla="*/ 12001406 w 12193200"/>
              <a:gd name="connsiteY86" fmla="*/ 3517303 h 6857999"/>
              <a:gd name="connsiteX87" fmla="*/ 12001406 w 12193200"/>
              <a:gd name="connsiteY87" fmla="*/ 3339315 h 6857999"/>
              <a:gd name="connsiteX88" fmla="*/ 9006666 w 12193200"/>
              <a:gd name="connsiteY88" fmla="*/ 3339315 h 6857999"/>
              <a:gd name="connsiteX89" fmla="*/ 9006666 w 12193200"/>
              <a:gd name="connsiteY89" fmla="*/ 3517303 h 6857999"/>
              <a:gd name="connsiteX90" fmla="*/ 9186244 w 12193200"/>
              <a:gd name="connsiteY90" fmla="*/ 3517303 h 6857999"/>
              <a:gd name="connsiteX91" fmla="*/ 9186244 w 12193200"/>
              <a:gd name="connsiteY91" fmla="*/ 3339315 h 6857999"/>
              <a:gd name="connsiteX92" fmla="*/ 6191504 w 12193200"/>
              <a:gd name="connsiteY92" fmla="*/ 3339315 h 6857999"/>
              <a:gd name="connsiteX93" fmla="*/ 6191504 w 12193200"/>
              <a:gd name="connsiteY93" fmla="*/ 3517303 h 6857999"/>
              <a:gd name="connsiteX94" fmla="*/ 8999466 w 12193200"/>
              <a:gd name="connsiteY94" fmla="*/ 3517303 h 6857999"/>
              <a:gd name="connsiteX95" fmla="*/ 8999466 w 12193200"/>
              <a:gd name="connsiteY95" fmla="*/ 3339315 h 6857999"/>
              <a:gd name="connsiteX96" fmla="*/ 6006316 w 12193200"/>
              <a:gd name="connsiteY96" fmla="*/ 3339315 h 6857999"/>
              <a:gd name="connsiteX97" fmla="*/ 6006316 w 12193200"/>
              <a:gd name="connsiteY97" fmla="*/ 3517303 h 6857999"/>
              <a:gd name="connsiteX98" fmla="*/ 6184304 w 12193200"/>
              <a:gd name="connsiteY98" fmla="*/ 3517303 h 6857999"/>
              <a:gd name="connsiteX99" fmla="*/ 6184304 w 12193200"/>
              <a:gd name="connsiteY99" fmla="*/ 3339315 h 6857999"/>
              <a:gd name="connsiteX100" fmla="*/ 3191152 w 12193200"/>
              <a:gd name="connsiteY100" fmla="*/ 3339315 h 6857999"/>
              <a:gd name="connsiteX101" fmla="*/ 3191152 w 12193200"/>
              <a:gd name="connsiteY101" fmla="*/ 3517303 h 6857999"/>
              <a:gd name="connsiteX102" fmla="*/ 5999116 w 12193200"/>
              <a:gd name="connsiteY102" fmla="*/ 3517303 h 6857999"/>
              <a:gd name="connsiteX103" fmla="*/ 5999116 w 12193200"/>
              <a:gd name="connsiteY103" fmla="*/ 3339315 h 6857999"/>
              <a:gd name="connsiteX104" fmla="*/ 3004803 w 12193200"/>
              <a:gd name="connsiteY104" fmla="*/ 3339315 h 6857999"/>
              <a:gd name="connsiteX105" fmla="*/ 3004803 w 12193200"/>
              <a:gd name="connsiteY105" fmla="*/ 3517303 h 6857999"/>
              <a:gd name="connsiteX106" fmla="*/ 3183952 w 12193200"/>
              <a:gd name="connsiteY106" fmla="*/ 3517303 h 6857999"/>
              <a:gd name="connsiteX107" fmla="*/ 3183952 w 12193200"/>
              <a:gd name="connsiteY107" fmla="*/ 3339315 h 6857999"/>
              <a:gd name="connsiteX108" fmla="*/ 190221 w 12193200"/>
              <a:gd name="connsiteY108" fmla="*/ 3339315 h 6857999"/>
              <a:gd name="connsiteX109" fmla="*/ 190221 w 12193200"/>
              <a:gd name="connsiteY109" fmla="*/ 3517303 h 6857999"/>
              <a:gd name="connsiteX110" fmla="*/ 2997602 w 12193200"/>
              <a:gd name="connsiteY110" fmla="*/ 3517303 h 6857999"/>
              <a:gd name="connsiteX111" fmla="*/ 2997602 w 12193200"/>
              <a:gd name="connsiteY111" fmla="*/ 3339315 h 6857999"/>
              <a:gd name="connsiteX112" fmla="*/ 9193444 w 12193200"/>
              <a:gd name="connsiteY112" fmla="*/ 1859240 h 6857999"/>
              <a:gd name="connsiteX113" fmla="*/ 9193444 w 12193200"/>
              <a:gd name="connsiteY113" fmla="*/ 3332115 h 6857999"/>
              <a:gd name="connsiteX114" fmla="*/ 12001406 w 12193200"/>
              <a:gd name="connsiteY114" fmla="*/ 3332115 h 6857999"/>
              <a:gd name="connsiteX115" fmla="*/ 12001406 w 12193200"/>
              <a:gd name="connsiteY115" fmla="*/ 1859240 h 6857999"/>
              <a:gd name="connsiteX116" fmla="*/ 9006666 w 12193200"/>
              <a:gd name="connsiteY116" fmla="*/ 1859240 h 6857999"/>
              <a:gd name="connsiteX117" fmla="*/ 9006666 w 12193200"/>
              <a:gd name="connsiteY117" fmla="*/ 3332115 h 6857999"/>
              <a:gd name="connsiteX118" fmla="*/ 9186244 w 12193200"/>
              <a:gd name="connsiteY118" fmla="*/ 3332115 h 6857999"/>
              <a:gd name="connsiteX119" fmla="*/ 9186244 w 12193200"/>
              <a:gd name="connsiteY119" fmla="*/ 1859240 h 6857999"/>
              <a:gd name="connsiteX120" fmla="*/ 6191504 w 12193200"/>
              <a:gd name="connsiteY120" fmla="*/ 1859240 h 6857999"/>
              <a:gd name="connsiteX121" fmla="*/ 6191504 w 12193200"/>
              <a:gd name="connsiteY121" fmla="*/ 3332115 h 6857999"/>
              <a:gd name="connsiteX122" fmla="*/ 8999466 w 12193200"/>
              <a:gd name="connsiteY122" fmla="*/ 3332115 h 6857999"/>
              <a:gd name="connsiteX123" fmla="*/ 8999466 w 12193200"/>
              <a:gd name="connsiteY123" fmla="*/ 1859240 h 6857999"/>
              <a:gd name="connsiteX124" fmla="*/ 6006316 w 12193200"/>
              <a:gd name="connsiteY124" fmla="*/ 1859240 h 6857999"/>
              <a:gd name="connsiteX125" fmla="*/ 6006316 w 12193200"/>
              <a:gd name="connsiteY125" fmla="*/ 3332115 h 6857999"/>
              <a:gd name="connsiteX126" fmla="*/ 6184304 w 12193200"/>
              <a:gd name="connsiteY126" fmla="*/ 3332115 h 6857999"/>
              <a:gd name="connsiteX127" fmla="*/ 6184304 w 12193200"/>
              <a:gd name="connsiteY127" fmla="*/ 1859240 h 6857999"/>
              <a:gd name="connsiteX128" fmla="*/ 3191152 w 12193200"/>
              <a:gd name="connsiteY128" fmla="*/ 1859240 h 6857999"/>
              <a:gd name="connsiteX129" fmla="*/ 3191152 w 12193200"/>
              <a:gd name="connsiteY129" fmla="*/ 3332115 h 6857999"/>
              <a:gd name="connsiteX130" fmla="*/ 5999116 w 12193200"/>
              <a:gd name="connsiteY130" fmla="*/ 3332115 h 6857999"/>
              <a:gd name="connsiteX131" fmla="*/ 5999116 w 12193200"/>
              <a:gd name="connsiteY131" fmla="*/ 1859240 h 6857999"/>
              <a:gd name="connsiteX132" fmla="*/ 3004803 w 12193200"/>
              <a:gd name="connsiteY132" fmla="*/ 1859240 h 6857999"/>
              <a:gd name="connsiteX133" fmla="*/ 3004803 w 12193200"/>
              <a:gd name="connsiteY133" fmla="*/ 3332115 h 6857999"/>
              <a:gd name="connsiteX134" fmla="*/ 3183952 w 12193200"/>
              <a:gd name="connsiteY134" fmla="*/ 3332115 h 6857999"/>
              <a:gd name="connsiteX135" fmla="*/ 3183952 w 12193200"/>
              <a:gd name="connsiteY135" fmla="*/ 1859240 h 6857999"/>
              <a:gd name="connsiteX136" fmla="*/ 190221 w 12193200"/>
              <a:gd name="connsiteY136" fmla="*/ 1859240 h 6857999"/>
              <a:gd name="connsiteX137" fmla="*/ 190221 w 12193200"/>
              <a:gd name="connsiteY137" fmla="*/ 3332115 h 6857999"/>
              <a:gd name="connsiteX138" fmla="*/ 2997602 w 12193200"/>
              <a:gd name="connsiteY138" fmla="*/ 3332115 h 6857999"/>
              <a:gd name="connsiteX139" fmla="*/ 2997602 w 12193200"/>
              <a:gd name="connsiteY139" fmla="*/ 1859240 h 6857999"/>
              <a:gd name="connsiteX140" fmla="*/ 9193444 w 12193200"/>
              <a:gd name="connsiteY140" fmla="*/ 1671302 h 6857999"/>
              <a:gd name="connsiteX141" fmla="*/ 9193444 w 12193200"/>
              <a:gd name="connsiteY141" fmla="*/ 1852040 h 6857999"/>
              <a:gd name="connsiteX142" fmla="*/ 12001406 w 12193200"/>
              <a:gd name="connsiteY142" fmla="*/ 1852040 h 6857999"/>
              <a:gd name="connsiteX143" fmla="*/ 12001406 w 12193200"/>
              <a:gd name="connsiteY143" fmla="*/ 1671302 h 6857999"/>
              <a:gd name="connsiteX144" fmla="*/ 9006666 w 12193200"/>
              <a:gd name="connsiteY144" fmla="*/ 1671302 h 6857999"/>
              <a:gd name="connsiteX145" fmla="*/ 9006666 w 12193200"/>
              <a:gd name="connsiteY145" fmla="*/ 1852040 h 6857999"/>
              <a:gd name="connsiteX146" fmla="*/ 9186244 w 12193200"/>
              <a:gd name="connsiteY146" fmla="*/ 1852040 h 6857999"/>
              <a:gd name="connsiteX147" fmla="*/ 9186244 w 12193200"/>
              <a:gd name="connsiteY147" fmla="*/ 1671302 h 6857999"/>
              <a:gd name="connsiteX148" fmla="*/ 6191504 w 12193200"/>
              <a:gd name="connsiteY148" fmla="*/ 1671302 h 6857999"/>
              <a:gd name="connsiteX149" fmla="*/ 6191504 w 12193200"/>
              <a:gd name="connsiteY149" fmla="*/ 1852040 h 6857999"/>
              <a:gd name="connsiteX150" fmla="*/ 8999466 w 12193200"/>
              <a:gd name="connsiteY150" fmla="*/ 1852040 h 6857999"/>
              <a:gd name="connsiteX151" fmla="*/ 8999466 w 12193200"/>
              <a:gd name="connsiteY151" fmla="*/ 1671302 h 6857999"/>
              <a:gd name="connsiteX152" fmla="*/ 6006316 w 12193200"/>
              <a:gd name="connsiteY152" fmla="*/ 1671302 h 6857999"/>
              <a:gd name="connsiteX153" fmla="*/ 6006316 w 12193200"/>
              <a:gd name="connsiteY153" fmla="*/ 1852040 h 6857999"/>
              <a:gd name="connsiteX154" fmla="*/ 6184304 w 12193200"/>
              <a:gd name="connsiteY154" fmla="*/ 1852040 h 6857999"/>
              <a:gd name="connsiteX155" fmla="*/ 6184304 w 12193200"/>
              <a:gd name="connsiteY155" fmla="*/ 1671302 h 6857999"/>
              <a:gd name="connsiteX156" fmla="*/ 3191152 w 12193200"/>
              <a:gd name="connsiteY156" fmla="*/ 1671302 h 6857999"/>
              <a:gd name="connsiteX157" fmla="*/ 3191152 w 12193200"/>
              <a:gd name="connsiteY157" fmla="*/ 1852040 h 6857999"/>
              <a:gd name="connsiteX158" fmla="*/ 5999116 w 12193200"/>
              <a:gd name="connsiteY158" fmla="*/ 1852040 h 6857999"/>
              <a:gd name="connsiteX159" fmla="*/ 5999116 w 12193200"/>
              <a:gd name="connsiteY159" fmla="*/ 1671302 h 6857999"/>
              <a:gd name="connsiteX160" fmla="*/ 3004803 w 12193200"/>
              <a:gd name="connsiteY160" fmla="*/ 1671302 h 6857999"/>
              <a:gd name="connsiteX161" fmla="*/ 3004803 w 12193200"/>
              <a:gd name="connsiteY161" fmla="*/ 1852040 h 6857999"/>
              <a:gd name="connsiteX162" fmla="*/ 3183952 w 12193200"/>
              <a:gd name="connsiteY162" fmla="*/ 1852040 h 6857999"/>
              <a:gd name="connsiteX163" fmla="*/ 3183952 w 12193200"/>
              <a:gd name="connsiteY163" fmla="*/ 1671302 h 6857999"/>
              <a:gd name="connsiteX164" fmla="*/ 190221 w 12193200"/>
              <a:gd name="connsiteY164" fmla="*/ 1671302 h 6857999"/>
              <a:gd name="connsiteX165" fmla="*/ 190221 w 12193200"/>
              <a:gd name="connsiteY165" fmla="*/ 1852040 h 6857999"/>
              <a:gd name="connsiteX166" fmla="*/ 2997602 w 12193200"/>
              <a:gd name="connsiteY166" fmla="*/ 1852040 h 6857999"/>
              <a:gd name="connsiteX167" fmla="*/ 2997602 w 12193200"/>
              <a:gd name="connsiteY167" fmla="*/ 1671302 h 6857999"/>
              <a:gd name="connsiteX168" fmla="*/ 9193444 w 12193200"/>
              <a:gd name="connsiteY168" fmla="*/ 190219 h 6857999"/>
              <a:gd name="connsiteX169" fmla="*/ 9193444 w 12193200"/>
              <a:gd name="connsiteY169" fmla="*/ 1664102 h 6857999"/>
              <a:gd name="connsiteX170" fmla="*/ 12001406 w 12193200"/>
              <a:gd name="connsiteY170" fmla="*/ 1664102 h 6857999"/>
              <a:gd name="connsiteX171" fmla="*/ 12001406 w 12193200"/>
              <a:gd name="connsiteY171" fmla="*/ 190219 h 6857999"/>
              <a:gd name="connsiteX172" fmla="*/ 9006666 w 12193200"/>
              <a:gd name="connsiteY172" fmla="*/ 190219 h 6857999"/>
              <a:gd name="connsiteX173" fmla="*/ 9006666 w 12193200"/>
              <a:gd name="connsiteY173" fmla="*/ 1664102 h 6857999"/>
              <a:gd name="connsiteX174" fmla="*/ 9186244 w 12193200"/>
              <a:gd name="connsiteY174" fmla="*/ 1664102 h 6857999"/>
              <a:gd name="connsiteX175" fmla="*/ 9186244 w 12193200"/>
              <a:gd name="connsiteY175" fmla="*/ 190219 h 6857999"/>
              <a:gd name="connsiteX176" fmla="*/ 6191504 w 12193200"/>
              <a:gd name="connsiteY176" fmla="*/ 190219 h 6857999"/>
              <a:gd name="connsiteX177" fmla="*/ 6191504 w 12193200"/>
              <a:gd name="connsiteY177" fmla="*/ 1664102 h 6857999"/>
              <a:gd name="connsiteX178" fmla="*/ 8999466 w 12193200"/>
              <a:gd name="connsiteY178" fmla="*/ 1664102 h 6857999"/>
              <a:gd name="connsiteX179" fmla="*/ 8999466 w 12193200"/>
              <a:gd name="connsiteY179" fmla="*/ 190219 h 6857999"/>
              <a:gd name="connsiteX180" fmla="*/ 6006316 w 12193200"/>
              <a:gd name="connsiteY180" fmla="*/ 190219 h 6857999"/>
              <a:gd name="connsiteX181" fmla="*/ 6006316 w 12193200"/>
              <a:gd name="connsiteY181" fmla="*/ 1664102 h 6857999"/>
              <a:gd name="connsiteX182" fmla="*/ 6184304 w 12193200"/>
              <a:gd name="connsiteY182" fmla="*/ 1664102 h 6857999"/>
              <a:gd name="connsiteX183" fmla="*/ 6184304 w 12193200"/>
              <a:gd name="connsiteY183" fmla="*/ 190219 h 6857999"/>
              <a:gd name="connsiteX184" fmla="*/ 3191152 w 12193200"/>
              <a:gd name="connsiteY184" fmla="*/ 190219 h 6857999"/>
              <a:gd name="connsiteX185" fmla="*/ 3191152 w 12193200"/>
              <a:gd name="connsiteY185" fmla="*/ 1664102 h 6857999"/>
              <a:gd name="connsiteX186" fmla="*/ 5999116 w 12193200"/>
              <a:gd name="connsiteY186" fmla="*/ 1664102 h 6857999"/>
              <a:gd name="connsiteX187" fmla="*/ 5999116 w 12193200"/>
              <a:gd name="connsiteY187" fmla="*/ 190219 h 6857999"/>
              <a:gd name="connsiteX188" fmla="*/ 3004803 w 12193200"/>
              <a:gd name="connsiteY188" fmla="*/ 190219 h 6857999"/>
              <a:gd name="connsiteX189" fmla="*/ 3004803 w 12193200"/>
              <a:gd name="connsiteY189" fmla="*/ 1664102 h 6857999"/>
              <a:gd name="connsiteX190" fmla="*/ 3183952 w 12193200"/>
              <a:gd name="connsiteY190" fmla="*/ 1664102 h 6857999"/>
              <a:gd name="connsiteX191" fmla="*/ 3183952 w 12193200"/>
              <a:gd name="connsiteY191" fmla="*/ 190219 h 6857999"/>
              <a:gd name="connsiteX192" fmla="*/ 190221 w 12193200"/>
              <a:gd name="connsiteY192" fmla="*/ 190219 h 6857999"/>
              <a:gd name="connsiteX193" fmla="*/ 190221 w 12193200"/>
              <a:gd name="connsiteY193" fmla="*/ 1664102 h 6857999"/>
              <a:gd name="connsiteX194" fmla="*/ 2997602 w 12193200"/>
              <a:gd name="connsiteY194" fmla="*/ 1664102 h 6857999"/>
              <a:gd name="connsiteX195" fmla="*/ 2997602 w 12193200"/>
              <a:gd name="connsiteY195" fmla="*/ 190219 h 6857999"/>
              <a:gd name="connsiteX196" fmla="*/ 183021 w 12193200"/>
              <a:gd name="connsiteY196" fmla="*/ 0 h 6857999"/>
              <a:gd name="connsiteX197" fmla="*/ 190221 w 12193200"/>
              <a:gd name="connsiteY197" fmla="*/ 0 h 6857999"/>
              <a:gd name="connsiteX198" fmla="*/ 190221 w 12193200"/>
              <a:gd name="connsiteY198" fmla="*/ 183019 h 6857999"/>
              <a:gd name="connsiteX199" fmla="*/ 2997602 w 12193200"/>
              <a:gd name="connsiteY199" fmla="*/ 183019 h 6857999"/>
              <a:gd name="connsiteX200" fmla="*/ 2997602 w 12193200"/>
              <a:gd name="connsiteY200" fmla="*/ 0 h 6857999"/>
              <a:gd name="connsiteX201" fmla="*/ 3004803 w 12193200"/>
              <a:gd name="connsiteY201" fmla="*/ 0 h 6857999"/>
              <a:gd name="connsiteX202" fmla="*/ 3004803 w 12193200"/>
              <a:gd name="connsiteY202" fmla="*/ 183019 h 6857999"/>
              <a:gd name="connsiteX203" fmla="*/ 3183952 w 12193200"/>
              <a:gd name="connsiteY203" fmla="*/ 183019 h 6857999"/>
              <a:gd name="connsiteX204" fmla="*/ 3183952 w 12193200"/>
              <a:gd name="connsiteY204" fmla="*/ 0 h 6857999"/>
              <a:gd name="connsiteX205" fmla="*/ 3191152 w 12193200"/>
              <a:gd name="connsiteY205" fmla="*/ 0 h 6857999"/>
              <a:gd name="connsiteX206" fmla="*/ 3191152 w 12193200"/>
              <a:gd name="connsiteY206" fmla="*/ 183019 h 6857999"/>
              <a:gd name="connsiteX207" fmla="*/ 5999116 w 12193200"/>
              <a:gd name="connsiteY207" fmla="*/ 183019 h 6857999"/>
              <a:gd name="connsiteX208" fmla="*/ 5999116 w 12193200"/>
              <a:gd name="connsiteY208" fmla="*/ 0 h 6857999"/>
              <a:gd name="connsiteX209" fmla="*/ 6006316 w 12193200"/>
              <a:gd name="connsiteY209" fmla="*/ 0 h 6857999"/>
              <a:gd name="connsiteX210" fmla="*/ 6006316 w 12193200"/>
              <a:gd name="connsiteY210" fmla="*/ 183019 h 6857999"/>
              <a:gd name="connsiteX211" fmla="*/ 6184304 w 12193200"/>
              <a:gd name="connsiteY211" fmla="*/ 183019 h 6857999"/>
              <a:gd name="connsiteX212" fmla="*/ 6184304 w 12193200"/>
              <a:gd name="connsiteY212" fmla="*/ 0 h 6857999"/>
              <a:gd name="connsiteX213" fmla="*/ 6191504 w 12193200"/>
              <a:gd name="connsiteY213" fmla="*/ 0 h 6857999"/>
              <a:gd name="connsiteX214" fmla="*/ 6191504 w 12193200"/>
              <a:gd name="connsiteY214" fmla="*/ 183019 h 6857999"/>
              <a:gd name="connsiteX215" fmla="*/ 8999466 w 12193200"/>
              <a:gd name="connsiteY215" fmla="*/ 183019 h 6857999"/>
              <a:gd name="connsiteX216" fmla="*/ 8999466 w 12193200"/>
              <a:gd name="connsiteY216" fmla="*/ 0 h 6857999"/>
              <a:gd name="connsiteX217" fmla="*/ 9006666 w 12193200"/>
              <a:gd name="connsiteY217" fmla="*/ 0 h 6857999"/>
              <a:gd name="connsiteX218" fmla="*/ 9006666 w 12193200"/>
              <a:gd name="connsiteY218" fmla="*/ 183019 h 6857999"/>
              <a:gd name="connsiteX219" fmla="*/ 9186244 w 12193200"/>
              <a:gd name="connsiteY219" fmla="*/ 183019 h 6857999"/>
              <a:gd name="connsiteX220" fmla="*/ 9186244 w 12193200"/>
              <a:gd name="connsiteY220" fmla="*/ 1 h 6857999"/>
              <a:gd name="connsiteX221" fmla="*/ 9193444 w 12193200"/>
              <a:gd name="connsiteY221" fmla="*/ 1 h 6857999"/>
              <a:gd name="connsiteX222" fmla="*/ 9193444 w 12193200"/>
              <a:gd name="connsiteY222" fmla="*/ 183019 h 6857999"/>
              <a:gd name="connsiteX223" fmla="*/ 12001406 w 12193200"/>
              <a:gd name="connsiteY223" fmla="*/ 183019 h 6857999"/>
              <a:gd name="connsiteX224" fmla="*/ 12001406 w 12193200"/>
              <a:gd name="connsiteY224" fmla="*/ 1 h 6857999"/>
              <a:gd name="connsiteX225" fmla="*/ 12008606 w 12193200"/>
              <a:gd name="connsiteY225" fmla="*/ 1 h 6857999"/>
              <a:gd name="connsiteX226" fmla="*/ 12008606 w 12193200"/>
              <a:gd name="connsiteY226" fmla="*/ 183019 h 6857999"/>
              <a:gd name="connsiteX227" fmla="*/ 12193200 w 12193200"/>
              <a:gd name="connsiteY227" fmla="*/ 183019 h 6857999"/>
              <a:gd name="connsiteX228" fmla="*/ 12193200 w 12193200"/>
              <a:gd name="connsiteY228" fmla="*/ 190219 h 6857999"/>
              <a:gd name="connsiteX229" fmla="*/ 12008606 w 12193200"/>
              <a:gd name="connsiteY229" fmla="*/ 190219 h 6857999"/>
              <a:gd name="connsiteX230" fmla="*/ 12008606 w 12193200"/>
              <a:gd name="connsiteY230" fmla="*/ 1664102 h 6857999"/>
              <a:gd name="connsiteX231" fmla="*/ 12193200 w 12193200"/>
              <a:gd name="connsiteY231" fmla="*/ 1664102 h 6857999"/>
              <a:gd name="connsiteX232" fmla="*/ 12193200 w 12193200"/>
              <a:gd name="connsiteY232" fmla="*/ 1671302 h 6857999"/>
              <a:gd name="connsiteX233" fmla="*/ 12008606 w 12193200"/>
              <a:gd name="connsiteY233" fmla="*/ 1671302 h 6857999"/>
              <a:gd name="connsiteX234" fmla="*/ 12008606 w 12193200"/>
              <a:gd name="connsiteY234" fmla="*/ 1852040 h 6857999"/>
              <a:gd name="connsiteX235" fmla="*/ 12193200 w 12193200"/>
              <a:gd name="connsiteY235" fmla="*/ 1852040 h 6857999"/>
              <a:gd name="connsiteX236" fmla="*/ 12193200 w 12193200"/>
              <a:gd name="connsiteY236" fmla="*/ 1859240 h 6857999"/>
              <a:gd name="connsiteX237" fmla="*/ 12008606 w 12193200"/>
              <a:gd name="connsiteY237" fmla="*/ 1859240 h 6857999"/>
              <a:gd name="connsiteX238" fmla="*/ 12008606 w 12193200"/>
              <a:gd name="connsiteY238" fmla="*/ 3332115 h 6857999"/>
              <a:gd name="connsiteX239" fmla="*/ 12193200 w 12193200"/>
              <a:gd name="connsiteY239" fmla="*/ 3332115 h 6857999"/>
              <a:gd name="connsiteX240" fmla="*/ 12193200 w 12193200"/>
              <a:gd name="connsiteY240" fmla="*/ 3339315 h 6857999"/>
              <a:gd name="connsiteX241" fmla="*/ 12008606 w 12193200"/>
              <a:gd name="connsiteY241" fmla="*/ 3339315 h 6857999"/>
              <a:gd name="connsiteX242" fmla="*/ 12008606 w 12193200"/>
              <a:gd name="connsiteY242" fmla="*/ 3517303 h 6857999"/>
              <a:gd name="connsiteX243" fmla="*/ 12193200 w 12193200"/>
              <a:gd name="connsiteY243" fmla="*/ 3517303 h 6857999"/>
              <a:gd name="connsiteX244" fmla="*/ 12193200 w 12193200"/>
              <a:gd name="connsiteY244" fmla="*/ 3524503 h 6857999"/>
              <a:gd name="connsiteX245" fmla="*/ 12008606 w 12193200"/>
              <a:gd name="connsiteY245" fmla="*/ 3524503 h 6857999"/>
              <a:gd name="connsiteX246" fmla="*/ 12008606 w 12193200"/>
              <a:gd name="connsiteY246" fmla="*/ 4998966 h 6857999"/>
              <a:gd name="connsiteX247" fmla="*/ 12193200 w 12193200"/>
              <a:gd name="connsiteY247" fmla="*/ 4998966 h 6857999"/>
              <a:gd name="connsiteX248" fmla="*/ 12193200 w 12193200"/>
              <a:gd name="connsiteY248" fmla="*/ 5006166 h 6857999"/>
              <a:gd name="connsiteX249" fmla="*/ 12008606 w 12193200"/>
              <a:gd name="connsiteY249" fmla="*/ 5006166 h 6857999"/>
              <a:gd name="connsiteX250" fmla="*/ 12008606 w 12193200"/>
              <a:gd name="connsiteY250" fmla="*/ 5185743 h 6857999"/>
              <a:gd name="connsiteX251" fmla="*/ 12193200 w 12193200"/>
              <a:gd name="connsiteY251" fmla="*/ 5185743 h 6857999"/>
              <a:gd name="connsiteX252" fmla="*/ 12193200 w 12193200"/>
              <a:gd name="connsiteY252" fmla="*/ 5192943 h 6857999"/>
              <a:gd name="connsiteX253" fmla="*/ 12008606 w 12193200"/>
              <a:gd name="connsiteY253" fmla="*/ 5192943 h 6857999"/>
              <a:gd name="connsiteX254" fmla="*/ 12008606 w 12193200"/>
              <a:gd name="connsiteY254" fmla="*/ 6668993 h 6857999"/>
              <a:gd name="connsiteX255" fmla="*/ 12193200 w 12193200"/>
              <a:gd name="connsiteY255" fmla="*/ 6668993 h 6857999"/>
              <a:gd name="connsiteX256" fmla="*/ 12193200 w 12193200"/>
              <a:gd name="connsiteY256" fmla="*/ 6676193 h 6857999"/>
              <a:gd name="connsiteX257" fmla="*/ 12008606 w 12193200"/>
              <a:gd name="connsiteY257" fmla="*/ 6676193 h 6857999"/>
              <a:gd name="connsiteX258" fmla="*/ 12008606 w 12193200"/>
              <a:gd name="connsiteY258" fmla="*/ 6857999 h 6857999"/>
              <a:gd name="connsiteX259" fmla="*/ 12001406 w 12193200"/>
              <a:gd name="connsiteY259" fmla="*/ 6857999 h 6857999"/>
              <a:gd name="connsiteX260" fmla="*/ 12001406 w 12193200"/>
              <a:gd name="connsiteY260" fmla="*/ 6676193 h 6857999"/>
              <a:gd name="connsiteX261" fmla="*/ 9193444 w 12193200"/>
              <a:gd name="connsiteY261" fmla="*/ 6676193 h 6857999"/>
              <a:gd name="connsiteX262" fmla="*/ 9193444 w 12193200"/>
              <a:gd name="connsiteY262" fmla="*/ 6857999 h 6857999"/>
              <a:gd name="connsiteX263" fmla="*/ 9186244 w 12193200"/>
              <a:gd name="connsiteY263" fmla="*/ 6857999 h 6857999"/>
              <a:gd name="connsiteX264" fmla="*/ 9186244 w 12193200"/>
              <a:gd name="connsiteY264" fmla="*/ 6676193 h 6857999"/>
              <a:gd name="connsiteX265" fmla="*/ 9006666 w 12193200"/>
              <a:gd name="connsiteY265" fmla="*/ 6676193 h 6857999"/>
              <a:gd name="connsiteX266" fmla="*/ 9006666 w 12193200"/>
              <a:gd name="connsiteY266" fmla="*/ 6857999 h 6857999"/>
              <a:gd name="connsiteX267" fmla="*/ 8999466 w 12193200"/>
              <a:gd name="connsiteY267" fmla="*/ 6857999 h 6857999"/>
              <a:gd name="connsiteX268" fmla="*/ 8999466 w 12193200"/>
              <a:gd name="connsiteY268" fmla="*/ 6676193 h 6857999"/>
              <a:gd name="connsiteX269" fmla="*/ 6191504 w 12193200"/>
              <a:gd name="connsiteY269" fmla="*/ 6676193 h 6857999"/>
              <a:gd name="connsiteX270" fmla="*/ 6191504 w 12193200"/>
              <a:gd name="connsiteY270" fmla="*/ 6857999 h 6857999"/>
              <a:gd name="connsiteX271" fmla="*/ 6184304 w 12193200"/>
              <a:gd name="connsiteY271" fmla="*/ 6857999 h 6857999"/>
              <a:gd name="connsiteX272" fmla="*/ 6184304 w 12193200"/>
              <a:gd name="connsiteY272" fmla="*/ 6676193 h 6857999"/>
              <a:gd name="connsiteX273" fmla="*/ 6006316 w 12193200"/>
              <a:gd name="connsiteY273" fmla="*/ 6676193 h 6857999"/>
              <a:gd name="connsiteX274" fmla="*/ 6006316 w 12193200"/>
              <a:gd name="connsiteY274" fmla="*/ 6857999 h 6857999"/>
              <a:gd name="connsiteX275" fmla="*/ 5999116 w 12193200"/>
              <a:gd name="connsiteY275" fmla="*/ 6857999 h 6857999"/>
              <a:gd name="connsiteX276" fmla="*/ 5999116 w 12193200"/>
              <a:gd name="connsiteY276" fmla="*/ 6676193 h 6857999"/>
              <a:gd name="connsiteX277" fmla="*/ 3191152 w 12193200"/>
              <a:gd name="connsiteY277" fmla="*/ 6676193 h 6857999"/>
              <a:gd name="connsiteX278" fmla="*/ 3191152 w 12193200"/>
              <a:gd name="connsiteY278" fmla="*/ 6857999 h 6857999"/>
              <a:gd name="connsiteX279" fmla="*/ 3183952 w 12193200"/>
              <a:gd name="connsiteY279" fmla="*/ 6857999 h 6857999"/>
              <a:gd name="connsiteX280" fmla="*/ 3183952 w 12193200"/>
              <a:gd name="connsiteY280" fmla="*/ 6676193 h 6857999"/>
              <a:gd name="connsiteX281" fmla="*/ 3004803 w 12193200"/>
              <a:gd name="connsiteY281" fmla="*/ 6676193 h 6857999"/>
              <a:gd name="connsiteX282" fmla="*/ 3004803 w 12193200"/>
              <a:gd name="connsiteY282" fmla="*/ 6857999 h 6857999"/>
              <a:gd name="connsiteX283" fmla="*/ 2997602 w 12193200"/>
              <a:gd name="connsiteY283" fmla="*/ 6857999 h 6857999"/>
              <a:gd name="connsiteX284" fmla="*/ 2997602 w 12193200"/>
              <a:gd name="connsiteY284" fmla="*/ 6676193 h 6857999"/>
              <a:gd name="connsiteX285" fmla="*/ 190221 w 12193200"/>
              <a:gd name="connsiteY285" fmla="*/ 6676193 h 6857999"/>
              <a:gd name="connsiteX286" fmla="*/ 190221 w 12193200"/>
              <a:gd name="connsiteY286" fmla="*/ 6857999 h 6857999"/>
              <a:gd name="connsiteX287" fmla="*/ 183021 w 12193200"/>
              <a:gd name="connsiteY287" fmla="*/ 6857999 h 6857999"/>
              <a:gd name="connsiteX288" fmla="*/ 183021 w 12193200"/>
              <a:gd name="connsiteY288" fmla="*/ 6676193 h 6857999"/>
              <a:gd name="connsiteX289" fmla="*/ 0 w 12193200"/>
              <a:gd name="connsiteY289" fmla="*/ 6676193 h 6857999"/>
              <a:gd name="connsiteX290" fmla="*/ 0 w 12193200"/>
              <a:gd name="connsiteY290" fmla="*/ 6668993 h 6857999"/>
              <a:gd name="connsiteX291" fmla="*/ 183021 w 12193200"/>
              <a:gd name="connsiteY291" fmla="*/ 6668993 h 6857999"/>
              <a:gd name="connsiteX292" fmla="*/ 183021 w 12193200"/>
              <a:gd name="connsiteY292" fmla="*/ 5192943 h 6857999"/>
              <a:gd name="connsiteX293" fmla="*/ 0 w 12193200"/>
              <a:gd name="connsiteY293" fmla="*/ 5192943 h 6857999"/>
              <a:gd name="connsiteX294" fmla="*/ 0 w 12193200"/>
              <a:gd name="connsiteY294" fmla="*/ 5185743 h 6857999"/>
              <a:gd name="connsiteX295" fmla="*/ 183021 w 12193200"/>
              <a:gd name="connsiteY295" fmla="*/ 5185743 h 6857999"/>
              <a:gd name="connsiteX296" fmla="*/ 183021 w 12193200"/>
              <a:gd name="connsiteY296" fmla="*/ 5006166 h 6857999"/>
              <a:gd name="connsiteX297" fmla="*/ 1 w 12193200"/>
              <a:gd name="connsiteY297" fmla="*/ 5006166 h 6857999"/>
              <a:gd name="connsiteX298" fmla="*/ 1 w 12193200"/>
              <a:gd name="connsiteY298" fmla="*/ 4998966 h 6857999"/>
              <a:gd name="connsiteX299" fmla="*/ 183021 w 12193200"/>
              <a:gd name="connsiteY299" fmla="*/ 4998966 h 6857999"/>
              <a:gd name="connsiteX300" fmla="*/ 183021 w 12193200"/>
              <a:gd name="connsiteY300" fmla="*/ 3524503 h 6857999"/>
              <a:gd name="connsiteX301" fmla="*/ 1 w 12193200"/>
              <a:gd name="connsiteY301" fmla="*/ 3524503 h 6857999"/>
              <a:gd name="connsiteX302" fmla="*/ 1 w 12193200"/>
              <a:gd name="connsiteY302" fmla="*/ 3517303 h 6857999"/>
              <a:gd name="connsiteX303" fmla="*/ 183021 w 12193200"/>
              <a:gd name="connsiteY303" fmla="*/ 3517303 h 6857999"/>
              <a:gd name="connsiteX304" fmla="*/ 183021 w 12193200"/>
              <a:gd name="connsiteY304" fmla="*/ 3339315 h 6857999"/>
              <a:gd name="connsiteX305" fmla="*/ 1 w 12193200"/>
              <a:gd name="connsiteY305" fmla="*/ 3339315 h 6857999"/>
              <a:gd name="connsiteX306" fmla="*/ 1 w 12193200"/>
              <a:gd name="connsiteY306" fmla="*/ 3332115 h 6857999"/>
              <a:gd name="connsiteX307" fmla="*/ 183021 w 12193200"/>
              <a:gd name="connsiteY307" fmla="*/ 3332115 h 6857999"/>
              <a:gd name="connsiteX308" fmla="*/ 183021 w 12193200"/>
              <a:gd name="connsiteY308" fmla="*/ 1859240 h 6857999"/>
              <a:gd name="connsiteX309" fmla="*/ 1 w 12193200"/>
              <a:gd name="connsiteY309" fmla="*/ 1859240 h 6857999"/>
              <a:gd name="connsiteX310" fmla="*/ 1 w 12193200"/>
              <a:gd name="connsiteY310" fmla="*/ 1852040 h 6857999"/>
              <a:gd name="connsiteX311" fmla="*/ 183021 w 12193200"/>
              <a:gd name="connsiteY311" fmla="*/ 1852040 h 6857999"/>
              <a:gd name="connsiteX312" fmla="*/ 183021 w 12193200"/>
              <a:gd name="connsiteY312" fmla="*/ 1671302 h 6857999"/>
              <a:gd name="connsiteX313" fmla="*/ 1 w 12193200"/>
              <a:gd name="connsiteY313" fmla="*/ 1671302 h 6857999"/>
              <a:gd name="connsiteX314" fmla="*/ 1 w 12193200"/>
              <a:gd name="connsiteY314" fmla="*/ 1664102 h 6857999"/>
              <a:gd name="connsiteX315" fmla="*/ 183021 w 12193200"/>
              <a:gd name="connsiteY315" fmla="*/ 1664102 h 6857999"/>
              <a:gd name="connsiteX316" fmla="*/ 183021 w 12193200"/>
              <a:gd name="connsiteY316" fmla="*/ 190219 h 6857999"/>
              <a:gd name="connsiteX317" fmla="*/ 1 w 12193200"/>
              <a:gd name="connsiteY317" fmla="*/ 190219 h 6857999"/>
              <a:gd name="connsiteX318" fmla="*/ 1 w 12193200"/>
              <a:gd name="connsiteY318" fmla="*/ 183019 h 6857999"/>
              <a:gd name="connsiteX319" fmla="*/ 183021 w 12193200"/>
              <a:gd name="connsiteY319" fmla="*/ 18301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</a:cxnLst>
            <a:rect l="l" t="t" r="r" b="b"/>
            <a:pathLst>
              <a:path w="12193200" h="6857999">
                <a:moveTo>
                  <a:pt x="9193444" y="5192943"/>
                </a:moveTo>
                <a:lnTo>
                  <a:pt x="9193444" y="6668993"/>
                </a:lnTo>
                <a:lnTo>
                  <a:pt x="12001406" y="6668993"/>
                </a:lnTo>
                <a:lnTo>
                  <a:pt x="12001406" y="5192943"/>
                </a:lnTo>
                <a:close/>
                <a:moveTo>
                  <a:pt x="9006666" y="5192943"/>
                </a:moveTo>
                <a:lnTo>
                  <a:pt x="9006666" y="6668993"/>
                </a:lnTo>
                <a:lnTo>
                  <a:pt x="9186244" y="6668993"/>
                </a:lnTo>
                <a:lnTo>
                  <a:pt x="9186244" y="5192943"/>
                </a:lnTo>
                <a:close/>
                <a:moveTo>
                  <a:pt x="6191504" y="5192943"/>
                </a:moveTo>
                <a:lnTo>
                  <a:pt x="6191504" y="6668993"/>
                </a:lnTo>
                <a:lnTo>
                  <a:pt x="8999466" y="6668993"/>
                </a:lnTo>
                <a:lnTo>
                  <a:pt x="8999466" y="5192943"/>
                </a:lnTo>
                <a:close/>
                <a:moveTo>
                  <a:pt x="6006316" y="5192943"/>
                </a:moveTo>
                <a:lnTo>
                  <a:pt x="6006316" y="6668993"/>
                </a:lnTo>
                <a:lnTo>
                  <a:pt x="6184304" y="6668993"/>
                </a:lnTo>
                <a:lnTo>
                  <a:pt x="6184304" y="5192943"/>
                </a:lnTo>
                <a:close/>
                <a:moveTo>
                  <a:pt x="3191152" y="5192943"/>
                </a:moveTo>
                <a:lnTo>
                  <a:pt x="3191152" y="6668993"/>
                </a:lnTo>
                <a:lnTo>
                  <a:pt x="5999116" y="6668993"/>
                </a:lnTo>
                <a:lnTo>
                  <a:pt x="5999116" y="5192943"/>
                </a:lnTo>
                <a:close/>
                <a:moveTo>
                  <a:pt x="3004803" y="5192943"/>
                </a:moveTo>
                <a:lnTo>
                  <a:pt x="3004803" y="6668993"/>
                </a:lnTo>
                <a:lnTo>
                  <a:pt x="3183952" y="6668993"/>
                </a:lnTo>
                <a:lnTo>
                  <a:pt x="3183952" y="5192943"/>
                </a:lnTo>
                <a:close/>
                <a:moveTo>
                  <a:pt x="190221" y="5192943"/>
                </a:moveTo>
                <a:lnTo>
                  <a:pt x="190221" y="6668993"/>
                </a:lnTo>
                <a:lnTo>
                  <a:pt x="2997602" y="6668993"/>
                </a:lnTo>
                <a:lnTo>
                  <a:pt x="2997602" y="5192943"/>
                </a:lnTo>
                <a:close/>
                <a:moveTo>
                  <a:pt x="9193444" y="5006166"/>
                </a:moveTo>
                <a:lnTo>
                  <a:pt x="9193444" y="5185743"/>
                </a:lnTo>
                <a:lnTo>
                  <a:pt x="12001406" y="5185743"/>
                </a:lnTo>
                <a:lnTo>
                  <a:pt x="12001406" y="5006166"/>
                </a:lnTo>
                <a:close/>
                <a:moveTo>
                  <a:pt x="9006666" y="5006166"/>
                </a:moveTo>
                <a:lnTo>
                  <a:pt x="9006666" y="5185743"/>
                </a:lnTo>
                <a:lnTo>
                  <a:pt x="9186244" y="5185743"/>
                </a:lnTo>
                <a:lnTo>
                  <a:pt x="9186244" y="5006166"/>
                </a:lnTo>
                <a:close/>
                <a:moveTo>
                  <a:pt x="6191504" y="5006166"/>
                </a:moveTo>
                <a:lnTo>
                  <a:pt x="6191504" y="5185743"/>
                </a:lnTo>
                <a:lnTo>
                  <a:pt x="8999466" y="5185743"/>
                </a:lnTo>
                <a:lnTo>
                  <a:pt x="8999466" y="5006166"/>
                </a:lnTo>
                <a:close/>
                <a:moveTo>
                  <a:pt x="6006316" y="5006166"/>
                </a:moveTo>
                <a:lnTo>
                  <a:pt x="6006316" y="5185743"/>
                </a:lnTo>
                <a:lnTo>
                  <a:pt x="6184304" y="5185743"/>
                </a:lnTo>
                <a:lnTo>
                  <a:pt x="6184304" y="5006166"/>
                </a:lnTo>
                <a:close/>
                <a:moveTo>
                  <a:pt x="3191152" y="5006166"/>
                </a:moveTo>
                <a:lnTo>
                  <a:pt x="3191152" y="5185743"/>
                </a:lnTo>
                <a:lnTo>
                  <a:pt x="5999116" y="5185743"/>
                </a:lnTo>
                <a:lnTo>
                  <a:pt x="5999116" y="5006166"/>
                </a:lnTo>
                <a:close/>
                <a:moveTo>
                  <a:pt x="3004803" y="5006166"/>
                </a:moveTo>
                <a:lnTo>
                  <a:pt x="3004803" y="5185743"/>
                </a:lnTo>
                <a:lnTo>
                  <a:pt x="3183952" y="5185743"/>
                </a:lnTo>
                <a:lnTo>
                  <a:pt x="3183952" y="5006166"/>
                </a:lnTo>
                <a:close/>
                <a:moveTo>
                  <a:pt x="190221" y="5006166"/>
                </a:moveTo>
                <a:lnTo>
                  <a:pt x="190221" y="5185743"/>
                </a:lnTo>
                <a:lnTo>
                  <a:pt x="2997602" y="5185743"/>
                </a:lnTo>
                <a:lnTo>
                  <a:pt x="2997602" y="5006166"/>
                </a:lnTo>
                <a:close/>
                <a:moveTo>
                  <a:pt x="9193444" y="3524503"/>
                </a:moveTo>
                <a:lnTo>
                  <a:pt x="9193444" y="4998966"/>
                </a:lnTo>
                <a:lnTo>
                  <a:pt x="12001406" y="4998966"/>
                </a:lnTo>
                <a:lnTo>
                  <a:pt x="12001406" y="3524503"/>
                </a:lnTo>
                <a:close/>
                <a:moveTo>
                  <a:pt x="9006666" y="3524503"/>
                </a:moveTo>
                <a:lnTo>
                  <a:pt x="9006666" y="4998966"/>
                </a:lnTo>
                <a:lnTo>
                  <a:pt x="9186244" y="4998966"/>
                </a:lnTo>
                <a:lnTo>
                  <a:pt x="9186244" y="3524503"/>
                </a:lnTo>
                <a:close/>
                <a:moveTo>
                  <a:pt x="6191504" y="3524503"/>
                </a:moveTo>
                <a:lnTo>
                  <a:pt x="6191504" y="4998966"/>
                </a:lnTo>
                <a:lnTo>
                  <a:pt x="8999466" y="4998966"/>
                </a:lnTo>
                <a:lnTo>
                  <a:pt x="8999466" y="3524503"/>
                </a:lnTo>
                <a:close/>
                <a:moveTo>
                  <a:pt x="6006316" y="3524503"/>
                </a:moveTo>
                <a:lnTo>
                  <a:pt x="6006316" y="4998966"/>
                </a:lnTo>
                <a:lnTo>
                  <a:pt x="6184304" y="4998966"/>
                </a:lnTo>
                <a:lnTo>
                  <a:pt x="6184304" y="3524503"/>
                </a:lnTo>
                <a:close/>
                <a:moveTo>
                  <a:pt x="3191152" y="3524503"/>
                </a:moveTo>
                <a:lnTo>
                  <a:pt x="3191152" y="4998966"/>
                </a:lnTo>
                <a:lnTo>
                  <a:pt x="5999116" y="4998966"/>
                </a:lnTo>
                <a:lnTo>
                  <a:pt x="5999116" y="3524503"/>
                </a:lnTo>
                <a:close/>
                <a:moveTo>
                  <a:pt x="3004803" y="3524503"/>
                </a:moveTo>
                <a:lnTo>
                  <a:pt x="3004803" y="4998966"/>
                </a:lnTo>
                <a:lnTo>
                  <a:pt x="3183952" y="4998966"/>
                </a:lnTo>
                <a:lnTo>
                  <a:pt x="3183952" y="3524503"/>
                </a:lnTo>
                <a:close/>
                <a:moveTo>
                  <a:pt x="190221" y="3524503"/>
                </a:moveTo>
                <a:lnTo>
                  <a:pt x="190221" y="4998966"/>
                </a:lnTo>
                <a:lnTo>
                  <a:pt x="2997602" y="4998966"/>
                </a:lnTo>
                <a:lnTo>
                  <a:pt x="2997602" y="3524503"/>
                </a:lnTo>
                <a:close/>
                <a:moveTo>
                  <a:pt x="9193444" y="3339315"/>
                </a:moveTo>
                <a:lnTo>
                  <a:pt x="9193444" y="3517303"/>
                </a:lnTo>
                <a:lnTo>
                  <a:pt x="12001406" y="3517303"/>
                </a:lnTo>
                <a:lnTo>
                  <a:pt x="12001406" y="3339315"/>
                </a:lnTo>
                <a:close/>
                <a:moveTo>
                  <a:pt x="9006666" y="3339315"/>
                </a:moveTo>
                <a:lnTo>
                  <a:pt x="9006666" y="3517303"/>
                </a:lnTo>
                <a:lnTo>
                  <a:pt x="9186244" y="3517303"/>
                </a:lnTo>
                <a:lnTo>
                  <a:pt x="9186244" y="3339315"/>
                </a:lnTo>
                <a:close/>
                <a:moveTo>
                  <a:pt x="6191504" y="3339315"/>
                </a:moveTo>
                <a:lnTo>
                  <a:pt x="6191504" y="3517303"/>
                </a:lnTo>
                <a:lnTo>
                  <a:pt x="8999466" y="3517303"/>
                </a:lnTo>
                <a:lnTo>
                  <a:pt x="8999466" y="3339315"/>
                </a:lnTo>
                <a:close/>
                <a:moveTo>
                  <a:pt x="6006316" y="3339315"/>
                </a:moveTo>
                <a:lnTo>
                  <a:pt x="6006316" y="3517303"/>
                </a:lnTo>
                <a:lnTo>
                  <a:pt x="6184304" y="3517303"/>
                </a:lnTo>
                <a:lnTo>
                  <a:pt x="6184304" y="3339315"/>
                </a:lnTo>
                <a:close/>
                <a:moveTo>
                  <a:pt x="3191152" y="3339315"/>
                </a:moveTo>
                <a:lnTo>
                  <a:pt x="3191152" y="3517303"/>
                </a:lnTo>
                <a:lnTo>
                  <a:pt x="5999116" y="3517303"/>
                </a:lnTo>
                <a:lnTo>
                  <a:pt x="5999116" y="3339315"/>
                </a:lnTo>
                <a:close/>
                <a:moveTo>
                  <a:pt x="3004803" y="3339315"/>
                </a:moveTo>
                <a:lnTo>
                  <a:pt x="3004803" y="3517303"/>
                </a:lnTo>
                <a:lnTo>
                  <a:pt x="3183952" y="3517303"/>
                </a:lnTo>
                <a:lnTo>
                  <a:pt x="3183952" y="3339315"/>
                </a:lnTo>
                <a:close/>
                <a:moveTo>
                  <a:pt x="190221" y="3339315"/>
                </a:moveTo>
                <a:lnTo>
                  <a:pt x="190221" y="3517303"/>
                </a:lnTo>
                <a:lnTo>
                  <a:pt x="2997602" y="3517303"/>
                </a:lnTo>
                <a:lnTo>
                  <a:pt x="2997602" y="3339315"/>
                </a:lnTo>
                <a:close/>
                <a:moveTo>
                  <a:pt x="9193444" y="1859240"/>
                </a:moveTo>
                <a:lnTo>
                  <a:pt x="9193444" y="3332115"/>
                </a:lnTo>
                <a:lnTo>
                  <a:pt x="12001406" y="3332115"/>
                </a:lnTo>
                <a:lnTo>
                  <a:pt x="12001406" y="1859240"/>
                </a:lnTo>
                <a:close/>
                <a:moveTo>
                  <a:pt x="9006666" y="1859240"/>
                </a:moveTo>
                <a:lnTo>
                  <a:pt x="9006666" y="3332115"/>
                </a:lnTo>
                <a:lnTo>
                  <a:pt x="9186244" y="3332115"/>
                </a:lnTo>
                <a:lnTo>
                  <a:pt x="9186244" y="1859240"/>
                </a:lnTo>
                <a:close/>
                <a:moveTo>
                  <a:pt x="6191504" y="1859240"/>
                </a:moveTo>
                <a:lnTo>
                  <a:pt x="6191504" y="3332115"/>
                </a:lnTo>
                <a:lnTo>
                  <a:pt x="8999466" y="3332115"/>
                </a:lnTo>
                <a:lnTo>
                  <a:pt x="8999466" y="1859240"/>
                </a:lnTo>
                <a:close/>
                <a:moveTo>
                  <a:pt x="6006316" y="1859240"/>
                </a:moveTo>
                <a:lnTo>
                  <a:pt x="6006316" y="3332115"/>
                </a:lnTo>
                <a:lnTo>
                  <a:pt x="6184304" y="3332115"/>
                </a:lnTo>
                <a:lnTo>
                  <a:pt x="6184304" y="1859240"/>
                </a:lnTo>
                <a:close/>
                <a:moveTo>
                  <a:pt x="3191152" y="1859240"/>
                </a:moveTo>
                <a:lnTo>
                  <a:pt x="3191152" y="3332115"/>
                </a:lnTo>
                <a:lnTo>
                  <a:pt x="5999116" y="3332115"/>
                </a:lnTo>
                <a:lnTo>
                  <a:pt x="5999116" y="1859240"/>
                </a:lnTo>
                <a:close/>
                <a:moveTo>
                  <a:pt x="3004803" y="1859240"/>
                </a:moveTo>
                <a:lnTo>
                  <a:pt x="3004803" y="3332115"/>
                </a:lnTo>
                <a:lnTo>
                  <a:pt x="3183952" y="3332115"/>
                </a:lnTo>
                <a:lnTo>
                  <a:pt x="3183952" y="1859240"/>
                </a:lnTo>
                <a:close/>
                <a:moveTo>
                  <a:pt x="190221" y="1859240"/>
                </a:moveTo>
                <a:lnTo>
                  <a:pt x="190221" y="3332115"/>
                </a:lnTo>
                <a:lnTo>
                  <a:pt x="2997602" y="3332115"/>
                </a:lnTo>
                <a:lnTo>
                  <a:pt x="2997602" y="1859240"/>
                </a:lnTo>
                <a:close/>
                <a:moveTo>
                  <a:pt x="9193444" y="1671302"/>
                </a:moveTo>
                <a:lnTo>
                  <a:pt x="9193444" y="1852040"/>
                </a:lnTo>
                <a:lnTo>
                  <a:pt x="12001406" y="1852040"/>
                </a:lnTo>
                <a:lnTo>
                  <a:pt x="12001406" y="1671302"/>
                </a:lnTo>
                <a:close/>
                <a:moveTo>
                  <a:pt x="9006666" y="1671302"/>
                </a:moveTo>
                <a:lnTo>
                  <a:pt x="9006666" y="1852040"/>
                </a:lnTo>
                <a:lnTo>
                  <a:pt x="9186244" y="1852040"/>
                </a:lnTo>
                <a:lnTo>
                  <a:pt x="9186244" y="1671302"/>
                </a:lnTo>
                <a:close/>
                <a:moveTo>
                  <a:pt x="6191504" y="1671302"/>
                </a:moveTo>
                <a:lnTo>
                  <a:pt x="6191504" y="1852040"/>
                </a:lnTo>
                <a:lnTo>
                  <a:pt x="8999466" y="1852040"/>
                </a:lnTo>
                <a:lnTo>
                  <a:pt x="8999466" y="1671302"/>
                </a:lnTo>
                <a:close/>
                <a:moveTo>
                  <a:pt x="6006316" y="1671302"/>
                </a:moveTo>
                <a:lnTo>
                  <a:pt x="6006316" y="1852040"/>
                </a:lnTo>
                <a:lnTo>
                  <a:pt x="6184304" y="1852040"/>
                </a:lnTo>
                <a:lnTo>
                  <a:pt x="6184304" y="1671302"/>
                </a:lnTo>
                <a:close/>
                <a:moveTo>
                  <a:pt x="3191152" y="1671302"/>
                </a:moveTo>
                <a:lnTo>
                  <a:pt x="3191152" y="1852040"/>
                </a:lnTo>
                <a:lnTo>
                  <a:pt x="5999116" y="1852040"/>
                </a:lnTo>
                <a:lnTo>
                  <a:pt x="5999116" y="1671302"/>
                </a:lnTo>
                <a:close/>
                <a:moveTo>
                  <a:pt x="3004803" y="1671302"/>
                </a:moveTo>
                <a:lnTo>
                  <a:pt x="3004803" y="1852040"/>
                </a:lnTo>
                <a:lnTo>
                  <a:pt x="3183952" y="1852040"/>
                </a:lnTo>
                <a:lnTo>
                  <a:pt x="3183952" y="1671302"/>
                </a:lnTo>
                <a:close/>
                <a:moveTo>
                  <a:pt x="190221" y="1671302"/>
                </a:moveTo>
                <a:lnTo>
                  <a:pt x="190221" y="1852040"/>
                </a:lnTo>
                <a:lnTo>
                  <a:pt x="2997602" y="1852040"/>
                </a:lnTo>
                <a:lnTo>
                  <a:pt x="2997602" y="1671302"/>
                </a:lnTo>
                <a:close/>
                <a:moveTo>
                  <a:pt x="9193444" y="190219"/>
                </a:moveTo>
                <a:lnTo>
                  <a:pt x="9193444" y="1664102"/>
                </a:lnTo>
                <a:lnTo>
                  <a:pt x="12001406" y="1664102"/>
                </a:lnTo>
                <a:lnTo>
                  <a:pt x="12001406" y="190219"/>
                </a:lnTo>
                <a:close/>
                <a:moveTo>
                  <a:pt x="9006666" y="190219"/>
                </a:moveTo>
                <a:lnTo>
                  <a:pt x="9006666" y="1664102"/>
                </a:lnTo>
                <a:lnTo>
                  <a:pt x="9186244" y="1664102"/>
                </a:lnTo>
                <a:lnTo>
                  <a:pt x="9186244" y="190219"/>
                </a:lnTo>
                <a:close/>
                <a:moveTo>
                  <a:pt x="6191504" y="190219"/>
                </a:moveTo>
                <a:lnTo>
                  <a:pt x="6191504" y="1664102"/>
                </a:lnTo>
                <a:lnTo>
                  <a:pt x="8999466" y="1664102"/>
                </a:lnTo>
                <a:lnTo>
                  <a:pt x="8999466" y="190219"/>
                </a:lnTo>
                <a:close/>
                <a:moveTo>
                  <a:pt x="6006316" y="190219"/>
                </a:moveTo>
                <a:lnTo>
                  <a:pt x="6006316" y="1664102"/>
                </a:lnTo>
                <a:lnTo>
                  <a:pt x="6184304" y="1664102"/>
                </a:lnTo>
                <a:lnTo>
                  <a:pt x="6184304" y="190219"/>
                </a:lnTo>
                <a:close/>
                <a:moveTo>
                  <a:pt x="3191152" y="190219"/>
                </a:moveTo>
                <a:lnTo>
                  <a:pt x="3191152" y="1664102"/>
                </a:lnTo>
                <a:lnTo>
                  <a:pt x="5999116" y="1664102"/>
                </a:lnTo>
                <a:lnTo>
                  <a:pt x="5999116" y="190219"/>
                </a:lnTo>
                <a:close/>
                <a:moveTo>
                  <a:pt x="3004803" y="190219"/>
                </a:moveTo>
                <a:lnTo>
                  <a:pt x="3004803" y="1664102"/>
                </a:lnTo>
                <a:lnTo>
                  <a:pt x="3183952" y="1664102"/>
                </a:lnTo>
                <a:lnTo>
                  <a:pt x="3183952" y="190219"/>
                </a:lnTo>
                <a:close/>
                <a:moveTo>
                  <a:pt x="190221" y="190219"/>
                </a:moveTo>
                <a:lnTo>
                  <a:pt x="190221" y="1664102"/>
                </a:lnTo>
                <a:lnTo>
                  <a:pt x="2997602" y="1664102"/>
                </a:lnTo>
                <a:lnTo>
                  <a:pt x="2997602" y="190219"/>
                </a:lnTo>
                <a:close/>
                <a:moveTo>
                  <a:pt x="183021" y="0"/>
                </a:moveTo>
                <a:lnTo>
                  <a:pt x="190221" y="0"/>
                </a:lnTo>
                <a:lnTo>
                  <a:pt x="190221" y="183019"/>
                </a:lnTo>
                <a:lnTo>
                  <a:pt x="2997602" y="183019"/>
                </a:lnTo>
                <a:lnTo>
                  <a:pt x="2997602" y="0"/>
                </a:lnTo>
                <a:lnTo>
                  <a:pt x="3004803" y="0"/>
                </a:lnTo>
                <a:lnTo>
                  <a:pt x="3004803" y="183019"/>
                </a:lnTo>
                <a:lnTo>
                  <a:pt x="3183952" y="183019"/>
                </a:lnTo>
                <a:lnTo>
                  <a:pt x="3183952" y="0"/>
                </a:lnTo>
                <a:lnTo>
                  <a:pt x="3191152" y="0"/>
                </a:lnTo>
                <a:lnTo>
                  <a:pt x="3191152" y="183019"/>
                </a:lnTo>
                <a:lnTo>
                  <a:pt x="5999116" y="183019"/>
                </a:lnTo>
                <a:lnTo>
                  <a:pt x="5999116" y="0"/>
                </a:lnTo>
                <a:lnTo>
                  <a:pt x="6006316" y="0"/>
                </a:lnTo>
                <a:lnTo>
                  <a:pt x="6006316" y="183019"/>
                </a:lnTo>
                <a:lnTo>
                  <a:pt x="6184304" y="183019"/>
                </a:lnTo>
                <a:lnTo>
                  <a:pt x="6184304" y="0"/>
                </a:lnTo>
                <a:lnTo>
                  <a:pt x="6191504" y="0"/>
                </a:lnTo>
                <a:lnTo>
                  <a:pt x="6191504" y="183019"/>
                </a:lnTo>
                <a:lnTo>
                  <a:pt x="8999466" y="183019"/>
                </a:lnTo>
                <a:lnTo>
                  <a:pt x="8999466" y="0"/>
                </a:lnTo>
                <a:lnTo>
                  <a:pt x="9006666" y="0"/>
                </a:lnTo>
                <a:lnTo>
                  <a:pt x="9006666" y="183019"/>
                </a:lnTo>
                <a:lnTo>
                  <a:pt x="9186244" y="183019"/>
                </a:lnTo>
                <a:lnTo>
                  <a:pt x="9186244" y="1"/>
                </a:lnTo>
                <a:lnTo>
                  <a:pt x="9193444" y="1"/>
                </a:lnTo>
                <a:lnTo>
                  <a:pt x="9193444" y="183019"/>
                </a:lnTo>
                <a:lnTo>
                  <a:pt x="12001406" y="183019"/>
                </a:lnTo>
                <a:lnTo>
                  <a:pt x="12001406" y="1"/>
                </a:lnTo>
                <a:lnTo>
                  <a:pt x="12008606" y="1"/>
                </a:lnTo>
                <a:lnTo>
                  <a:pt x="12008606" y="183019"/>
                </a:lnTo>
                <a:lnTo>
                  <a:pt x="12193200" y="183019"/>
                </a:lnTo>
                <a:lnTo>
                  <a:pt x="12193200" y="190219"/>
                </a:lnTo>
                <a:lnTo>
                  <a:pt x="12008606" y="190219"/>
                </a:lnTo>
                <a:lnTo>
                  <a:pt x="12008606" y="1664102"/>
                </a:lnTo>
                <a:lnTo>
                  <a:pt x="12193200" y="1664102"/>
                </a:lnTo>
                <a:lnTo>
                  <a:pt x="12193200" y="1671302"/>
                </a:lnTo>
                <a:lnTo>
                  <a:pt x="12008606" y="1671302"/>
                </a:lnTo>
                <a:lnTo>
                  <a:pt x="12008606" y="1852040"/>
                </a:lnTo>
                <a:lnTo>
                  <a:pt x="12193200" y="1852040"/>
                </a:lnTo>
                <a:lnTo>
                  <a:pt x="12193200" y="1859240"/>
                </a:lnTo>
                <a:lnTo>
                  <a:pt x="12008606" y="1859240"/>
                </a:lnTo>
                <a:lnTo>
                  <a:pt x="12008606" y="3332115"/>
                </a:lnTo>
                <a:lnTo>
                  <a:pt x="12193200" y="3332115"/>
                </a:lnTo>
                <a:lnTo>
                  <a:pt x="12193200" y="3339315"/>
                </a:lnTo>
                <a:lnTo>
                  <a:pt x="12008606" y="3339315"/>
                </a:lnTo>
                <a:lnTo>
                  <a:pt x="12008606" y="3517303"/>
                </a:lnTo>
                <a:lnTo>
                  <a:pt x="12193200" y="3517303"/>
                </a:lnTo>
                <a:lnTo>
                  <a:pt x="12193200" y="3524503"/>
                </a:lnTo>
                <a:lnTo>
                  <a:pt x="12008606" y="3524503"/>
                </a:lnTo>
                <a:lnTo>
                  <a:pt x="12008606" y="4998966"/>
                </a:lnTo>
                <a:lnTo>
                  <a:pt x="12193200" y="4998966"/>
                </a:lnTo>
                <a:lnTo>
                  <a:pt x="12193200" y="5006166"/>
                </a:lnTo>
                <a:lnTo>
                  <a:pt x="12008606" y="5006166"/>
                </a:lnTo>
                <a:lnTo>
                  <a:pt x="12008606" y="5185743"/>
                </a:lnTo>
                <a:lnTo>
                  <a:pt x="12193200" y="5185743"/>
                </a:lnTo>
                <a:lnTo>
                  <a:pt x="12193200" y="5192943"/>
                </a:lnTo>
                <a:lnTo>
                  <a:pt x="12008606" y="5192943"/>
                </a:lnTo>
                <a:lnTo>
                  <a:pt x="12008606" y="6668993"/>
                </a:lnTo>
                <a:lnTo>
                  <a:pt x="12193200" y="6668993"/>
                </a:lnTo>
                <a:lnTo>
                  <a:pt x="12193200" y="6676193"/>
                </a:lnTo>
                <a:lnTo>
                  <a:pt x="12008606" y="6676193"/>
                </a:lnTo>
                <a:lnTo>
                  <a:pt x="12008606" y="6857999"/>
                </a:lnTo>
                <a:lnTo>
                  <a:pt x="12001406" y="6857999"/>
                </a:lnTo>
                <a:lnTo>
                  <a:pt x="12001406" y="6676193"/>
                </a:lnTo>
                <a:lnTo>
                  <a:pt x="9193444" y="6676193"/>
                </a:lnTo>
                <a:lnTo>
                  <a:pt x="9193444" y="6857999"/>
                </a:lnTo>
                <a:lnTo>
                  <a:pt x="9186244" y="6857999"/>
                </a:lnTo>
                <a:lnTo>
                  <a:pt x="9186244" y="6676193"/>
                </a:lnTo>
                <a:lnTo>
                  <a:pt x="9006666" y="6676193"/>
                </a:lnTo>
                <a:lnTo>
                  <a:pt x="9006666" y="6857999"/>
                </a:lnTo>
                <a:lnTo>
                  <a:pt x="8999466" y="6857999"/>
                </a:lnTo>
                <a:lnTo>
                  <a:pt x="8999466" y="6676193"/>
                </a:lnTo>
                <a:lnTo>
                  <a:pt x="6191504" y="6676193"/>
                </a:lnTo>
                <a:lnTo>
                  <a:pt x="6191504" y="6857999"/>
                </a:lnTo>
                <a:lnTo>
                  <a:pt x="6184304" y="6857999"/>
                </a:lnTo>
                <a:lnTo>
                  <a:pt x="6184304" y="6676193"/>
                </a:lnTo>
                <a:lnTo>
                  <a:pt x="6006316" y="6676193"/>
                </a:lnTo>
                <a:lnTo>
                  <a:pt x="6006316" y="6857999"/>
                </a:lnTo>
                <a:lnTo>
                  <a:pt x="5999116" y="6857999"/>
                </a:lnTo>
                <a:lnTo>
                  <a:pt x="5999116" y="6676193"/>
                </a:lnTo>
                <a:lnTo>
                  <a:pt x="3191152" y="6676193"/>
                </a:lnTo>
                <a:lnTo>
                  <a:pt x="3191152" y="6857999"/>
                </a:lnTo>
                <a:lnTo>
                  <a:pt x="3183952" y="6857999"/>
                </a:lnTo>
                <a:lnTo>
                  <a:pt x="3183952" y="6676193"/>
                </a:lnTo>
                <a:lnTo>
                  <a:pt x="3004803" y="6676193"/>
                </a:lnTo>
                <a:lnTo>
                  <a:pt x="3004803" y="6857999"/>
                </a:lnTo>
                <a:lnTo>
                  <a:pt x="2997602" y="6857999"/>
                </a:lnTo>
                <a:lnTo>
                  <a:pt x="2997602" y="6676193"/>
                </a:lnTo>
                <a:lnTo>
                  <a:pt x="190221" y="6676193"/>
                </a:lnTo>
                <a:lnTo>
                  <a:pt x="190221" y="6857999"/>
                </a:lnTo>
                <a:lnTo>
                  <a:pt x="183021" y="6857999"/>
                </a:lnTo>
                <a:lnTo>
                  <a:pt x="183021" y="6676193"/>
                </a:lnTo>
                <a:lnTo>
                  <a:pt x="0" y="6676193"/>
                </a:lnTo>
                <a:lnTo>
                  <a:pt x="0" y="6668993"/>
                </a:lnTo>
                <a:lnTo>
                  <a:pt x="183021" y="6668993"/>
                </a:lnTo>
                <a:lnTo>
                  <a:pt x="183021" y="5192943"/>
                </a:lnTo>
                <a:lnTo>
                  <a:pt x="0" y="5192943"/>
                </a:lnTo>
                <a:lnTo>
                  <a:pt x="0" y="5185743"/>
                </a:lnTo>
                <a:lnTo>
                  <a:pt x="183021" y="5185743"/>
                </a:lnTo>
                <a:lnTo>
                  <a:pt x="183021" y="5006166"/>
                </a:lnTo>
                <a:lnTo>
                  <a:pt x="1" y="5006166"/>
                </a:lnTo>
                <a:lnTo>
                  <a:pt x="1" y="4998966"/>
                </a:lnTo>
                <a:lnTo>
                  <a:pt x="183021" y="4998966"/>
                </a:lnTo>
                <a:lnTo>
                  <a:pt x="183021" y="3524503"/>
                </a:lnTo>
                <a:lnTo>
                  <a:pt x="1" y="3524503"/>
                </a:lnTo>
                <a:lnTo>
                  <a:pt x="1" y="3517303"/>
                </a:lnTo>
                <a:lnTo>
                  <a:pt x="183021" y="3517303"/>
                </a:lnTo>
                <a:lnTo>
                  <a:pt x="183021" y="3339315"/>
                </a:lnTo>
                <a:lnTo>
                  <a:pt x="1" y="3339315"/>
                </a:lnTo>
                <a:lnTo>
                  <a:pt x="1" y="3332115"/>
                </a:lnTo>
                <a:lnTo>
                  <a:pt x="183021" y="3332115"/>
                </a:lnTo>
                <a:lnTo>
                  <a:pt x="183021" y="1859240"/>
                </a:lnTo>
                <a:lnTo>
                  <a:pt x="1" y="1859240"/>
                </a:lnTo>
                <a:lnTo>
                  <a:pt x="1" y="1852040"/>
                </a:lnTo>
                <a:lnTo>
                  <a:pt x="183021" y="1852040"/>
                </a:lnTo>
                <a:lnTo>
                  <a:pt x="183021" y="1671302"/>
                </a:lnTo>
                <a:lnTo>
                  <a:pt x="1" y="1671302"/>
                </a:lnTo>
                <a:lnTo>
                  <a:pt x="1" y="1664102"/>
                </a:lnTo>
                <a:lnTo>
                  <a:pt x="183021" y="1664102"/>
                </a:lnTo>
                <a:lnTo>
                  <a:pt x="183021" y="190219"/>
                </a:lnTo>
                <a:lnTo>
                  <a:pt x="1" y="190219"/>
                </a:lnTo>
                <a:lnTo>
                  <a:pt x="1" y="183019"/>
                </a:lnTo>
                <a:lnTo>
                  <a:pt x="183021" y="183019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0" name="Logo">
            <a:extLst>
              <a:ext uri="{FF2B5EF4-FFF2-40B4-BE49-F238E27FC236}">
                <a16:creationId xmlns:a16="http://schemas.microsoft.com/office/drawing/2014/main" id="{B241B74F-7D87-FFC5-C09C-F196C06575DA}"/>
              </a:ext>
            </a:extLst>
          </p:cNvPr>
          <p:cNvSpPr/>
          <p:nvPr userDrawn="1"/>
        </p:nvSpPr>
        <p:spPr>
          <a:xfrm>
            <a:off x="190502" y="6556701"/>
            <a:ext cx="936626" cy="142550"/>
          </a:xfrm>
          <a:custGeom>
            <a:avLst/>
            <a:gdLst>
              <a:gd name="connsiteX0" fmla="*/ 5882163 w 7505700"/>
              <a:gd name="connsiteY0" fmla="*/ 551211 h 1142333"/>
              <a:gd name="connsiteX1" fmla="*/ 5731859 w 7505700"/>
              <a:gd name="connsiteY1" fmla="*/ 611314 h 1142333"/>
              <a:gd name="connsiteX2" fmla="*/ 5541454 w 7505700"/>
              <a:gd name="connsiteY2" fmla="*/ 721518 h 1142333"/>
              <a:gd name="connsiteX3" fmla="*/ 5671756 w 7505700"/>
              <a:gd name="connsiteY3" fmla="*/ 821721 h 1142333"/>
              <a:gd name="connsiteX4" fmla="*/ 5882163 w 7505700"/>
              <a:gd name="connsiteY4" fmla="*/ 581215 h 1142333"/>
              <a:gd name="connsiteX5" fmla="*/ 1202531 w 7505700"/>
              <a:gd name="connsiteY5" fmla="*/ 280606 h 1142333"/>
              <a:gd name="connsiteX6" fmla="*/ 992124 w 7505700"/>
              <a:gd name="connsiteY6" fmla="*/ 491014 h 1142333"/>
              <a:gd name="connsiteX7" fmla="*/ 1402937 w 7505700"/>
              <a:gd name="connsiteY7" fmla="*/ 491014 h 1142333"/>
              <a:gd name="connsiteX8" fmla="*/ 1202531 w 7505700"/>
              <a:gd name="connsiteY8" fmla="*/ 280606 h 1142333"/>
              <a:gd name="connsiteX9" fmla="*/ 3106579 w 7505700"/>
              <a:gd name="connsiteY9" fmla="*/ 280511 h 1142333"/>
              <a:gd name="connsiteX10" fmla="*/ 2886075 w 7505700"/>
              <a:gd name="connsiteY10" fmla="*/ 551116 h 1142333"/>
              <a:gd name="connsiteX11" fmla="*/ 3106579 w 7505700"/>
              <a:gd name="connsiteY11" fmla="*/ 821721 h 1142333"/>
              <a:gd name="connsiteX12" fmla="*/ 3316986 w 7505700"/>
              <a:gd name="connsiteY12" fmla="*/ 551116 h 1142333"/>
              <a:gd name="connsiteX13" fmla="*/ 3106579 w 7505700"/>
              <a:gd name="connsiteY13" fmla="*/ 280511 h 1142333"/>
              <a:gd name="connsiteX14" fmla="*/ 5020532 w 7505700"/>
              <a:gd name="connsiteY14" fmla="*/ 270509 h 1142333"/>
              <a:gd name="connsiteX15" fmla="*/ 4800028 w 7505700"/>
              <a:gd name="connsiteY15" fmla="*/ 551116 h 1142333"/>
              <a:gd name="connsiteX16" fmla="*/ 5020532 w 7505700"/>
              <a:gd name="connsiteY16" fmla="*/ 821721 h 1142333"/>
              <a:gd name="connsiteX17" fmla="*/ 5220938 w 7505700"/>
              <a:gd name="connsiteY17" fmla="*/ 541115 h 1142333"/>
              <a:gd name="connsiteX18" fmla="*/ 5020532 w 7505700"/>
              <a:gd name="connsiteY18" fmla="*/ 270509 h 1142333"/>
              <a:gd name="connsiteX19" fmla="*/ 6824376 w 7505700"/>
              <a:gd name="connsiteY19" fmla="*/ 190404 h 1142333"/>
              <a:gd name="connsiteX20" fmla="*/ 6964680 w 7505700"/>
              <a:gd name="connsiteY20" fmla="*/ 190404 h 1142333"/>
              <a:gd name="connsiteX21" fmla="*/ 7135082 w 7505700"/>
              <a:gd name="connsiteY21" fmla="*/ 661415 h 1142333"/>
              <a:gd name="connsiteX22" fmla="*/ 7165181 w 7505700"/>
              <a:gd name="connsiteY22" fmla="*/ 791717 h 1142333"/>
              <a:gd name="connsiteX23" fmla="*/ 7175182 w 7505700"/>
              <a:gd name="connsiteY23" fmla="*/ 791717 h 1142333"/>
              <a:gd name="connsiteX24" fmla="*/ 7205281 w 7505700"/>
              <a:gd name="connsiteY24" fmla="*/ 661415 h 1142333"/>
              <a:gd name="connsiteX25" fmla="*/ 7375683 w 7505700"/>
              <a:gd name="connsiteY25" fmla="*/ 190404 h 1142333"/>
              <a:gd name="connsiteX26" fmla="*/ 7505700 w 7505700"/>
              <a:gd name="connsiteY26" fmla="*/ 190404 h 1142333"/>
              <a:gd name="connsiteX27" fmla="*/ 7245191 w 7505700"/>
              <a:gd name="connsiteY27" fmla="*/ 881824 h 1142333"/>
              <a:gd name="connsiteX28" fmla="*/ 6954583 w 7505700"/>
              <a:gd name="connsiteY28" fmla="*/ 1142333 h 1142333"/>
              <a:gd name="connsiteX29" fmla="*/ 6864381 w 7505700"/>
              <a:gd name="connsiteY29" fmla="*/ 1122330 h 1142333"/>
              <a:gd name="connsiteX30" fmla="*/ 6864381 w 7505700"/>
              <a:gd name="connsiteY30" fmla="*/ 1022127 h 1142333"/>
              <a:gd name="connsiteX31" fmla="*/ 6944582 w 7505700"/>
              <a:gd name="connsiteY31" fmla="*/ 1042130 h 1142333"/>
              <a:gd name="connsiteX32" fmla="*/ 7114984 w 7505700"/>
              <a:gd name="connsiteY32" fmla="*/ 921924 h 1142333"/>
              <a:gd name="connsiteX33" fmla="*/ 6533769 w 7505700"/>
              <a:gd name="connsiteY33" fmla="*/ 180403 h 1142333"/>
              <a:gd name="connsiteX34" fmla="*/ 6774275 w 7505700"/>
              <a:gd name="connsiteY34" fmla="*/ 420909 h 1142333"/>
              <a:gd name="connsiteX35" fmla="*/ 6774180 w 7505700"/>
              <a:gd name="connsiteY35" fmla="*/ 420909 h 1142333"/>
              <a:gd name="connsiteX36" fmla="*/ 6774180 w 7505700"/>
              <a:gd name="connsiteY36" fmla="*/ 901922 h 1142333"/>
              <a:gd name="connsiteX37" fmla="*/ 6653974 w 7505700"/>
              <a:gd name="connsiteY37" fmla="*/ 901922 h 1142333"/>
              <a:gd name="connsiteX38" fmla="*/ 6653974 w 7505700"/>
              <a:gd name="connsiteY38" fmla="*/ 451008 h 1142333"/>
              <a:gd name="connsiteX39" fmla="*/ 6503669 w 7505700"/>
              <a:gd name="connsiteY39" fmla="*/ 280606 h 1142333"/>
              <a:gd name="connsiteX40" fmla="*/ 6303263 w 7505700"/>
              <a:gd name="connsiteY40" fmla="*/ 541115 h 1142333"/>
              <a:gd name="connsiteX41" fmla="*/ 6303263 w 7505700"/>
              <a:gd name="connsiteY41" fmla="*/ 901827 h 1142333"/>
              <a:gd name="connsiteX42" fmla="*/ 6183058 w 7505700"/>
              <a:gd name="connsiteY42" fmla="*/ 901827 h 1142333"/>
              <a:gd name="connsiteX43" fmla="*/ 6183058 w 7505700"/>
              <a:gd name="connsiteY43" fmla="*/ 190404 h 1142333"/>
              <a:gd name="connsiteX44" fmla="*/ 6303263 w 7505700"/>
              <a:gd name="connsiteY44" fmla="*/ 190404 h 1142333"/>
              <a:gd name="connsiteX45" fmla="*/ 6303263 w 7505700"/>
              <a:gd name="connsiteY45" fmla="*/ 360807 h 1142333"/>
              <a:gd name="connsiteX46" fmla="*/ 6533769 w 7505700"/>
              <a:gd name="connsiteY46" fmla="*/ 180403 h 1142333"/>
              <a:gd name="connsiteX47" fmla="*/ 5731859 w 7505700"/>
              <a:gd name="connsiteY47" fmla="*/ 180403 h 1142333"/>
              <a:gd name="connsiteX48" fmla="*/ 6012465 w 7505700"/>
              <a:gd name="connsiteY48" fmla="*/ 420909 h 1142333"/>
              <a:gd name="connsiteX49" fmla="*/ 6012465 w 7505700"/>
              <a:gd name="connsiteY49" fmla="*/ 741616 h 1142333"/>
              <a:gd name="connsiteX50" fmla="*/ 6062566 w 7505700"/>
              <a:gd name="connsiteY50" fmla="*/ 821817 h 1142333"/>
              <a:gd name="connsiteX51" fmla="*/ 6122669 w 7505700"/>
              <a:gd name="connsiteY51" fmla="*/ 811815 h 1142333"/>
              <a:gd name="connsiteX52" fmla="*/ 6122765 w 7505700"/>
              <a:gd name="connsiteY52" fmla="*/ 811720 h 1142333"/>
              <a:gd name="connsiteX53" fmla="*/ 6122765 w 7505700"/>
              <a:gd name="connsiteY53" fmla="*/ 901922 h 1142333"/>
              <a:gd name="connsiteX54" fmla="*/ 6032563 w 7505700"/>
              <a:gd name="connsiteY54" fmla="*/ 911923 h 1142333"/>
              <a:gd name="connsiteX55" fmla="*/ 5892259 w 7505700"/>
              <a:gd name="connsiteY55" fmla="*/ 771620 h 1142333"/>
              <a:gd name="connsiteX56" fmla="*/ 5892259 w 7505700"/>
              <a:gd name="connsiteY56" fmla="*/ 741521 h 1142333"/>
              <a:gd name="connsiteX57" fmla="*/ 5882258 w 7505700"/>
              <a:gd name="connsiteY57" fmla="*/ 741521 h 1142333"/>
              <a:gd name="connsiteX58" fmla="*/ 5641752 w 7505700"/>
              <a:gd name="connsiteY58" fmla="*/ 921924 h 1142333"/>
              <a:gd name="connsiteX59" fmla="*/ 5421248 w 7505700"/>
              <a:gd name="connsiteY59" fmla="*/ 731520 h 1142333"/>
              <a:gd name="connsiteX60" fmla="*/ 5711856 w 7505700"/>
              <a:gd name="connsiteY60" fmla="*/ 521112 h 1142333"/>
              <a:gd name="connsiteX61" fmla="*/ 5882258 w 7505700"/>
              <a:gd name="connsiteY61" fmla="*/ 390810 h 1142333"/>
              <a:gd name="connsiteX62" fmla="*/ 5731954 w 7505700"/>
              <a:gd name="connsiteY62" fmla="*/ 270605 h 1142333"/>
              <a:gd name="connsiteX63" fmla="*/ 5561552 w 7505700"/>
              <a:gd name="connsiteY63" fmla="*/ 430911 h 1142333"/>
              <a:gd name="connsiteX64" fmla="*/ 5431250 w 7505700"/>
              <a:gd name="connsiteY64" fmla="*/ 430911 h 1142333"/>
              <a:gd name="connsiteX65" fmla="*/ 5731859 w 7505700"/>
              <a:gd name="connsiteY65" fmla="*/ 180403 h 1142333"/>
              <a:gd name="connsiteX66" fmla="*/ 5050631 w 7505700"/>
              <a:gd name="connsiteY66" fmla="*/ 180403 h 1142333"/>
              <a:gd name="connsiteX67" fmla="*/ 5351240 w 7505700"/>
              <a:gd name="connsiteY67" fmla="*/ 541115 h 1142333"/>
              <a:gd name="connsiteX68" fmla="*/ 5050631 w 7505700"/>
              <a:gd name="connsiteY68" fmla="*/ 921924 h 1142333"/>
              <a:gd name="connsiteX69" fmla="*/ 4810125 w 7505700"/>
              <a:gd name="connsiteY69" fmla="*/ 741521 h 1142333"/>
              <a:gd name="connsiteX70" fmla="*/ 4800124 w 7505700"/>
              <a:gd name="connsiteY70" fmla="*/ 741521 h 1142333"/>
              <a:gd name="connsiteX71" fmla="*/ 4800124 w 7505700"/>
              <a:gd name="connsiteY71" fmla="*/ 1142333 h 1142333"/>
              <a:gd name="connsiteX72" fmla="*/ 4679918 w 7505700"/>
              <a:gd name="connsiteY72" fmla="*/ 1142333 h 1142333"/>
              <a:gd name="connsiteX73" fmla="*/ 4679918 w 7505700"/>
              <a:gd name="connsiteY73" fmla="*/ 190404 h 1142333"/>
              <a:gd name="connsiteX74" fmla="*/ 4800124 w 7505700"/>
              <a:gd name="connsiteY74" fmla="*/ 190404 h 1142333"/>
              <a:gd name="connsiteX75" fmla="*/ 4800124 w 7505700"/>
              <a:gd name="connsiteY75" fmla="*/ 360807 h 1142333"/>
              <a:gd name="connsiteX76" fmla="*/ 4810125 w 7505700"/>
              <a:gd name="connsiteY76" fmla="*/ 360807 h 1142333"/>
              <a:gd name="connsiteX77" fmla="*/ 5050631 w 7505700"/>
              <a:gd name="connsiteY77" fmla="*/ 180403 h 1142333"/>
              <a:gd name="connsiteX78" fmla="*/ 3888010 w 7505700"/>
              <a:gd name="connsiteY78" fmla="*/ 180403 h 1142333"/>
              <a:gd name="connsiteX79" fmla="*/ 4108513 w 7505700"/>
              <a:gd name="connsiteY79" fmla="*/ 360807 h 1142333"/>
              <a:gd name="connsiteX80" fmla="*/ 4329017 w 7505700"/>
              <a:gd name="connsiteY80" fmla="*/ 180403 h 1142333"/>
              <a:gd name="connsiteX81" fmla="*/ 4569523 w 7505700"/>
              <a:gd name="connsiteY81" fmla="*/ 420909 h 1142333"/>
              <a:gd name="connsiteX82" fmla="*/ 4569523 w 7505700"/>
              <a:gd name="connsiteY82" fmla="*/ 901922 h 1142333"/>
              <a:gd name="connsiteX83" fmla="*/ 4439221 w 7505700"/>
              <a:gd name="connsiteY83" fmla="*/ 901922 h 1142333"/>
              <a:gd name="connsiteX84" fmla="*/ 4439221 w 7505700"/>
              <a:gd name="connsiteY84" fmla="*/ 430911 h 1142333"/>
              <a:gd name="connsiteX85" fmla="*/ 4298918 w 7505700"/>
              <a:gd name="connsiteY85" fmla="*/ 280606 h 1142333"/>
              <a:gd name="connsiteX86" fmla="*/ 4118515 w 7505700"/>
              <a:gd name="connsiteY86" fmla="*/ 541115 h 1142333"/>
              <a:gd name="connsiteX87" fmla="*/ 4118515 w 7505700"/>
              <a:gd name="connsiteY87" fmla="*/ 901827 h 1142333"/>
              <a:gd name="connsiteX88" fmla="*/ 3988212 w 7505700"/>
              <a:gd name="connsiteY88" fmla="*/ 901827 h 1142333"/>
              <a:gd name="connsiteX89" fmla="*/ 3988212 w 7505700"/>
              <a:gd name="connsiteY89" fmla="*/ 430815 h 1142333"/>
              <a:gd name="connsiteX90" fmla="*/ 3847909 w 7505700"/>
              <a:gd name="connsiteY90" fmla="*/ 280511 h 1142333"/>
              <a:gd name="connsiteX91" fmla="*/ 3657504 w 7505700"/>
              <a:gd name="connsiteY91" fmla="*/ 541020 h 1142333"/>
              <a:gd name="connsiteX92" fmla="*/ 3657504 w 7505700"/>
              <a:gd name="connsiteY92" fmla="*/ 901731 h 1142333"/>
              <a:gd name="connsiteX93" fmla="*/ 3537299 w 7505700"/>
              <a:gd name="connsiteY93" fmla="*/ 901731 h 1142333"/>
              <a:gd name="connsiteX94" fmla="*/ 3537299 w 7505700"/>
              <a:gd name="connsiteY94" fmla="*/ 190404 h 1142333"/>
              <a:gd name="connsiteX95" fmla="*/ 3657504 w 7505700"/>
              <a:gd name="connsiteY95" fmla="*/ 190404 h 1142333"/>
              <a:gd name="connsiteX96" fmla="*/ 3657504 w 7505700"/>
              <a:gd name="connsiteY96" fmla="*/ 360807 h 1142333"/>
              <a:gd name="connsiteX97" fmla="*/ 3888010 w 7505700"/>
              <a:gd name="connsiteY97" fmla="*/ 180403 h 1142333"/>
              <a:gd name="connsiteX98" fmla="*/ 3106484 w 7505700"/>
              <a:gd name="connsiteY98" fmla="*/ 180308 h 1142333"/>
              <a:gd name="connsiteX99" fmla="*/ 3447193 w 7505700"/>
              <a:gd name="connsiteY99" fmla="*/ 551116 h 1142333"/>
              <a:gd name="connsiteX100" fmla="*/ 3106484 w 7505700"/>
              <a:gd name="connsiteY100" fmla="*/ 921925 h 1142333"/>
              <a:gd name="connsiteX101" fmla="*/ 2755773 w 7505700"/>
              <a:gd name="connsiteY101" fmla="*/ 551116 h 1142333"/>
              <a:gd name="connsiteX102" fmla="*/ 3106484 w 7505700"/>
              <a:gd name="connsiteY102" fmla="*/ 180308 h 1142333"/>
              <a:gd name="connsiteX103" fmla="*/ 2354865 w 7505700"/>
              <a:gd name="connsiteY103" fmla="*/ 180308 h 1142333"/>
              <a:gd name="connsiteX104" fmla="*/ 2675572 w 7505700"/>
              <a:gd name="connsiteY104" fmla="*/ 460915 h 1142333"/>
              <a:gd name="connsiteX105" fmla="*/ 2545270 w 7505700"/>
              <a:gd name="connsiteY105" fmla="*/ 460915 h 1142333"/>
              <a:gd name="connsiteX106" fmla="*/ 2354865 w 7505700"/>
              <a:gd name="connsiteY106" fmla="*/ 280511 h 1142333"/>
              <a:gd name="connsiteX107" fmla="*/ 2134361 w 7505700"/>
              <a:gd name="connsiteY107" fmla="*/ 551116 h 1142333"/>
              <a:gd name="connsiteX108" fmla="*/ 2354865 w 7505700"/>
              <a:gd name="connsiteY108" fmla="*/ 821721 h 1142333"/>
              <a:gd name="connsiteX109" fmla="*/ 2555271 w 7505700"/>
              <a:gd name="connsiteY109" fmla="*/ 631317 h 1142333"/>
              <a:gd name="connsiteX110" fmla="*/ 2675476 w 7505700"/>
              <a:gd name="connsiteY110" fmla="*/ 631317 h 1142333"/>
              <a:gd name="connsiteX111" fmla="*/ 2354770 w 7505700"/>
              <a:gd name="connsiteY111" fmla="*/ 921925 h 1142333"/>
              <a:gd name="connsiteX112" fmla="*/ 2004059 w 7505700"/>
              <a:gd name="connsiteY112" fmla="*/ 551116 h 1142333"/>
              <a:gd name="connsiteX113" fmla="*/ 2004154 w 7505700"/>
              <a:gd name="connsiteY113" fmla="*/ 551116 h 1142333"/>
              <a:gd name="connsiteX114" fmla="*/ 2354865 w 7505700"/>
              <a:gd name="connsiteY114" fmla="*/ 180308 h 1142333"/>
              <a:gd name="connsiteX115" fmla="*/ 1202721 w 7505700"/>
              <a:gd name="connsiteY115" fmla="*/ 180308 h 1142333"/>
              <a:gd name="connsiteX116" fmla="*/ 1533429 w 7505700"/>
              <a:gd name="connsiteY116" fmla="*/ 561118 h 1142333"/>
              <a:gd name="connsiteX117" fmla="*/ 1533429 w 7505700"/>
              <a:gd name="connsiteY117" fmla="*/ 581120 h 1142333"/>
              <a:gd name="connsiteX118" fmla="*/ 1533239 w 7505700"/>
              <a:gd name="connsiteY118" fmla="*/ 581215 h 1142333"/>
              <a:gd name="connsiteX119" fmla="*/ 992124 w 7505700"/>
              <a:gd name="connsiteY119" fmla="*/ 581215 h 1142333"/>
              <a:gd name="connsiteX120" fmla="*/ 1212627 w 7505700"/>
              <a:gd name="connsiteY120" fmla="*/ 821721 h 1142333"/>
              <a:gd name="connsiteX121" fmla="*/ 1393031 w 7505700"/>
              <a:gd name="connsiteY121" fmla="*/ 691419 h 1142333"/>
              <a:gd name="connsiteX122" fmla="*/ 1523333 w 7505700"/>
              <a:gd name="connsiteY122" fmla="*/ 691419 h 1142333"/>
              <a:gd name="connsiteX123" fmla="*/ 1212723 w 7505700"/>
              <a:gd name="connsiteY123" fmla="*/ 921925 h 1142333"/>
              <a:gd name="connsiteX124" fmla="*/ 862012 w 7505700"/>
              <a:gd name="connsiteY124" fmla="*/ 551116 h 1142333"/>
              <a:gd name="connsiteX125" fmla="*/ 1202721 w 7505700"/>
              <a:gd name="connsiteY125" fmla="*/ 180308 h 1142333"/>
              <a:gd name="connsiteX126" fmla="*/ 1673447 w 7505700"/>
              <a:gd name="connsiteY126" fmla="*/ 0 h 1142333"/>
              <a:gd name="connsiteX127" fmla="*/ 1803749 w 7505700"/>
              <a:gd name="connsiteY127" fmla="*/ 0 h 1142333"/>
              <a:gd name="connsiteX128" fmla="*/ 1803749 w 7505700"/>
              <a:gd name="connsiteY128" fmla="*/ 190405 h 1142333"/>
              <a:gd name="connsiteX129" fmla="*/ 1954053 w 7505700"/>
              <a:gd name="connsiteY129" fmla="*/ 190405 h 1142333"/>
              <a:gd name="connsiteX130" fmla="*/ 1954053 w 7505700"/>
              <a:gd name="connsiteY130" fmla="*/ 290608 h 1142333"/>
              <a:gd name="connsiteX131" fmla="*/ 1803749 w 7505700"/>
              <a:gd name="connsiteY131" fmla="*/ 290608 h 1142333"/>
              <a:gd name="connsiteX132" fmla="*/ 1803749 w 7505700"/>
              <a:gd name="connsiteY132" fmla="*/ 711518 h 1142333"/>
              <a:gd name="connsiteX133" fmla="*/ 1883949 w 7505700"/>
              <a:gd name="connsiteY133" fmla="*/ 821722 h 1142333"/>
              <a:gd name="connsiteX134" fmla="*/ 1954053 w 7505700"/>
              <a:gd name="connsiteY134" fmla="*/ 801719 h 1142333"/>
              <a:gd name="connsiteX135" fmla="*/ 1954053 w 7505700"/>
              <a:gd name="connsiteY135" fmla="*/ 901922 h 1142333"/>
              <a:gd name="connsiteX136" fmla="*/ 1873853 w 7505700"/>
              <a:gd name="connsiteY136" fmla="*/ 921925 h 1142333"/>
              <a:gd name="connsiteX137" fmla="*/ 1673447 w 7505700"/>
              <a:gd name="connsiteY137" fmla="*/ 721519 h 1142333"/>
              <a:gd name="connsiteX138" fmla="*/ 1673447 w 7505700"/>
              <a:gd name="connsiteY138" fmla="*/ 290608 h 1142333"/>
              <a:gd name="connsiteX139" fmla="*/ 1573244 w 7505700"/>
              <a:gd name="connsiteY139" fmla="*/ 290608 h 1142333"/>
              <a:gd name="connsiteX140" fmla="*/ 1573244 w 7505700"/>
              <a:gd name="connsiteY140" fmla="*/ 190405 h 1142333"/>
              <a:gd name="connsiteX141" fmla="*/ 1673447 w 7505700"/>
              <a:gd name="connsiteY141" fmla="*/ 190405 h 1142333"/>
              <a:gd name="connsiteX142" fmla="*/ 0 w 7505700"/>
              <a:gd name="connsiteY142" fmla="*/ 0 h 1142333"/>
              <a:gd name="connsiteX143" fmla="*/ 160306 w 7505700"/>
              <a:gd name="connsiteY143" fmla="*/ 0 h 1142333"/>
              <a:gd name="connsiteX144" fmla="*/ 561118 w 7505700"/>
              <a:gd name="connsiteY144" fmla="*/ 621316 h 1142333"/>
              <a:gd name="connsiteX145" fmla="*/ 641318 w 7505700"/>
              <a:gd name="connsiteY145" fmla="*/ 761619 h 1142333"/>
              <a:gd name="connsiteX146" fmla="*/ 641318 w 7505700"/>
              <a:gd name="connsiteY146" fmla="*/ 0 h 1142333"/>
              <a:gd name="connsiteX147" fmla="*/ 761524 w 7505700"/>
              <a:gd name="connsiteY147" fmla="*/ 0 h 1142333"/>
              <a:gd name="connsiteX148" fmla="*/ 761524 w 7505700"/>
              <a:gd name="connsiteY148" fmla="*/ 901922 h 1142333"/>
              <a:gd name="connsiteX149" fmla="*/ 601218 w 7505700"/>
              <a:gd name="connsiteY149" fmla="*/ 901922 h 1142333"/>
              <a:gd name="connsiteX150" fmla="*/ 200406 w 7505700"/>
              <a:gd name="connsiteY150" fmla="*/ 290608 h 1142333"/>
              <a:gd name="connsiteX151" fmla="*/ 130302 w 7505700"/>
              <a:gd name="connsiteY151" fmla="*/ 150305 h 1142333"/>
              <a:gd name="connsiteX152" fmla="*/ 120302 w 7505700"/>
              <a:gd name="connsiteY152" fmla="*/ 150305 h 1142333"/>
              <a:gd name="connsiteX153" fmla="*/ 130302 w 7505700"/>
              <a:gd name="connsiteY153" fmla="*/ 310610 h 1142333"/>
              <a:gd name="connsiteX154" fmla="*/ 130302 w 7505700"/>
              <a:gd name="connsiteY154" fmla="*/ 901827 h 1142333"/>
              <a:gd name="connsiteX155" fmla="*/ 0 w 7505700"/>
              <a:gd name="connsiteY155" fmla="*/ 901827 h 1142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</a:cxnLst>
            <a:rect l="l" t="t" r="r" b="b"/>
            <a:pathLst>
              <a:path w="7505700" h="1142333">
                <a:moveTo>
                  <a:pt x="5882163" y="551211"/>
                </a:moveTo>
                <a:cubicBezTo>
                  <a:pt x="5842063" y="581310"/>
                  <a:pt x="5781960" y="601313"/>
                  <a:pt x="5731859" y="611314"/>
                </a:cubicBezTo>
                <a:cubicBezTo>
                  <a:pt x="5641657" y="631316"/>
                  <a:pt x="5541454" y="641413"/>
                  <a:pt x="5541454" y="721518"/>
                </a:cubicBezTo>
                <a:cubicBezTo>
                  <a:pt x="5541454" y="791622"/>
                  <a:pt x="5601557" y="821721"/>
                  <a:pt x="5671756" y="821721"/>
                </a:cubicBezTo>
                <a:cubicBezTo>
                  <a:pt x="5812059" y="821721"/>
                  <a:pt x="5882163" y="721518"/>
                  <a:pt x="5882163" y="581215"/>
                </a:cubicBezTo>
                <a:close/>
                <a:moveTo>
                  <a:pt x="1202531" y="280606"/>
                </a:moveTo>
                <a:cubicBezTo>
                  <a:pt x="1092327" y="280606"/>
                  <a:pt x="1012126" y="350710"/>
                  <a:pt x="992124" y="491014"/>
                </a:cubicBezTo>
                <a:lnTo>
                  <a:pt x="1402937" y="491014"/>
                </a:lnTo>
                <a:cubicBezTo>
                  <a:pt x="1392937" y="350710"/>
                  <a:pt x="1312735" y="280606"/>
                  <a:pt x="1202531" y="280606"/>
                </a:cubicBezTo>
                <a:close/>
                <a:moveTo>
                  <a:pt x="3106579" y="280511"/>
                </a:moveTo>
                <a:cubicBezTo>
                  <a:pt x="2966276" y="280511"/>
                  <a:pt x="2886075" y="380714"/>
                  <a:pt x="2886075" y="551116"/>
                </a:cubicBezTo>
                <a:cubicBezTo>
                  <a:pt x="2886075" y="711422"/>
                  <a:pt x="2966276" y="821721"/>
                  <a:pt x="3106579" y="821721"/>
                </a:cubicBezTo>
                <a:cubicBezTo>
                  <a:pt x="3236881" y="821721"/>
                  <a:pt x="3316986" y="711517"/>
                  <a:pt x="3316986" y="551116"/>
                </a:cubicBezTo>
                <a:cubicBezTo>
                  <a:pt x="3316986" y="380714"/>
                  <a:pt x="3236786" y="280511"/>
                  <a:pt x="3106579" y="280511"/>
                </a:cubicBezTo>
                <a:close/>
                <a:moveTo>
                  <a:pt x="5020532" y="270509"/>
                </a:moveTo>
                <a:cubicBezTo>
                  <a:pt x="4890230" y="270509"/>
                  <a:pt x="4800028" y="400812"/>
                  <a:pt x="4800028" y="551116"/>
                </a:cubicBezTo>
                <a:cubicBezTo>
                  <a:pt x="4800028" y="701421"/>
                  <a:pt x="4890230" y="821721"/>
                  <a:pt x="5020532" y="821721"/>
                </a:cubicBezTo>
                <a:cubicBezTo>
                  <a:pt x="5140738" y="821721"/>
                  <a:pt x="5220938" y="711517"/>
                  <a:pt x="5220938" y="541115"/>
                </a:cubicBezTo>
                <a:cubicBezTo>
                  <a:pt x="5220938" y="380809"/>
                  <a:pt x="5140738" y="270509"/>
                  <a:pt x="5020532" y="270509"/>
                </a:cubicBezTo>
                <a:close/>
                <a:moveTo>
                  <a:pt x="6824376" y="190404"/>
                </a:moveTo>
                <a:lnTo>
                  <a:pt x="6964680" y="190404"/>
                </a:lnTo>
                <a:lnTo>
                  <a:pt x="7135082" y="661415"/>
                </a:lnTo>
                <a:cubicBezTo>
                  <a:pt x="7145083" y="701516"/>
                  <a:pt x="7155084" y="741616"/>
                  <a:pt x="7165181" y="791717"/>
                </a:cubicBezTo>
                <a:lnTo>
                  <a:pt x="7175182" y="791717"/>
                </a:lnTo>
                <a:cubicBezTo>
                  <a:pt x="7185183" y="741616"/>
                  <a:pt x="7195185" y="701516"/>
                  <a:pt x="7205281" y="661415"/>
                </a:cubicBezTo>
                <a:lnTo>
                  <a:pt x="7375683" y="190404"/>
                </a:lnTo>
                <a:lnTo>
                  <a:pt x="7505700" y="190404"/>
                </a:lnTo>
                <a:lnTo>
                  <a:pt x="7245191" y="881824"/>
                </a:lnTo>
                <a:cubicBezTo>
                  <a:pt x="7205091" y="982027"/>
                  <a:pt x="7114889" y="1142333"/>
                  <a:pt x="6954583" y="1142333"/>
                </a:cubicBezTo>
                <a:cubicBezTo>
                  <a:pt x="6904482" y="1142333"/>
                  <a:pt x="6874382" y="1132331"/>
                  <a:pt x="6864381" y="1122330"/>
                </a:cubicBezTo>
                <a:lnTo>
                  <a:pt x="6864381" y="1022127"/>
                </a:lnTo>
                <a:cubicBezTo>
                  <a:pt x="6884384" y="1032128"/>
                  <a:pt x="6914483" y="1042130"/>
                  <a:pt x="6944582" y="1042130"/>
                </a:cubicBezTo>
                <a:cubicBezTo>
                  <a:pt x="7034784" y="1042130"/>
                  <a:pt x="7084885" y="982027"/>
                  <a:pt x="7114984" y="921924"/>
                </a:cubicBezTo>
                <a:close/>
                <a:moveTo>
                  <a:pt x="6533769" y="180403"/>
                </a:moveTo>
                <a:cubicBezTo>
                  <a:pt x="6674072" y="180403"/>
                  <a:pt x="6774275" y="280606"/>
                  <a:pt x="6774275" y="420909"/>
                </a:cubicBezTo>
                <a:lnTo>
                  <a:pt x="6774180" y="420909"/>
                </a:lnTo>
                <a:lnTo>
                  <a:pt x="6774180" y="901922"/>
                </a:lnTo>
                <a:lnTo>
                  <a:pt x="6653974" y="901922"/>
                </a:lnTo>
                <a:lnTo>
                  <a:pt x="6653974" y="451008"/>
                </a:lnTo>
                <a:cubicBezTo>
                  <a:pt x="6653974" y="340804"/>
                  <a:pt x="6593871" y="280606"/>
                  <a:pt x="6503669" y="280606"/>
                </a:cubicBezTo>
                <a:cubicBezTo>
                  <a:pt x="6383464" y="280606"/>
                  <a:pt x="6303263" y="370808"/>
                  <a:pt x="6303263" y="541115"/>
                </a:cubicBezTo>
                <a:lnTo>
                  <a:pt x="6303263" y="901827"/>
                </a:lnTo>
                <a:lnTo>
                  <a:pt x="6183058" y="901827"/>
                </a:lnTo>
                <a:lnTo>
                  <a:pt x="6183058" y="190404"/>
                </a:lnTo>
                <a:lnTo>
                  <a:pt x="6303263" y="190404"/>
                </a:lnTo>
                <a:lnTo>
                  <a:pt x="6303263" y="360807"/>
                </a:lnTo>
                <a:cubicBezTo>
                  <a:pt x="6323266" y="240601"/>
                  <a:pt x="6423469" y="180403"/>
                  <a:pt x="6533769" y="180403"/>
                </a:cubicBezTo>
                <a:close/>
                <a:moveTo>
                  <a:pt x="5731859" y="180403"/>
                </a:moveTo>
                <a:cubicBezTo>
                  <a:pt x="5912262" y="180403"/>
                  <a:pt x="6012465" y="260604"/>
                  <a:pt x="6012465" y="420909"/>
                </a:cubicBezTo>
                <a:lnTo>
                  <a:pt x="6012465" y="741616"/>
                </a:lnTo>
                <a:cubicBezTo>
                  <a:pt x="6012465" y="811720"/>
                  <a:pt x="6042564" y="821817"/>
                  <a:pt x="6062566" y="821817"/>
                </a:cubicBezTo>
                <a:cubicBezTo>
                  <a:pt x="6082569" y="821817"/>
                  <a:pt x="6102667" y="811815"/>
                  <a:pt x="6122669" y="811815"/>
                </a:cubicBezTo>
                <a:lnTo>
                  <a:pt x="6122765" y="811720"/>
                </a:lnTo>
                <a:lnTo>
                  <a:pt x="6122765" y="901922"/>
                </a:lnTo>
                <a:cubicBezTo>
                  <a:pt x="6092666" y="911923"/>
                  <a:pt x="6062662" y="911923"/>
                  <a:pt x="6032563" y="911923"/>
                </a:cubicBezTo>
                <a:cubicBezTo>
                  <a:pt x="5932360" y="911923"/>
                  <a:pt x="5892259" y="851820"/>
                  <a:pt x="5892259" y="771620"/>
                </a:cubicBezTo>
                <a:lnTo>
                  <a:pt x="5892259" y="741521"/>
                </a:lnTo>
                <a:lnTo>
                  <a:pt x="5882258" y="741521"/>
                </a:lnTo>
                <a:cubicBezTo>
                  <a:pt x="5852160" y="851725"/>
                  <a:pt x="5762053" y="921924"/>
                  <a:pt x="5641752" y="921924"/>
                </a:cubicBezTo>
                <a:cubicBezTo>
                  <a:pt x="5521451" y="921924"/>
                  <a:pt x="5421248" y="861822"/>
                  <a:pt x="5421248" y="731520"/>
                </a:cubicBezTo>
                <a:cubicBezTo>
                  <a:pt x="5421248" y="561117"/>
                  <a:pt x="5571553" y="541115"/>
                  <a:pt x="5711856" y="521112"/>
                </a:cubicBezTo>
                <a:cubicBezTo>
                  <a:pt x="5822060" y="501110"/>
                  <a:pt x="5882258" y="481012"/>
                  <a:pt x="5882258" y="390810"/>
                </a:cubicBezTo>
                <a:cubicBezTo>
                  <a:pt x="5882258" y="330708"/>
                  <a:pt x="5842158" y="270605"/>
                  <a:pt x="5731954" y="270605"/>
                </a:cubicBezTo>
                <a:cubicBezTo>
                  <a:pt x="5621750" y="270605"/>
                  <a:pt x="5561552" y="320706"/>
                  <a:pt x="5561552" y="430911"/>
                </a:cubicBezTo>
                <a:lnTo>
                  <a:pt x="5431250" y="430911"/>
                </a:lnTo>
                <a:cubicBezTo>
                  <a:pt x="5441251" y="270605"/>
                  <a:pt x="5541454" y="180403"/>
                  <a:pt x="5731859" y="180403"/>
                </a:cubicBezTo>
                <a:close/>
                <a:moveTo>
                  <a:pt x="5050631" y="180403"/>
                </a:moveTo>
                <a:cubicBezTo>
                  <a:pt x="5231035" y="180403"/>
                  <a:pt x="5351240" y="330708"/>
                  <a:pt x="5351240" y="541115"/>
                </a:cubicBezTo>
                <a:cubicBezTo>
                  <a:pt x="5351240" y="761619"/>
                  <a:pt x="5220938" y="921924"/>
                  <a:pt x="5050631" y="921924"/>
                </a:cubicBezTo>
                <a:cubicBezTo>
                  <a:pt x="4940427" y="921924"/>
                  <a:pt x="4840224" y="861822"/>
                  <a:pt x="4810125" y="741521"/>
                </a:cubicBezTo>
                <a:lnTo>
                  <a:pt x="4800124" y="741521"/>
                </a:lnTo>
                <a:lnTo>
                  <a:pt x="4800124" y="1142333"/>
                </a:lnTo>
                <a:lnTo>
                  <a:pt x="4679918" y="1142333"/>
                </a:lnTo>
                <a:lnTo>
                  <a:pt x="4679918" y="190404"/>
                </a:lnTo>
                <a:lnTo>
                  <a:pt x="4800124" y="190404"/>
                </a:lnTo>
                <a:lnTo>
                  <a:pt x="4800124" y="360807"/>
                </a:lnTo>
                <a:lnTo>
                  <a:pt x="4810125" y="360807"/>
                </a:lnTo>
                <a:cubicBezTo>
                  <a:pt x="4840224" y="240601"/>
                  <a:pt x="4940427" y="180403"/>
                  <a:pt x="5050631" y="180403"/>
                </a:cubicBezTo>
                <a:close/>
                <a:moveTo>
                  <a:pt x="3888010" y="180403"/>
                </a:moveTo>
                <a:cubicBezTo>
                  <a:pt x="3988212" y="180403"/>
                  <a:pt x="4078414" y="240506"/>
                  <a:pt x="4108513" y="360807"/>
                </a:cubicBezTo>
                <a:cubicBezTo>
                  <a:pt x="4138612" y="230505"/>
                  <a:pt x="4238815" y="180403"/>
                  <a:pt x="4329017" y="180403"/>
                </a:cubicBezTo>
                <a:cubicBezTo>
                  <a:pt x="4459319" y="180403"/>
                  <a:pt x="4569523" y="270605"/>
                  <a:pt x="4569523" y="420909"/>
                </a:cubicBezTo>
                <a:lnTo>
                  <a:pt x="4569523" y="901922"/>
                </a:lnTo>
                <a:lnTo>
                  <a:pt x="4439221" y="901922"/>
                </a:lnTo>
                <a:lnTo>
                  <a:pt x="4439221" y="430911"/>
                </a:lnTo>
                <a:cubicBezTo>
                  <a:pt x="4439221" y="340709"/>
                  <a:pt x="4379119" y="280606"/>
                  <a:pt x="4298918" y="280606"/>
                </a:cubicBezTo>
                <a:cubicBezTo>
                  <a:pt x="4188714" y="280606"/>
                  <a:pt x="4118515" y="370808"/>
                  <a:pt x="4118515" y="541115"/>
                </a:cubicBezTo>
                <a:lnTo>
                  <a:pt x="4118515" y="901827"/>
                </a:lnTo>
                <a:lnTo>
                  <a:pt x="3988212" y="901827"/>
                </a:lnTo>
                <a:lnTo>
                  <a:pt x="3988212" y="430815"/>
                </a:lnTo>
                <a:cubicBezTo>
                  <a:pt x="3988212" y="340613"/>
                  <a:pt x="3928110" y="280511"/>
                  <a:pt x="3847909" y="280511"/>
                </a:cubicBezTo>
                <a:cubicBezTo>
                  <a:pt x="3737705" y="280511"/>
                  <a:pt x="3657504" y="390715"/>
                  <a:pt x="3657504" y="541020"/>
                </a:cubicBezTo>
                <a:lnTo>
                  <a:pt x="3657504" y="901731"/>
                </a:lnTo>
                <a:lnTo>
                  <a:pt x="3537299" y="901731"/>
                </a:lnTo>
                <a:lnTo>
                  <a:pt x="3537299" y="190404"/>
                </a:lnTo>
                <a:lnTo>
                  <a:pt x="3657504" y="190404"/>
                </a:lnTo>
                <a:lnTo>
                  <a:pt x="3657504" y="360807"/>
                </a:lnTo>
                <a:cubicBezTo>
                  <a:pt x="3687603" y="240601"/>
                  <a:pt x="3777710" y="180403"/>
                  <a:pt x="3888010" y="180403"/>
                </a:cubicBezTo>
                <a:close/>
                <a:moveTo>
                  <a:pt x="3106484" y="180308"/>
                </a:moveTo>
                <a:cubicBezTo>
                  <a:pt x="3326892" y="180308"/>
                  <a:pt x="3447193" y="330612"/>
                  <a:pt x="3447193" y="551116"/>
                </a:cubicBezTo>
                <a:cubicBezTo>
                  <a:pt x="3447193" y="771620"/>
                  <a:pt x="3316891" y="921925"/>
                  <a:pt x="3106484" y="921925"/>
                </a:cubicBezTo>
                <a:cubicBezTo>
                  <a:pt x="2896076" y="921925"/>
                  <a:pt x="2755773" y="771620"/>
                  <a:pt x="2755773" y="551116"/>
                </a:cubicBezTo>
                <a:cubicBezTo>
                  <a:pt x="2755773" y="330612"/>
                  <a:pt x="2886075" y="180308"/>
                  <a:pt x="3106484" y="180308"/>
                </a:cubicBezTo>
                <a:close/>
                <a:moveTo>
                  <a:pt x="2354865" y="180308"/>
                </a:moveTo>
                <a:cubicBezTo>
                  <a:pt x="2535268" y="180308"/>
                  <a:pt x="2665475" y="290512"/>
                  <a:pt x="2675572" y="460915"/>
                </a:cubicBezTo>
                <a:lnTo>
                  <a:pt x="2545270" y="460915"/>
                </a:lnTo>
                <a:cubicBezTo>
                  <a:pt x="2535268" y="360711"/>
                  <a:pt x="2485167" y="280511"/>
                  <a:pt x="2354865" y="280511"/>
                </a:cubicBezTo>
                <a:cubicBezTo>
                  <a:pt x="2224563" y="280511"/>
                  <a:pt x="2134361" y="390715"/>
                  <a:pt x="2134361" y="551116"/>
                </a:cubicBezTo>
                <a:cubicBezTo>
                  <a:pt x="2134361" y="711517"/>
                  <a:pt x="2224563" y="821721"/>
                  <a:pt x="2354865" y="821721"/>
                </a:cubicBezTo>
                <a:cubicBezTo>
                  <a:pt x="2465069" y="821721"/>
                  <a:pt x="2535268" y="751618"/>
                  <a:pt x="2555271" y="631317"/>
                </a:cubicBezTo>
                <a:lnTo>
                  <a:pt x="2675476" y="631317"/>
                </a:lnTo>
                <a:cubicBezTo>
                  <a:pt x="2665475" y="811720"/>
                  <a:pt x="2535173" y="921925"/>
                  <a:pt x="2354770" y="921925"/>
                </a:cubicBezTo>
                <a:cubicBezTo>
                  <a:pt x="2154363" y="921925"/>
                  <a:pt x="2004059" y="771620"/>
                  <a:pt x="2004059" y="551116"/>
                </a:cubicBezTo>
                <a:lnTo>
                  <a:pt x="2004154" y="551116"/>
                </a:lnTo>
                <a:cubicBezTo>
                  <a:pt x="2004154" y="330612"/>
                  <a:pt x="2144458" y="180308"/>
                  <a:pt x="2354865" y="180308"/>
                </a:cubicBezTo>
                <a:close/>
                <a:moveTo>
                  <a:pt x="1202721" y="180308"/>
                </a:moveTo>
                <a:cubicBezTo>
                  <a:pt x="1413129" y="180308"/>
                  <a:pt x="1533429" y="340614"/>
                  <a:pt x="1533429" y="561118"/>
                </a:cubicBezTo>
                <a:lnTo>
                  <a:pt x="1533429" y="581120"/>
                </a:lnTo>
                <a:lnTo>
                  <a:pt x="1533239" y="581215"/>
                </a:lnTo>
                <a:lnTo>
                  <a:pt x="992124" y="581215"/>
                </a:lnTo>
                <a:cubicBezTo>
                  <a:pt x="1002126" y="731520"/>
                  <a:pt x="1092327" y="821721"/>
                  <a:pt x="1212627" y="821721"/>
                </a:cubicBezTo>
                <a:cubicBezTo>
                  <a:pt x="1302829" y="821721"/>
                  <a:pt x="1383029" y="771620"/>
                  <a:pt x="1393031" y="691419"/>
                </a:cubicBezTo>
                <a:lnTo>
                  <a:pt x="1523333" y="691419"/>
                </a:lnTo>
                <a:cubicBezTo>
                  <a:pt x="1503330" y="831723"/>
                  <a:pt x="1373028" y="921925"/>
                  <a:pt x="1212723" y="921925"/>
                </a:cubicBezTo>
                <a:cubicBezTo>
                  <a:pt x="1002315" y="921925"/>
                  <a:pt x="862012" y="781621"/>
                  <a:pt x="862012" y="551116"/>
                </a:cubicBezTo>
                <a:cubicBezTo>
                  <a:pt x="862012" y="340709"/>
                  <a:pt x="992314" y="180308"/>
                  <a:pt x="1202721" y="180308"/>
                </a:cubicBezTo>
                <a:close/>
                <a:moveTo>
                  <a:pt x="1673447" y="0"/>
                </a:moveTo>
                <a:lnTo>
                  <a:pt x="1803749" y="0"/>
                </a:lnTo>
                <a:lnTo>
                  <a:pt x="1803749" y="190405"/>
                </a:lnTo>
                <a:lnTo>
                  <a:pt x="1954053" y="190405"/>
                </a:lnTo>
                <a:lnTo>
                  <a:pt x="1954053" y="290608"/>
                </a:lnTo>
                <a:lnTo>
                  <a:pt x="1803749" y="290608"/>
                </a:lnTo>
                <a:lnTo>
                  <a:pt x="1803749" y="711518"/>
                </a:lnTo>
                <a:cubicBezTo>
                  <a:pt x="1803749" y="791718"/>
                  <a:pt x="1833848" y="821722"/>
                  <a:pt x="1883949" y="821722"/>
                </a:cubicBezTo>
                <a:cubicBezTo>
                  <a:pt x="1914049" y="821722"/>
                  <a:pt x="1934051" y="811721"/>
                  <a:pt x="1954053" y="801719"/>
                </a:cubicBezTo>
                <a:lnTo>
                  <a:pt x="1954053" y="901922"/>
                </a:lnTo>
                <a:cubicBezTo>
                  <a:pt x="1934051" y="911924"/>
                  <a:pt x="1903952" y="921925"/>
                  <a:pt x="1873853" y="921925"/>
                </a:cubicBezTo>
                <a:cubicBezTo>
                  <a:pt x="1753648" y="921925"/>
                  <a:pt x="1673447" y="861822"/>
                  <a:pt x="1673447" y="721519"/>
                </a:cubicBezTo>
                <a:lnTo>
                  <a:pt x="1673447" y="290608"/>
                </a:lnTo>
                <a:lnTo>
                  <a:pt x="1573244" y="290608"/>
                </a:lnTo>
                <a:lnTo>
                  <a:pt x="1573244" y="190405"/>
                </a:lnTo>
                <a:lnTo>
                  <a:pt x="1673447" y="190405"/>
                </a:lnTo>
                <a:close/>
                <a:moveTo>
                  <a:pt x="0" y="0"/>
                </a:moveTo>
                <a:lnTo>
                  <a:pt x="160306" y="0"/>
                </a:lnTo>
                <a:lnTo>
                  <a:pt x="561118" y="621316"/>
                </a:lnTo>
                <a:cubicBezTo>
                  <a:pt x="591217" y="671417"/>
                  <a:pt x="621221" y="721519"/>
                  <a:pt x="641318" y="761619"/>
                </a:cubicBezTo>
                <a:lnTo>
                  <a:pt x="641318" y="0"/>
                </a:lnTo>
                <a:lnTo>
                  <a:pt x="761524" y="0"/>
                </a:lnTo>
                <a:lnTo>
                  <a:pt x="761524" y="901922"/>
                </a:lnTo>
                <a:lnTo>
                  <a:pt x="601218" y="901922"/>
                </a:lnTo>
                <a:lnTo>
                  <a:pt x="200406" y="290608"/>
                </a:lnTo>
                <a:cubicBezTo>
                  <a:pt x="170307" y="240506"/>
                  <a:pt x="140304" y="190405"/>
                  <a:pt x="130302" y="150305"/>
                </a:cubicBezTo>
                <a:lnTo>
                  <a:pt x="120302" y="150305"/>
                </a:lnTo>
                <a:cubicBezTo>
                  <a:pt x="130302" y="190405"/>
                  <a:pt x="130302" y="250508"/>
                  <a:pt x="130302" y="310610"/>
                </a:cubicBezTo>
                <a:lnTo>
                  <a:pt x="130302" y="901827"/>
                </a:lnTo>
                <a:lnTo>
                  <a:pt x="0" y="901827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66167BD-2E1B-4064-9794-6E830821650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187700" y="1670050"/>
            <a:ext cx="8816975" cy="3517899"/>
          </a:xfrm>
        </p:spPr>
        <p:txBody>
          <a:bodyPr lIns="187200">
            <a:normAutofit/>
          </a:bodyPr>
          <a:lstStyle>
            <a:lvl1pPr marL="0" indent="0">
              <a:buFont typeface="Arial" panose="020B0604020202020204" pitchFamily="34" charset="0"/>
              <a:buChar char="​"/>
              <a:defRPr sz="66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Char char="​"/>
              <a:defRPr sz="4800">
                <a:solidFill>
                  <a:schemeClr val="bg1"/>
                </a:solidFill>
              </a:defRPr>
            </a:lvl2pPr>
            <a:lvl3pPr marL="0" indent="0">
              <a:buFont typeface="Arial" panose="020B0604020202020204" pitchFamily="34" charset="0"/>
              <a:buChar char="​"/>
              <a:defRPr sz="6600" b="0">
                <a:solidFill>
                  <a:schemeClr val="tx1"/>
                </a:solidFill>
              </a:defRPr>
            </a:lvl3pPr>
            <a:lvl4pPr>
              <a:defRPr sz="6600" b="0">
                <a:solidFill>
                  <a:schemeClr val="tx1"/>
                </a:solidFill>
              </a:defRPr>
            </a:lvl4pPr>
            <a:lvl5pPr>
              <a:defRPr sz="6600" b="0">
                <a:solidFill>
                  <a:schemeClr val="tx1"/>
                </a:solidFill>
              </a:defRPr>
            </a:lvl5pPr>
            <a:lvl6pPr marL="0" indent="0">
              <a:buFont typeface="Arial" panose="020B0604020202020204" pitchFamily="34" charset="0"/>
              <a:buChar char="​"/>
              <a:defRPr sz="6600" b="0">
                <a:solidFill>
                  <a:schemeClr val="tx1"/>
                </a:solidFill>
              </a:defRPr>
            </a:lvl6pPr>
            <a:lvl7pPr>
              <a:defRPr sz="6600" b="0">
                <a:solidFill>
                  <a:schemeClr val="tx1"/>
                </a:solidFill>
              </a:defRPr>
            </a:lvl7pPr>
            <a:lvl8pPr>
              <a:defRPr sz="6600" b="0">
                <a:solidFill>
                  <a:schemeClr val="tx1"/>
                </a:solidFill>
              </a:defRPr>
            </a:lvl8pPr>
            <a:lvl9pPr>
              <a:defRPr sz="6600" b="0">
                <a:solidFill>
                  <a:schemeClr val="tx1"/>
                </a:solidFill>
              </a:defRPr>
            </a:lvl9pPr>
          </a:lstStyle>
          <a:p>
            <a:pPr lvl="0"/>
            <a:r>
              <a:rPr lang="en-GB" dirty="0"/>
              <a:t>Click to add quote </a:t>
            </a:r>
            <a:br>
              <a:rPr lang="en-GB" dirty="0"/>
            </a:br>
            <a:endParaRPr lang="en-GB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6FEBBFBD-B279-3ADF-2659-FEEB6B009C7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84537" y="1670050"/>
            <a:ext cx="2692013" cy="410400"/>
          </a:xfrm>
        </p:spPr>
        <p:txBody>
          <a:bodyPr tIns="144000" bIns="0">
            <a:normAutofit/>
          </a:bodyPr>
          <a:lstStyle>
            <a:lvl1pPr marL="0" indent="0">
              <a:lnSpc>
                <a:spcPct val="118000"/>
              </a:lnSpc>
              <a:buFont typeface="Arial" panose="020B0604020202020204" pitchFamily="34" charset="0"/>
              <a:buNone/>
              <a:defRPr sz="2000" b="0">
                <a:solidFill>
                  <a:schemeClr val="tx1"/>
                </a:solidFill>
              </a:defRPr>
            </a:lvl1pPr>
            <a:lvl2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2000" b="0">
                <a:solidFill>
                  <a:schemeClr val="tx1"/>
                </a:solidFill>
              </a:defRPr>
            </a:lvl2pPr>
            <a:lvl3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2000" b="0">
                <a:solidFill>
                  <a:schemeClr val="tx1"/>
                </a:solidFill>
              </a:defRPr>
            </a:lvl3pPr>
            <a:lvl4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2000" b="0">
                <a:solidFill>
                  <a:schemeClr val="tx1"/>
                </a:solidFill>
              </a:defRPr>
            </a:lvl4pPr>
            <a:lvl5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2000" b="0">
                <a:solidFill>
                  <a:schemeClr val="tx1"/>
                </a:solidFill>
              </a:defRPr>
            </a:lvl5pPr>
            <a:lvl6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2000" b="0">
                <a:solidFill>
                  <a:schemeClr val="tx1"/>
                </a:solidFill>
              </a:defRPr>
            </a:lvl6pPr>
            <a:lvl7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2000" b="0">
                <a:solidFill>
                  <a:schemeClr val="tx1"/>
                </a:solidFill>
              </a:defRPr>
            </a:lvl7pPr>
            <a:lvl8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2000" b="0">
                <a:solidFill>
                  <a:schemeClr val="tx1"/>
                </a:solidFill>
              </a:defRPr>
            </a:lvl8pPr>
            <a:lvl9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2000" b="0">
                <a:solidFill>
                  <a:schemeClr val="tx1"/>
                </a:solidFill>
              </a:defRPr>
            </a:lvl9pPr>
          </a:lstStyle>
          <a:p>
            <a:pPr lvl="0"/>
            <a:r>
              <a:rPr lang="en-GB" dirty="0"/>
              <a:t>Click to insert text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E116F1-590B-F8F0-97A6-5FC456BE9050}"/>
              </a:ext>
            </a:extLst>
          </p:cNvPr>
          <p:cNvSpPr/>
          <p:nvPr userDrawn="1"/>
        </p:nvSpPr>
        <p:spPr>
          <a:xfrm>
            <a:off x="2999775" y="1670051"/>
            <a:ext cx="187925" cy="3517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GB" sz="2000" noProof="0" dirty="0" err="1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161751-16F2-45FD-8A13-61A2D47D7DB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0166232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st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6" hidden="1">
            <a:extLst>
              <a:ext uri="{FF2B5EF4-FFF2-40B4-BE49-F238E27FC236}">
                <a16:creationId xmlns:a16="http://schemas.microsoft.com/office/drawing/2014/main" id="{6FA1A569-07FA-358E-97ED-12E2B68F20F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dt" sz="half" idx="15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r>
              <a:rPr lang="en-GB"/>
              <a:t>21 June, 2023</a:t>
            </a:r>
            <a:endParaRPr lang="en-GB" dirty="0"/>
          </a:p>
        </p:txBody>
      </p:sp>
      <p:sp>
        <p:nvSpPr>
          <p:cNvPr id="3" name="Footer Placeholder 8" hidden="1">
            <a:extLst>
              <a:ext uri="{FF2B5EF4-FFF2-40B4-BE49-F238E27FC236}">
                <a16:creationId xmlns:a16="http://schemas.microsoft.com/office/drawing/2014/main" id="{F1CE9BFE-CCB7-61F9-91D9-503B3CE50B5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16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endParaRPr lang="en-GB" dirty="0"/>
          </a:p>
        </p:txBody>
      </p:sp>
      <p:sp>
        <p:nvSpPr>
          <p:cNvPr id="5" name="Slide Number Placeholder 10" hidden="1">
            <a:extLst>
              <a:ext uri="{FF2B5EF4-FFF2-40B4-BE49-F238E27FC236}">
                <a16:creationId xmlns:a16="http://schemas.microsoft.com/office/drawing/2014/main" id="{92D33812-781A-416C-64C5-2E9BDBBA594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7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Backgrounds">
            <a:extLst>
              <a:ext uri="{FF2B5EF4-FFF2-40B4-BE49-F238E27FC236}">
                <a16:creationId xmlns:a16="http://schemas.microsoft.com/office/drawing/2014/main" id="{CA0DEA3C-AEE2-C307-5D8E-500705E9AB76}"/>
              </a:ext>
            </a:extLst>
          </p:cNvPr>
          <p:cNvSpPr/>
          <p:nvPr userDrawn="1"/>
        </p:nvSpPr>
        <p:spPr>
          <a:xfrm>
            <a:off x="0" y="0"/>
            <a:ext cx="121932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 noProof="0" dirty="0" err="1"/>
          </a:p>
        </p:txBody>
      </p:sp>
      <p:sp>
        <p:nvSpPr>
          <p:cNvPr id="84" name="Grid">
            <a:extLst>
              <a:ext uri="{FF2B5EF4-FFF2-40B4-BE49-F238E27FC236}">
                <a16:creationId xmlns:a16="http://schemas.microsoft.com/office/drawing/2014/main" id="{6B14ED8E-E195-D0C0-D950-EEEE70133C27}"/>
              </a:ext>
            </a:extLst>
          </p:cNvPr>
          <p:cNvSpPr/>
          <p:nvPr userDrawn="1"/>
        </p:nvSpPr>
        <p:spPr>
          <a:xfrm>
            <a:off x="0" y="2"/>
            <a:ext cx="12193200" cy="6857999"/>
          </a:xfrm>
          <a:custGeom>
            <a:avLst/>
            <a:gdLst>
              <a:gd name="connsiteX0" fmla="*/ 9193444 w 12193200"/>
              <a:gd name="connsiteY0" fmla="*/ 5192943 h 6857999"/>
              <a:gd name="connsiteX1" fmla="*/ 9193444 w 12193200"/>
              <a:gd name="connsiteY1" fmla="*/ 6668993 h 6857999"/>
              <a:gd name="connsiteX2" fmla="*/ 12001406 w 12193200"/>
              <a:gd name="connsiteY2" fmla="*/ 6668993 h 6857999"/>
              <a:gd name="connsiteX3" fmla="*/ 12001406 w 12193200"/>
              <a:gd name="connsiteY3" fmla="*/ 5192943 h 6857999"/>
              <a:gd name="connsiteX4" fmla="*/ 9006666 w 12193200"/>
              <a:gd name="connsiteY4" fmla="*/ 5192943 h 6857999"/>
              <a:gd name="connsiteX5" fmla="*/ 9006666 w 12193200"/>
              <a:gd name="connsiteY5" fmla="*/ 6668993 h 6857999"/>
              <a:gd name="connsiteX6" fmla="*/ 9186244 w 12193200"/>
              <a:gd name="connsiteY6" fmla="*/ 6668993 h 6857999"/>
              <a:gd name="connsiteX7" fmla="*/ 9186244 w 12193200"/>
              <a:gd name="connsiteY7" fmla="*/ 5192943 h 6857999"/>
              <a:gd name="connsiteX8" fmla="*/ 6191504 w 12193200"/>
              <a:gd name="connsiteY8" fmla="*/ 5192943 h 6857999"/>
              <a:gd name="connsiteX9" fmla="*/ 6191504 w 12193200"/>
              <a:gd name="connsiteY9" fmla="*/ 6668993 h 6857999"/>
              <a:gd name="connsiteX10" fmla="*/ 8999466 w 12193200"/>
              <a:gd name="connsiteY10" fmla="*/ 6668993 h 6857999"/>
              <a:gd name="connsiteX11" fmla="*/ 8999466 w 12193200"/>
              <a:gd name="connsiteY11" fmla="*/ 5192943 h 6857999"/>
              <a:gd name="connsiteX12" fmla="*/ 6006316 w 12193200"/>
              <a:gd name="connsiteY12" fmla="*/ 5192943 h 6857999"/>
              <a:gd name="connsiteX13" fmla="*/ 6006316 w 12193200"/>
              <a:gd name="connsiteY13" fmla="*/ 6668993 h 6857999"/>
              <a:gd name="connsiteX14" fmla="*/ 6184304 w 12193200"/>
              <a:gd name="connsiteY14" fmla="*/ 6668993 h 6857999"/>
              <a:gd name="connsiteX15" fmla="*/ 6184304 w 12193200"/>
              <a:gd name="connsiteY15" fmla="*/ 5192943 h 6857999"/>
              <a:gd name="connsiteX16" fmla="*/ 3191152 w 12193200"/>
              <a:gd name="connsiteY16" fmla="*/ 5192943 h 6857999"/>
              <a:gd name="connsiteX17" fmla="*/ 3191152 w 12193200"/>
              <a:gd name="connsiteY17" fmla="*/ 6668993 h 6857999"/>
              <a:gd name="connsiteX18" fmla="*/ 5999116 w 12193200"/>
              <a:gd name="connsiteY18" fmla="*/ 6668993 h 6857999"/>
              <a:gd name="connsiteX19" fmla="*/ 5999116 w 12193200"/>
              <a:gd name="connsiteY19" fmla="*/ 5192943 h 6857999"/>
              <a:gd name="connsiteX20" fmla="*/ 3004803 w 12193200"/>
              <a:gd name="connsiteY20" fmla="*/ 5192943 h 6857999"/>
              <a:gd name="connsiteX21" fmla="*/ 3004803 w 12193200"/>
              <a:gd name="connsiteY21" fmla="*/ 6668993 h 6857999"/>
              <a:gd name="connsiteX22" fmla="*/ 3183952 w 12193200"/>
              <a:gd name="connsiteY22" fmla="*/ 6668993 h 6857999"/>
              <a:gd name="connsiteX23" fmla="*/ 3183952 w 12193200"/>
              <a:gd name="connsiteY23" fmla="*/ 5192943 h 6857999"/>
              <a:gd name="connsiteX24" fmla="*/ 190221 w 12193200"/>
              <a:gd name="connsiteY24" fmla="*/ 5192943 h 6857999"/>
              <a:gd name="connsiteX25" fmla="*/ 190221 w 12193200"/>
              <a:gd name="connsiteY25" fmla="*/ 6668993 h 6857999"/>
              <a:gd name="connsiteX26" fmla="*/ 2997602 w 12193200"/>
              <a:gd name="connsiteY26" fmla="*/ 6668993 h 6857999"/>
              <a:gd name="connsiteX27" fmla="*/ 2997602 w 12193200"/>
              <a:gd name="connsiteY27" fmla="*/ 5192943 h 6857999"/>
              <a:gd name="connsiteX28" fmla="*/ 9193444 w 12193200"/>
              <a:gd name="connsiteY28" fmla="*/ 5006166 h 6857999"/>
              <a:gd name="connsiteX29" fmla="*/ 9193444 w 12193200"/>
              <a:gd name="connsiteY29" fmla="*/ 5185743 h 6857999"/>
              <a:gd name="connsiteX30" fmla="*/ 12001406 w 12193200"/>
              <a:gd name="connsiteY30" fmla="*/ 5185743 h 6857999"/>
              <a:gd name="connsiteX31" fmla="*/ 12001406 w 12193200"/>
              <a:gd name="connsiteY31" fmla="*/ 5006166 h 6857999"/>
              <a:gd name="connsiteX32" fmla="*/ 9006666 w 12193200"/>
              <a:gd name="connsiteY32" fmla="*/ 5006166 h 6857999"/>
              <a:gd name="connsiteX33" fmla="*/ 9006666 w 12193200"/>
              <a:gd name="connsiteY33" fmla="*/ 5185743 h 6857999"/>
              <a:gd name="connsiteX34" fmla="*/ 9186244 w 12193200"/>
              <a:gd name="connsiteY34" fmla="*/ 5185743 h 6857999"/>
              <a:gd name="connsiteX35" fmla="*/ 9186244 w 12193200"/>
              <a:gd name="connsiteY35" fmla="*/ 5006166 h 6857999"/>
              <a:gd name="connsiteX36" fmla="*/ 6191504 w 12193200"/>
              <a:gd name="connsiteY36" fmla="*/ 5006166 h 6857999"/>
              <a:gd name="connsiteX37" fmla="*/ 6191504 w 12193200"/>
              <a:gd name="connsiteY37" fmla="*/ 5185743 h 6857999"/>
              <a:gd name="connsiteX38" fmla="*/ 8999466 w 12193200"/>
              <a:gd name="connsiteY38" fmla="*/ 5185743 h 6857999"/>
              <a:gd name="connsiteX39" fmla="*/ 8999466 w 12193200"/>
              <a:gd name="connsiteY39" fmla="*/ 5006166 h 6857999"/>
              <a:gd name="connsiteX40" fmla="*/ 6006316 w 12193200"/>
              <a:gd name="connsiteY40" fmla="*/ 5006166 h 6857999"/>
              <a:gd name="connsiteX41" fmla="*/ 6006316 w 12193200"/>
              <a:gd name="connsiteY41" fmla="*/ 5185743 h 6857999"/>
              <a:gd name="connsiteX42" fmla="*/ 6184304 w 12193200"/>
              <a:gd name="connsiteY42" fmla="*/ 5185743 h 6857999"/>
              <a:gd name="connsiteX43" fmla="*/ 6184304 w 12193200"/>
              <a:gd name="connsiteY43" fmla="*/ 5006166 h 6857999"/>
              <a:gd name="connsiteX44" fmla="*/ 3191152 w 12193200"/>
              <a:gd name="connsiteY44" fmla="*/ 5006166 h 6857999"/>
              <a:gd name="connsiteX45" fmla="*/ 3191152 w 12193200"/>
              <a:gd name="connsiteY45" fmla="*/ 5185743 h 6857999"/>
              <a:gd name="connsiteX46" fmla="*/ 5999116 w 12193200"/>
              <a:gd name="connsiteY46" fmla="*/ 5185743 h 6857999"/>
              <a:gd name="connsiteX47" fmla="*/ 5999116 w 12193200"/>
              <a:gd name="connsiteY47" fmla="*/ 5006166 h 6857999"/>
              <a:gd name="connsiteX48" fmla="*/ 3004803 w 12193200"/>
              <a:gd name="connsiteY48" fmla="*/ 5006166 h 6857999"/>
              <a:gd name="connsiteX49" fmla="*/ 3004803 w 12193200"/>
              <a:gd name="connsiteY49" fmla="*/ 5185743 h 6857999"/>
              <a:gd name="connsiteX50" fmla="*/ 3183952 w 12193200"/>
              <a:gd name="connsiteY50" fmla="*/ 5185743 h 6857999"/>
              <a:gd name="connsiteX51" fmla="*/ 3183952 w 12193200"/>
              <a:gd name="connsiteY51" fmla="*/ 5006166 h 6857999"/>
              <a:gd name="connsiteX52" fmla="*/ 190221 w 12193200"/>
              <a:gd name="connsiteY52" fmla="*/ 5006166 h 6857999"/>
              <a:gd name="connsiteX53" fmla="*/ 190221 w 12193200"/>
              <a:gd name="connsiteY53" fmla="*/ 5185743 h 6857999"/>
              <a:gd name="connsiteX54" fmla="*/ 2997602 w 12193200"/>
              <a:gd name="connsiteY54" fmla="*/ 5185743 h 6857999"/>
              <a:gd name="connsiteX55" fmla="*/ 2997602 w 12193200"/>
              <a:gd name="connsiteY55" fmla="*/ 5006166 h 6857999"/>
              <a:gd name="connsiteX56" fmla="*/ 9193444 w 12193200"/>
              <a:gd name="connsiteY56" fmla="*/ 3524503 h 6857999"/>
              <a:gd name="connsiteX57" fmla="*/ 9193444 w 12193200"/>
              <a:gd name="connsiteY57" fmla="*/ 4998966 h 6857999"/>
              <a:gd name="connsiteX58" fmla="*/ 12001406 w 12193200"/>
              <a:gd name="connsiteY58" fmla="*/ 4998966 h 6857999"/>
              <a:gd name="connsiteX59" fmla="*/ 12001406 w 12193200"/>
              <a:gd name="connsiteY59" fmla="*/ 3524503 h 6857999"/>
              <a:gd name="connsiteX60" fmla="*/ 9006666 w 12193200"/>
              <a:gd name="connsiteY60" fmla="*/ 3524503 h 6857999"/>
              <a:gd name="connsiteX61" fmla="*/ 9006666 w 12193200"/>
              <a:gd name="connsiteY61" fmla="*/ 4998966 h 6857999"/>
              <a:gd name="connsiteX62" fmla="*/ 9186244 w 12193200"/>
              <a:gd name="connsiteY62" fmla="*/ 4998966 h 6857999"/>
              <a:gd name="connsiteX63" fmla="*/ 9186244 w 12193200"/>
              <a:gd name="connsiteY63" fmla="*/ 3524503 h 6857999"/>
              <a:gd name="connsiteX64" fmla="*/ 6191504 w 12193200"/>
              <a:gd name="connsiteY64" fmla="*/ 3524503 h 6857999"/>
              <a:gd name="connsiteX65" fmla="*/ 6191504 w 12193200"/>
              <a:gd name="connsiteY65" fmla="*/ 4998966 h 6857999"/>
              <a:gd name="connsiteX66" fmla="*/ 8999466 w 12193200"/>
              <a:gd name="connsiteY66" fmla="*/ 4998966 h 6857999"/>
              <a:gd name="connsiteX67" fmla="*/ 8999466 w 12193200"/>
              <a:gd name="connsiteY67" fmla="*/ 3524503 h 6857999"/>
              <a:gd name="connsiteX68" fmla="*/ 6006316 w 12193200"/>
              <a:gd name="connsiteY68" fmla="*/ 3524503 h 6857999"/>
              <a:gd name="connsiteX69" fmla="*/ 6006316 w 12193200"/>
              <a:gd name="connsiteY69" fmla="*/ 4998966 h 6857999"/>
              <a:gd name="connsiteX70" fmla="*/ 6184304 w 12193200"/>
              <a:gd name="connsiteY70" fmla="*/ 4998966 h 6857999"/>
              <a:gd name="connsiteX71" fmla="*/ 6184304 w 12193200"/>
              <a:gd name="connsiteY71" fmla="*/ 3524503 h 6857999"/>
              <a:gd name="connsiteX72" fmla="*/ 3191152 w 12193200"/>
              <a:gd name="connsiteY72" fmla="*/ 3524503 h 6857999"/>
              <a:gd name="connsiteX73" fmla="*/ 3191152 w 12193200"/>
              <a:gd name="connsiteY73" fmla="*/ 4998966 h 6857999"/>
              <a:gd name="connsiteX74" fmla="*/ 5999116 w 12193200"/>
              <a:gd name="connsiteY74" fmla="*/ 4998966 h 6857999"/>
              <a:gd name="connsiteX75" fmla="*/ 5999116 w 12193200"/>
              <a:gd name="connsiteY75" fmla="*/ 3524503 h 6857999"/>
              <a:gd name="connsiteX76" fmla="*/ 3004803 w 12193200"/>
              <a:gd name="connsiteY76" fmla="*/ 3524503 h 6857999"/>
              <a:gd name="connsiteX77" fmla="*/ 3004803 w 12193200"/>
              <a:gd name="connsiteY77" fmla="*/ 4998966 h 6857999"/>
              <a:gd name="connsiteX78" fmla="*/ 3183952 w 12193200"/>
              <a:gd name="connsiteY78" fmla="*/ 4998966 h 6857999"/>
              <a:gd name="connsiteX79" fmla="*/ 3183952 w 12193200"/>
              <a:gd name="connsiteY79" fmla="*/ 3524503 h 6857999"/>
              <a:gd name="connsiteX80" fmla="*/ 190221 w 12193200"/>
              <a:gd name="connsiteY80" fmla="*/ 3524503 h 6857999"/>
              <a:gd name="connsiteX81" fmla="*/ 190221 w 12193200"/>
              <a:gd name="connsiteY81" fmla="*/ 4998966 h 6857999"/>
              <a:gd name="connsiteX82" fmla="*/ 2997602 w 12193200"/>
              <a:gd name="connsiteY82" fmla="*/ 4998966 h 6857999"/>
              <a:gd name="connsiteX83" fmla="*/ 2997602 w 12193200"/>
              <a:gd name="connsiteY83" fmla="*/ 3524503 h 6857999"/>
              <a:gd name="connsiteX84" fmla="*/ 9193444 w 12193200"/>
              <a:gd name="connsiteY84" fmla="*/ 3339315 h 6857999"/>
              <a:gd name="connsiteX85" fmla="*/ 9193444 w 12193200"/>
              <a:gd name="connsiteY85" fmla="*/ 3517303 h 6857999"/>
              <a:gd name="connsiteX86" fmla="*/ 12001406 w 12193200"/>
              <a:gd name="connsiteY86" fmla="*/ 3517303 h 6857999"/>
              <a:gd name="connsiteX87" fmla="*/ 12001406 w 12193200"/>
              <a:gd name="connsiteY87" fmla="*/ 3339315 h 6857999"/>
              <a:gd name="connsiteX88" fmla="*/ 9006666 w 12193200"/>
              <a:gd name="connsiteY88" fmla="*/ 3339315 h 6857999"/>
              <a:gd name="connsiteX89" fmla="*/ 9006666 w 12193200"/>
              <a:gd name="connsiteY89" fmla="*/ 3517303 h 6857999"/>
              <a:gd name="connsiteX90" fmla="*/ 9186244 w 12193200"/>
              <a:gd name="connsiteY90" fmla="*/ 3517303 h 6857999"/>
              <a:gd name="connsiteX91" fmla="*/ 9186244 w 12193200"/>
              <a:gd name="connsiteY91" fmla="*/ 3339315 h 6857999"/>
              <a:gd name="connsiteX92" fmla="*/ 6191504 w 12193200"/>
              <a:gd name="connsiteY92" fmla="*/ 3339315 h 6857999"/>
              <a:gd name="connsiteX93" fmla="*/ 6191504 w 12193200"/>
              <a:gd name="connsiteY93" fmla="*/ 3517303 h 6857999"/>
              <a:gd name="connsiteX94" fmla="*/ 8999466 w 12193200"/>
              <a:gd name="connsiteY94" fmla="*/ 3517303 h 6857999"/>
              <a:gd name="connsiteX95" fmla="*/ 8999466 w 12193200"/>
              <a:gd name="connsiteY95" fmla="*/ 3339315 h 6857999"/>
              <a:gd name="connsiteX96" fmla="*/ 6006316 w 12193200"/>
              <a:gd name="connsiteY96" fmla="*/ 3339315 h 6857999"/>
              <a:gd name="connsiteX97" fmla="*/ 6006316 w 12193200"/>
              <a:gd name="connsiteY97" fmla="*/ 3517303 h 6857999"/>
              <a:gd name="connsiteX98" fmla="*/ 6184304 w 12193200"/>
              <a:gd name="connsiteY98" fmla="*/ 3517303 h 6857999"/>
              <a:gd name="connsiteX99" fmla="*/ 6184304 w 12193200"/>
              <a:gd name="connsiteY99" fmla="*/ 3339315 h 6857999"/>
              <a:gd name="connsiteX100" fmla="*/ 3191152 w 12193200"/>
              <a:gd name="connsiteY100" fmla="*/ 3339315 h 6857999"/>
              <a:gd name="connsiteX101" fmla="*/ 3191152 w 12193200"/>
              <a:gd name="connsiteY101" fmla="*/ 3517303 h 6857999"/>
              <a:gd name="connsiteX102" fmla="*/ 5999116 w 12193200"/>
              <a:gd name="connsiteY102" fmla="*/ 3517303 h 6857999"/>
              <a:gd name="connsiteX103" fmla="*/ 5999116 w 12193200"/>
              <a:gd name="connsiteY103" fmla="*/ 3339315 h 6857999"/>
              <a:gd name="connsiteX104" fmla="*/ 3004803 w 12193200"/>
              <a:gd name="connsiteY104" fmla="*/ 3339315 h 6857999"/>
              <a:gd name="connsiteX105" fmla="*/ 3004803 w 12193200"/>
              <a:gd name="connsiteY105" fmla="*/ 3517303 h 6857999"/>
              <a:gd name="connsiteX106" fmla="*/ 3183952 w 12193200"/>
              <a:gd name="connsiteY106" fmla="*/ 3517303 h 6857999"/>
              <a:gd name="connsiteX107" fmla="*/ 3183952 w 12193200"/>
              <a:gd name="connsiteY107" fmla="*/ 3339315 h 6857999"/>
              <a:gd name="connsiteX108" fmla="*/ 190221 w 12193200"/>
              <a:gd name="connsiteY108" fmla="*/ 3339315 h 6857999"/>
              <a:gd name="connsiteX109" fmla="*/ 190221 w 12193200"/>
              <a:gd name="connsiteY109" fmla="*/ 3517303 h 6857999"/>
              <a:gd name="connsiteX110" fmla="*/ 2997602 w 12193200"/>
              <a:gd name="connsiteY110" fmla="*/ 3517303 h 6857999"/>
              <a:gd name="connsiteX111" fmla="*/ 2997602 w 12193200"/>
              <a:gd name="connsiteY111" fmla="*/ 3339315 h 6857999"/>
              <a:gd name="connsiteX112" fmla="*/ 9193444 w 12193200"/>
              <a:gd name="connsiteY112" fmla="*/ 1859240 h 6857999"/>
              <a:gd name="connsiteX113" fmla="*/ 9193444 w 12193200"/>
              <a:gd name="connsiteY113" fmla="*/ 3332115 h 6857999"/>
              <a:gd name="connsiteX114" fmla="*/ 12001406 w 12193200"/>
              <a:gd name="connsiteY114" fmla="*/ 3332115 h 6857999"/>
              <a:gd name="connsiteX115" fmla="*/ 12001406 w 12193200"/>
              <a:gd name="connsiteY115" fmla="*/ 1859240 h 6857999"/>
              <a:gd name="connsiteX116" fmla="*/ 9006666 w 12193200"/>
              <a:gd name="connsiteY116" fmla="*/ 1859240 h 6857999"/>
              <a:gd name="connsiteX117" fmla="*/ 9006666 w 12193200"/>
              <a:gd name="connsiteY117" fmla="*/ 3332115 h 6857999"/>
              <a:gd name="connsiteX118" fmla="*/ 9186244 w 12193200"/>
              <a:gd name="connsiteY118" fmla="*/ 3332115 h 6857999"/>
              <a:gd name="connsiteX119" fmla="*/ 9186244 w 12193200"/>
              <a:gd name="connsiteY119" fmla="*/ 1859240 h 6857999"/>
              <a:gd name="connsiteX120" fmla="*/ 6191504 w 12193200"/>
              <a:gd name="connsiteY120" fmla="*/ 1859240 h 6857999"/>
              <a:gd name="connsiteX121" fmla="*/ 6191504 w 12193200"/>
              <a:gd name="connsiteY121" fmla="*/ 3332115 h 6857999"/>
              <a:gd name="connsiteX122" fmla="*/ 8999466 w 12193200"/>
              <a:gd name="connsiteY122" fmla="*/ 3332115 h 6857999"/>
              <a:gd name="connsiteX123" fmla="*/ 8999466 w 12193200"/>
              <a:gd name="connsiteY123" fmla="*/ 1859240 h 6857999"/>
              <a:gd name="connsiteX124" fmla="*/ 6006316 w 12193200"/>
              <a:gd name="connsiteY124" fmla="*/ 1859240 h 6857999"/>
              <a:gd name="connsiteX125" fmla="*/ 6006316 w 12193200"/>
              <a:gd name="connsiteY125" fmla="*/ 3332115 h 6857999"/>
              <a:gd name="connsiteX126" fmla="*/ 6184304 w 12193200"/>
              <a:gd name="connsiteY126" fmla="*/ 3332115 h 6857999"/>
              <a:gd name="connsiteX127" fmla="*/ 6184304 w 12193200"/>
              <a:gd name="connsiteY127" fmla="*/ 1859240 h 6857999"/>
              <a:gd name="connsiteX128" fmla="*/ 3191152 w 12193200"/>
              <a:gd name="connsiteY128" fmla="*/ 1859240 h 6857999"/>
              <a:gd name="connsiteX129" fmla="*/ 3191152 w 12193200"/>
              <a:gd name="connsiteY129" fmla="*/ 3332115 h 6857999"/>
              <a:gd name="connsiteX130" fmla="*/ 5999116 w 12193200"/>
              <a:gd name="connsiteY130" fmla="*/ 3332115 h 6857999"/>
              <a:gd name="connsiteX131" fmla="*/ 5999116 w 12193200"/>
              <a:gd name="connsiteY131" fmla="*/ 1859240 h 6857999"/>
              <a:gd name="connsiteX132" fmla="*/ 3004803 w 12193200"/>
              <a:gd name="connsiteY132" fmla="*/ 1859240 h 6857999"/>
              <a:gd name="connsiteX133" fmla="*/ 3004803 w 12193200"/>
              <a:gd name="connsiteY133" fmla="*/ 3332115 h 6857999"/>
              <a:gd name="connsiteX134" fmla="*/ 3183952 w 12193200"/>
              <a:gd name="connsiteY134" fmla="*/ 3332115 h 6857999"/>
              <a:gd name="connsiteX135" fmla="*/ 3183952 w 12193200"/>
              <a:gd name="connsiteY135" fmla="*/ 1859240 h 6857999"/>
              <a:gd name="connsiteX136" fmla="*/ 190221 w 12193200"/>
              <a:gd name="connsiteY136" fmla="*/ 1859240 h 6857999"/>
              <a:gd name="connsiteX137" fmla="*/ 190221 w 12193200"/>
              <a:gd name="connsiteY137" fmla="*/ 3332115 h 6857999"/>
              <a:gd name="connsiteX138" fmla="*/ 2997602 w 12193200"/>
              <a:gd name="connsiteY138" fmla="*/ 3332115 h 6857999"/>
              <a:gd name="connsiteX139" fmla="*/ 2997602 w 12193200"/>
              <a:gd name="connsiteY139" fmla="*/ 1859240 h 6857999"/>
              <a:gd name="connsiteX140" fmla="*/ 9193444 w 12193200"/>
              <a:gd name="connsiteY140" fmla="*/ 1671302 h 6857999"/>
              <a:gd name="connsiteX141" fmla="*/ 9193444 w 12193200"/>
              <a:gd name="connsiteY141" fmla="*/ 1852040 h 6857999"/>
              <a:gd name="connsiteX142" fmla="*/ 12001406 w 12193200"/>
              <a:gd name="connsiteY142" fmla="*/ 1852040 h 6857999"/>
              <a:gd name="connsiteX143" fmla="*/ 12001406 w 12193200"/>
              <a:gd name="connsiteY143" fmla="*/ 1671302 h 6857999"/>
              <a:gd name="connsiteX144" fmla="*/ 9006666 w 12193200"/>
              <a:gd name="connsiteY144" fmla="*/ 1671302 h 6857999"/>
              <a:gd name="connsiteX145" fmla="*/ 9006666 w 12193200"/>
              <a:gd name="connsiteY145" fmla="*/ 1852040 h 6857999"/>
              <a:gd name="connsiteX146" fmla="*/ 9186244 w 12193200"/>
              <a:gd name="connsiteY146" fmla="*/ 1852040 h 6857999"/>
              <a:gd name="connsiteX147" fmla="*/ 9186244 w 12193200"/>
              <a:gd name="connsiteY147" fmla="*/ 1671302 h 6857999"/>
              <a:gd name="connsiteX148" fmla="*/ 6191504 w 12193200"/>
              <a:gd name="connsiteY148" fmla="*/ 1671302 h 6857999"/>
              <a:gd name="connsiteX149" fmla="*/ 6191504 w 12193200"/>
              <a:gd name="connsiteY149" fmla="*/ 1852040 h 6857999"/>
              <a:gd name="connsiteX150" fmla="*/ 8999466 w 12193200"/>
              <a:gd name="connsiteY150" fmla="*/ 1852040 h 6857999"/>
              <a:gd name="connsiteX151" fmla="*/ 8999466 w 12193200"/>
              <a:gd name="connsiteY151" fmla="*/ 1671302 h 6857999"/>
              <a:gd name="connsiteX152" fmla="*/ 6006316 w 12193200"/>
              <a:gd name="connsiteY152" fmla="*/ 1671302 h 6857999"/>
              <a:gd name="connsiteX153" fmla="*/ 6006316 w 12193200"/>
              <a:gd name="connsiteY153" fmla="*/ 1852040 h 6857999"/>
              <a:gd name="connsiteX154" fmla="*/ 6184304 w 12193200"/>
              <a:gd name="connsiteY154" fmla="*/ 1852040 h 6857999"/>
              <a:gd name="connsiteX155" fmla="*/ 6184304 w 12193200"/>
              <a:gd name="connsiteY155" fmla="*/ 1671302 h 6857999"/>
              <a:gd name="connsiteX156" fmla="*/ 3191152 w 12193200"/>
              <a:gd name="connsiteY156" fmla="*/ 1671302 h 6857999"/>
              <a:gd name="connsiteX157" fmla="*/ 3191152 w 12193200"/>
              <a:gd name="connsiteY157" fmla="*/ 1852040 h 6857999"/>
              <a:gd name="connsiteX158" fmla="*/ 5999116 w 12193200"/>
              <a:gd name="connsiteY158" fmla="*/ 1852040 h 6857999"/>
              <a:gd name="connsiteX159" fmla="*/ 5999116 w 12193200"/>
              <a:gd name="connsiteY159" fmla="*/ 1671302 h 6857999"/>
              <a:gd name="connsiteX160" fmla="*/ 3004803 w 12193200"/>
              <a:gd name="connsiteY160" fmla="*/ 1671302 h 6857999"/>
              <a:gd name="connsiteX161" fmla="*/ 3004803 w 12193200"/>
              <a:gd name="connsiteY161" fmla="*/ 1852040 h 6857999"/>
              <a:gd name="connsiteX162" fmla="*/ 3183952 w 12193200"/>
              <a:gd name="connsiteY162" fmla="*/ 1852040 h 6857999"/>
              <a:gd name="connsiteX163" fmla="*/ 3183952 w 12193200"/>
              <a:gd name="connsiteY163" fmla="*/ 1671302 h 6857999"/>
              <a:gd name="connsiteX164" fmla="*/ 190221 w 12193200"/>
              <a:gd name="connsiteY164" fmla="*/ 1671302 h 6857999"/>
              <a:gd name="connsiteX165" fmla="*/ 190221 w 12193200"/>
              <a:gd name="connsiteY165" fmla="*/ 1852040 h 6857999"/>
              <a:gd name="connsiteX166" fmla="*/ 2997602 w 12193200"/>
              <a:gd name="connsiteY166" fmla="*/ 1852040 h 6857999"/>
              <a:gd name="connsiteX167" fmla="*/ 2997602 w 12193200"/>
              <a:gd name="connsiteY167" fmla="*/ 1671302 h 6857999"/>
              <a:gd name="connsiteX168" fmla="*/ 9193444 w 12193200"/>
              <a:gd name="connsiteY168" fmla="*/ 190219 h 6857999"/>
              <a:gd name="connsiteX169" fmla="*/ 9193444 w 12193200"/>
              <a:gd name="connsiteY169" fmla="*/ 1664102 h 6857999"/>
              <a:gd name="connsiteX170" fmla="*/ 12001406 w 12193200"/>
              <a:gd name="connsiteY170" fmla="*/ 1664102 h 6857999"/>
              <a:gd name="connsiteX171" fmla="*/ 12001406 w 12193200"/>
              <a:gd name="connsiteY171" fmla="*/ 190219 h 6857999"/>
              <a:gd name="connsiteX172" fmla="*/ 9006666 w 12193200"/>
              <a:gd name="connsiteY172" fmla="*/ 190219 h 6857999"/>
              <a:gd name="connsiteX173" fmla="*/ 9006666 w 12193200"/>
              <a:gd name="connsiteY173" fmla="*/ 1664102 h 6857999"/>
              <a:gd name="connsiteX174" fmla="*/ 9186244 w 12193200"/>
              <a:gd name="connsiteY174" fmla="*/ 1664102 h 6857999"/>
              <a:gd name="connsiteX175" fmla="*/ 9186244 w 12193200"/>
              <a:gd name="connsiteY175" fmla="*/ 190219 h 6857999"/>
              <a:gd name="connsiteX176" fmla="*/ 6191504 w 12193200"/>
              <a:gd name="connsiteY176" fmla="*/ 190219 h 6857999"/>
              <a:gd name="connsiteX177" fmla="*/ 6191504 w 12193200"/>
              <a:gd name="connsiteY177" fmla="*/ 1664102 h 6857999"/>
              <a:gd name="connsiteX178" fmla="*/ 8999466 w 12193200"/>
              <a:gd name="connsiteY178" fmla="*/ 1664102 h 6857999"/>
              <a:gd name="connsiteX179" fmla="*/ 8999466 w 12193200"/>
              <a:gd name="connsiteY179" fmla="*/ 190219 h 6857999"/>
              <a:gd name="connsiteX180" fmla="*/ 6006316 w 12193200"/>
              <a:gd name="connsiteY180" fmla="*/ 190219 h 6857999"/>
              <a:gd name="connsiteX181" fmla="*/ 6006316 w 12193200"/>
              <a:gd name="connsiteY181" fmla="*/ 1664102 h 6857999"/>
              <a:gd name="connsiteX182" fmla="*/ 6184304 w 12193200"/>
              <a:gd name="connsiteY182" fmla="*/ 1664102 h 6857999"/>
              <a:gd name="connsiteX183" fmla="*/ 6184304 w 12193200"/>
              <a:gd name="connsiteY183" fmla="*/ 190219 h 6857999"/>
              <a:gd name="connsiteX184" fmla="*/ 3191152 w 12193200"/>
              <a:gd name="connsiteY184" fmla="*/ 190219 h 6857999"/>
              <a:gd name="connsiteX185" fmla="*/ 3191152 w 12193200"/>
              <a:gd name="connsiteY185" fmla="*/ 1664102 h 6857999"/>
              <a:gd name="connsiteX186" fmla="*/ 5999116 w 12193200"/>
              <a:gd name="connsiteY186" fmla="*/ 1664102 h 6857999"/>
              <a:gd name="connsiteX187" fmla="*/ 5999116 w 12193200"/>
              <a:gd name="connsiteY187" fmla="*/ 190219 h 6857999"/>
              <a:gd name="connsiteX188" fmla="*/ 3004803 w 12193200"/>
              <a:gd name="connsiteY188" fmla="*/ 190219 h 6857999"/>
              <a:gd name="connsiteX189" fmla="*/ 3004803 w 12193200"/>
              <a:gd name="connsiteY189" fmla="*/ 1664102 h 6857999"/>
              <a:gd name="connsiteX190" fmla="*/ 3183952 w 12193200"/>
              <a:gd name="connsiteY190" fmla="*/ 1664102 h 6857999"/>
              <a:gd name="connsiteX191" fmla="*/ 3183952 w 12193200"/>
              <a:gd name="connsiteY191" fmla="*/ 190219 h 6857999"/>
              <a:gd name="connsiteX192" fmla="*/ 190221 w 12193200"/>
              <a:gd name="connsiteY192" fmla="*/ 190219 h 6857999"/>
              <a:gd name="connsiteX193" fmla="*/ 190221 w 12193200"/>
              <a:gd name="connsiteY193" fmla="*/ 1664102 h 6857999"/>
              <a:gd name="connsiteX194" fmla="*/ 2997602 w 12193200"/>
              <a:gd name="connsiteY194" fmla="*/ 1664102 h 6857999"/>
              <a:gd name="connsiteX195" fmla="*/ 2997602 w 12193200"/>
              <a:gd name="connsiteY195" fmla="*/ 190219 h 6857999"/>
              <a:gd name="connsiteX196" fmla="*/ 183021 w 12193200"/>
              <a:gd name="connsiteY196" fmla="*/ 0 h 6857999"/>
              <a:gd name="connsiteX197" fmla="*/ 190221 w 12193200"/>
              <a:gd name="connsiteY197" fmla="*/ 0 h 6857999"/>
              <a:gd name="connsiteX198" fmla="*/ 190221 w 12193200"/>
              <a:gd name="connsiteY198" fmla="*/ 183019 h 6857999"/>
              <a:gd name="connsiteX199" fmla="*/ 2997602 w 12193200"/>
              <a:gd name="connsiteY199" fmla="*/ 183019 h 6857999"/>
              <a:gd name="connsiteX200" fmla="*/ 2997602 w 12193200"/>
              <a:gd name="connsiteY200" fmla="*/ 0 h 6857999"/>
              <a:gd name="connsiteX201" fmla="*/ 3004803 w 12193200"/>
              <a:gd name="connsiteY201" fmla="*/ 0 h 6857999"/>
              <a:gd name="connsiteX202" fmla="*/ 3004803 w 12193200"/>
              <a:gd name="connsiteY202" fmla="*/ 183019 h 6857999"/>
              <a:gd name="connsiteX203" fmla="*/ 3183952 w 12193200"/>
              <a:gd name="connsiteY203" fmla="*/ 183019 h 6857999"/>
              <a:gd name="connsiteX204" fmla="*/ 3183952 w 12193200"/>
              <a:gd name="connsiteY204" fmla="*/ 0 h 6857999"/>
              <a:gd name="connsiteX205" fmla="*/ 3191152 w 12193200"/>
              <a:gd name="connsiteY205" fmla="*/ 0 h 6857999"/>
              <a:gd name="connsiteX206" fmla="*/ 3191152 w 12193200"/>
              <a:gd name="connsiteY206" fmla="*/ 183019 h 6857999"/>
              <a:gd name="connsiteX207" fmla="*/ 5999116 w 12193200"/>
              <a:gd name="connsiteY207" fmla="*/ 183019 h 6857999"/>
              <a:gd name="connsiteX208" fmla="*/ 5999116 w 12193200"/>
              <a:gd name="connsiteY208" fmla="*/ 0 h 6857999"/>
              <a:gd name="connsiteX209" fmla="*/ 6006316 w 12193200"/>
              <a:gd name="connsiteY209" fmla="*/ 0 h 6857999"/>
              <a:gd name="connsiteX210" fmla="*/ 6006316 w 12193200"/>
              <a:gd name="connsiteY210" fmla="*/ 183019 h 6857999"/>
              <a:gd name="connsiteX211" fmla="*/ 6184304 w 12193200"/>
              <a:gd name="connsiteY211" fmla="*/ 183019 h 6857999"/>
              <a:gd name="connsiteX212" fmla="*/ 6184304 w 12193200"/>
              <a:gd name="connsiteY212" fmla="*/ 0 h 6857999"/>
              <a:gd name="connsiteX213" fmla="*/ 6191504 w 12193200"/>
              <a:gd name="connsiteY213" fmla="*/ 0 h 6857999"/>
              <a:gd name="connsiteX214" fmla="*/ 6191504 w 12193200"/>
              <a:gd name="connsiteY214" fmla="*/ 183019 h 6857999"/>
              <a:gd name="connsiteX215" fmla="*/ 8999466 w 12193200"/>
              <a:gd name="connsiteY215" fmla="*/ 183019 h 6857999"/>
              <a:gd name="connsiteX216" fmla="*/ 8999466 w 12193200"/>
              <a:gd name="connsiteY216" fmla="*/ 0 h 6857999"/>
              <a:gd name="connsiteX217" fmla="*/ 9006666 w 12193200"/>
              <a:gd name="connsiteY217" fmla="*/ 0 h 6857999"/>
              <a:gd name="connsiteX218" fmla="*/ 9006666 w 12193200"/>
              <a:gd name="connsiteY218" fmla="*/ 183019 h 6857999"/>
              <a:gd name="connsiteX219" fmla="*/ 9186244 w 12193200"/>
              <a:gd name="connsiteY219" fmla="*/ 183019 h 6857999"/>
              <a:gd name="connsiteX220" fmla="*/ 9186244 w 12193200"/>
              <a:gd name="connsiteY220" fmla="*/ 1 h 6857999"/>
              <a:gd name="connsiteX221" fmla="*/ 9193444 w 12193200"/>
              <a:gd name="connsiteY221" fmla="*/ 1 h 6857999"/>
              <a:gd name="connsiteX222" fmla="*/ 9193444 w 12193200"/>
              <a:gd name="connsiteY222" fmla="*/ 183019 h 6857999"/>
              <a:gd name="connsiteX223" fmla="*/ 12001406 w 12193200"/>
              <a:gd name="connsiteY223" fmla="*/ 183019 h 6857999"/>
              <a:gd name="connsiteX224" fmla="*/ 12001406 w 12193200"/>
              <a:gd name="connsiteY224" fmla="*/ 1 h 6857999"/>
              <a:gd name="connsiteX225" fmla="*/ 12008606 w 12193200"/>
              <a:gd name="connsiteY225" fmla="*/ 1 h 6857999"/>
              <a:gd name="connsiteX226" fmla="*/ 12008606 w 12193200"/>
              <a:gd name="connsiteY226" fmla="*/ 183019 h 6857999"/>
              <a:gd name="connsiteX227" fmla="*/ 12193200 w 12193200"/>
              <a:gd name="connsiteY227" fmla="*/ 183019 h 6857999"/>
              <a:gd name="connsiteX228" fmla="*/ 12193200 w 12193200"/>
              <a:gd name="connsiteY228" fmla="*/ 190219 h 6857999"/>
              <a:gd name="connsiteX229" fmla="*/ 12008606 w 12193200"/>
              <a:gd name="connsiteY229" fmla="*/ 190219 h 6857999"/>
              <a:gd name="connsiteX230" fmla="*/ 12008606 w 12193200"/>
              <a:gd name="connsiteY230" fmla="*/ 1664102 h 6857999"/>
              <a:gd name="connsiteX231" fmla="*/ 12193200 w 12193200"/>
              <a:gd name="connsiteY231" fmla="*/ 1664102 h 6857999"/>
              <a:gd name="connsiteX232" fmla="*/ 12193200 w 12193200"/>
              <a:gd name="connsiteY232" fmla="*/ 1671302 h 6857999"/>
              <a:gd name="connsiteX233" fmla="*/ 12008606 w 12193200"/>
              <a:gd name="connsiteY233" fmla="*/ 1671302 h 6857999"/>
              <a:gd name="connsiteX234" fmla="*/ 12008606 w 12193200"/>
              <a:gd name="connsiteY234" fmla="*/ 1852040 h 6857999"/>
              <a:gd name="connsiteX235" fmla="*/ 12193200 w 12193200"/>
              <a:gd name="connsiteY235" fmla="*/ 1852040 h 6857999"/>
              <a:gd name="connsiteX236" fmla="*/ 12193200 w 12193200"/>
              <a:gd name="connsiteY236" fmla="*/ 1859240 h 6857999"/>
              <a:gd name="connsiteX237" fmla="*/ 12008606 w 12193200"/>
              <a:gd name="connsiteY237" fmla="*/ 1859240 h 6857999"/>
              <a:gd name="connsiteX238" fmla="*/ 12008606 w 12193200"/>
              <a:gd name="connsiteY238" fmla="*/ 3332115 h 6857999"/>
              <a:gd name="connsiteX239" fmla="*/ 12193200 w 12193200"/>
              <a:gd name="connsiteY239" fmla="*/ 3332115 h 6857999"/>
              <a:gd name="connsiteX240" fmla="*/ 12193200 w 12193200"/>
              <a:gd name="connsiteY240" fmla="*/ 3339315 h 6857999"/>
              <a:gd name="connsiteX241" fmla="*/ 12008606 w 12193200"/>
              <a:gd name="connsiteY241" fmla="*/ 3339315 h 6857999"/>
              <a:gd name="connsiteX242" fmla="*/ 12008606 w 12193200"/>
              <a:gd name="connsiteY242" fmla="*/ 3517303 h 6857999"/>
              <a:gd name="connsiteX243" fmla="*/ 12193200 w 12193200"/>
              <a:gd name="connsiteY243" fmla="*/ 3517303 h 6857999"/>
              <a:gd name="connsiteX244" fmla="*/ 12193200 w 12193200"/>
              <a:gd name="connsiteY244" fmla="*/ 3524503 h 6857999"/>
              <a:gd name="connsiteX245" fmla="*/ 12008606 w 12193200"/>
              <a:gd name="connsiteY245" fmla="*/ 3524503 h 6857999"/>
              <a:gd name="connsiteX246" fmla="*/ 12008606 w 12193200"/>
              <a:gd name="connsiteY246" fmla="*/ 4998966 h 6857999"/>
              <a:gd name="connsiteX247" fmla="*/ 12193200 w 12193200"/>
              <a:gd name="connsiteY247" fmla="*/ 4998966 h 6857999"/>
              <a:gd name="connsiteX248" fmla="*/ 12193200 w 12193200"/>
              <a:gd name="connsiteY248" fmla="*/ 5006166 h 6857999"/>
              <a:gd name="connsiteX249" fmla="*/ 12008606 w 12193200"/>
              <a:gd name="connsiteY249" fmla="*/ 5006166 h 6857999"/>
              <a:gd name="connsiteX250" fmla="*/ 12008606 w 12193200"/>
              <a:gd name="connsiteY250" fmla="*/ 5185743 h 6857999"/>
              <a:gd name="connsiteX251" fmla="*/ 12193200 w 12193200"/>
              <a:gd name="connsiteY251" fmla="*/ 5185743 h 6857999"/>
              <a:gd name="connsiteX252" fmla="*/ 12193200 w 12193200"/>
              <a:gd name="connsiteY252" fmla="*/ 5192943 h 6857999"/>
              <a:gd name="connsiteX253" fmla="*/ 12008606 w 12193200"/>
              <a:gd name="connsiteY253" fmla="*/ 5192943 h 6857999"/>
              <a:gd name="connsiteX254" fmla="*/ 12008606 w 12193200"/>
              <a:gd name="connsiteY254" fmla="*/ 6668993 h 6857999"/>
              <a:gd name="connsiteX255" fmla="*/ 12193200 w 12193200"/>
              <a:gd name="connsiteY255" fmla="*/ 6668993 h 6857999"/>
              <a:gd name="connsiteX256" fmla="*/ 12193200 w 12193200"/>
              <a:gd name="connsiteY256" fmla="*/ 6676193 h 6857999"/>
              <a:gd name="connsiteX257" fmla="*/ 12008606 w 12193200"/>
              <a:gd name="connsiteY257" fmla="*/ 6676193 h 6857999"/>
              <a:gd name="connsiteX258" fmla="*/ 12008606 w 12193200"/>
              <a:gd name="connsiteY258" fmla="*/ 6857999 h 6857999"/>
              <a:gd name="connsiteX259" fmla="*/ 12001406 w 12193200"/>
              <a:gd name="connsiteY259" fmla="*/ 6857999 h 6857999"/>
              <a:gd name="connsiteX260" fmla="*/ 12001406 w 12193200"/>
              <a:gd name="connsiteY260" fmla="*/ 6676193 h 6857999"/>
              <a:gd name="connsiteX261" fmla="*/ 9193444 w 12193200"/>
              <a:gd name="connsiteY261" fmla="*/ 6676193 h 6857999"/>
              <a:gd name="connsiteX262" fmla="*/ 9193444 w 12193200"/>
              <a:gd name="connsiteY262" fmla="*/ 6857999 h 6857999"/>
              <a:gd name="connsiteX263" fmla="*/ 9186244 w 12193200"/>
              <a:gd name="connsiteY263" fmla="*/ 6857999 h 6857999"/>
              <a:gd name="connsiteX264" fmla="*/ 9186244 w 12193200"/>
              <a:gd name="connsiteY264" fmla="*/ 6676193 h 6857999"/>
              <a:gd name="connsiteX265" fmla="*/ 9006666 w 12193200"/>
              <a:gd name="connsiteY265" fmla="*/ 6676193 h 6857999"/>
              <a:gd name="connsiteX266" fmla="*/ 9006666 w 12193200"/>
              <a:gd name="connsiteY266" fmla="*/ 6857999 h 6857999"/>
              <a:gd name="connsiteX267" fmla="*/ 8999466 w 12193200"/>
              <a:gd name="connsiteY267" fmla="*/ 6857999 h 6857999"/>
              <a:gd name="connsiteX268" fmla="*/ 8999466 w 12193200"/>
              <a:gd name="connsiteY268" fmla="*/ 6676193 h 6857999"/>
              <a:gd name="connsiteX269" fmla="*/ 6191504 w 12193200"/>
              <a:gd name="connsiteY269" fmla="*/ 6676193 h 6857999"/>
              <a:gd name="connsiteX270" fmla="*/ 6191504 w 12193200"/>
              <a:gd name="connsiteY270" fmla="*/ 6857999 h 6857999"/>
              <a:gd name="connsiteX271" fmla="*/ 6184304 w 12193200"/>
              <a:gd name="connsiteY271" fmla="*/ 6857999 h 6857999"/>
              <a:gd name="connsiteX272" fmla="*/ 6184304 w 12193200"/>
              <a:gd name="connsiteY272" fmla="*/ 6676193 h 6857999"/>
              <a:gd name="connsiteX273" fmla="*/ 6006316 w 12193200"/>
              <a:gd name="connsiteY273" fmla="*/ 6676193 h 6857999"/>
              <a:gd name="connsiteX274" fmla="*/ 6006316 w 12193200"/>
              <a:gd name="connsiteY274" fmla="*/ 6857999 h 6857999"/>
              <a:gd name="connsiteX275" fmla="*/ 5999116 w 12193200"/>
              <a:gd name="connsiteY275" fmla="*/ 6857999 h 6857999"/>
              <a:gd name="connsiteX276" fmla="*/ 5999116 w 12193200"/>
              <a:gd name="connsiteY276" fmla="*/ 6676193 h 6857999"/>
              <a:gd name="connsiteX277" fmla="*/ 3191152 w 12193200"/>
              <a:gd name="connsiteY277" fmla="*/ 6676193 h 6857999"/>
              <a:gd name="connsiteX278" fmla="*/ 3191152 w 12193200"/>
              <a:gd name="connsiteY278" fmla="*/ 6857999 h 6857999"/>
              <a:gd name="connsiteX279" fmla="*/ 3183952 w 12193200"/>
              <a:gd name="connsiteY279" fmla="*/ 6857999 h 6857999"/>
              <a:gd name="connsiteX280" fmla="*/ 3183952 w 12193200"/>
              <a:gd name="connsiteY280" fmla="*/ 6676193 h 6857999"/>
              <a:gd name="connsiteX281" fmla="*/ 3004803 w 12193200"/>
              <a:gd name="connsiteY281" fmla="*/ 6676193 h 6857999"/>
              <a:gd name="connsiteX282" fmla="*/ 3004803 w 12193200"/>
              <a:gd name="connsiteY282" fmla="*/ 6857999 h 6857999"/>
              <a:gd name="connsiteX283" fmla="*/ 2997602 w 12193200"/>
              <a:gd name="connsiteY283" fmla="*/ 6857999 h 6857999"/>
              <a:gd name="connsiteX284" fmla="*/ 2997602 w 12193200"/>
              <a:gd name="connsiteY284" fmla="*/ 6676193 h 6857999"/>
              <a:gd name="connsiteX285" fmla="*/ 190221 w 12193200"/>
              <a:gd name="connsiteY285" fmla="*/ 6676193 h 6857999"/>
              <a:gd name="connsiteX286" fmla="*/ 190221 w 12193200"/>
              <a:gd name="connsiteY286" fmla="*/ 6857999 h 6857999"/>
              <a:gd name="connsiteX287" fmla="*/ 183021 w 12193200"/>
              <a:gd name="connsiteY287" fmla="*/ 6857999 h 6857999"/>
              <a:gd name="connsiteX288" fmla="*/ 183021 w 12193200"/>
              <a:gd name="connsiteY288" fmla="*/ 6676193 h 6857999"/>
              <a:gd name="connsiteX289" fmla="*/ 0 w 12193200"/>
              <a:gd name="connsiteY289" fmla="*/ 6676193 h 6857999"/>
              <a:gd name="connsiteX290" fmla="*/ 0 w 12193200"/>
              <a:gd name="connsiteY290" fmla="*/ 6668993 h 6857999"/>
              <a:gd name="connsiteX291" fmla="*/ 183021 w 12193200"/>
              <a:gd name="connsiteY291" fmla="*/ 6668993 h 6857999"/>
              <a:gd name="connsiteX292" fmla="*/ 183021 w 12193200"/>
              <a:gd name="connsiteY292" fmla="*/ 5192943 h 6857999"/>
              <a:gd name="connsiteX293" fmla="*/ 0 w 12193200"/>
              <a:gd name="connsiteY293" fmla="*/ 5192943 h 6857999"/>
              <a:gd name="connsiteX294" fmla="*/ 0 w 12193200"/>
              <a:gd name="connsiteY294" fmla="*/ 5185743 h 6857999"/>
              <a:gd name="connsiteX295" fmla="*/ 183021 w 12193200"/>
              <a:gd name="connsiteY295" fmla="*/ 5185743 h 6857999"/>
              <a:gd name="connsiteX296" fmla="*/ 183021 w 12193200"/>
              <a:gd name="connsiteY296" fmla="*/ 5006166 h 6857999"/>
              <a:gd name="connsiteX297" fmla="*/ 1 w 12193200"/>
              <a:gd name="connsiteY297" fmla="*/ 5006166 h 6857999"/>
              <a:gd name="connsiteX298" fmla="*/ 1 w 12193200"/>
              <a:gd name="connsiteY298" fmla="*/ 4998966 h 6857999"/>
              <a:gd name="connsiteX299" fmla="*/ 183021 w 12193200"/>
              <a:gd name="connsiteY299" fmla="*/ 4998966 h 6857999"/>
              <a:gd name="connsiteX300" fmla="*/ 183021 w 12193200"/>
              <a:gd name="connsiteY300" fmla="*/ 3524503 h 6857999"/>
              <a:gd name="connsiteX301" fmla="*/ 1 w 12193200"/>
              <a:gd name="connsiteY301" fmla="*/ 3524503 h 6857999"/>
              <a:gd name="connsiteX302" fmla="*/ 1 w 12193200"/>
              <a:gd name="connsiteY302" fmla="*/ 3517303 h 6857999"/>
              <a:gd name="connsiteX303" fmla="*/ 183021 w 12193200"/>
              <a:gd name="connsiteY303" fmla="*/ 3517303 h 6857999"/>
              <a:gd name="connsiteX304" fmla="*/ 183021 w 12193200"/>
              <a:gd name="connsiteY304" fmla="*/ 3339315 h 6857999"/>
              <a:gd name="connsiteX305" fmla="*/ 1 w 12193200"/>
              <a:gd name="connsiteY305" fmla="*/ 3339315 h 6857999"/>
              <a:gd name="connsiteX306" fmla="*/ 1 w 12193200"/>
              <a:gd name="connsiteY306" fmla="*/ 3332115 h 6857999"/>
              <a:gd name="connsiteX307" fmla="*/ 183021 w 12193200"/>
              <a:gd name="connsiteY307" fmla="*/ 3332115 h 6857999"/>
              <a:gd name="connsiteX308" fmla="*/ 183021 w 12193200"/>
              <a:gd name="connsiteY308" fmla="*/ 1859240 h 6857999"/>
              <a:gd name="connsiteX309" fmla="*/ 1 w 12193200"/>
              <a:gd name="connsiteY309" fmla="*/ 1859240 h 6857999"/>
              <a:gd name="connsiteX310" fmla="*/ 1 w 12193200"/>
              <a:gd name="connsiteY310" fmla="*/ 1852040 h 6857999"/>
              <a:gd name="connsiteX311" fmla="*/ 183021 w 12193200"/>
              <a:gd name="connsiteY311" fmla="*/ 1852040 h 6857999"/>
              <a:gd name="connsiteX312" fmla="*/ 183021 w 12193200"/>
              <a:gd name="connsiteY312" fmla="*/ 1671302 h 6857999"/>
              <a:gd name="connsiteX313" fmla="*/ 1 w 12193200"/>
              <a:gd name="connsiteY313" fmla="*/ 1671302 h 6857999"/>
              <a:gd name="connsiteX314" fmla="*/ 1 w 12193200"/>
              <a:gd name="connsiteY314" fmla="*/ 1664102 h 6857999"/>
              <a:gd name="connsiteX315" fmla="*/ 183021 w 12193200"/>
              <a:gd name="connsiteY315" fmla="*/ 1664102 h 6857999"/>
              <a:gd name="connsiteX316" fmla="*/ 183021 w 12193200"/>
              <a:gd name="connsiteY316" fmla="*/ 190219 h 6857999"/>
              <a:gd name="connsiteX317" fmla="*/ 1 w 12193200"/>
              <a:gd name="connsiteY317" fmla="*/ 190219 h 6857999"/>
              <a:gd name="connsiteX318" fmla="*/ 1 w 12193200"/>
              <a:gd name="connsiteY318" fmla="*/ 183019 h 6857999"/>
              <a:gd name="connsiteX319" fmla="*/ 183021 w 12193200"/>
              <a:gd name="connsiteY319" fmla="*/ 18301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</a:cxnLst>
            <a:rect l="l" t="t" r="r" b="b"/>
            <a:pathLst>
              <a:path w="12193200" h="6857999">
                <a:moveTo>
                  <a:pt x="9193444" y="5192943"/>
                </a:moveTo>
                <a:lnTo>
                  <a:pt x="9193444" y="6668993"/>
                </a:lnTo>
                <a:lnTo>
                  <a:pt x="12001406" y="6668993"/>
                </a:lnTo>
                <a:lnTo>
                  <a:pt x="12001406" y="5192943"/>
                </a:lnTo>
                <a:close/>
                <a:moveTo>
                  <a:pt x="9006666" y="5192943"/>
                </a:moveTo>
                <a:lnTo>
                  <a:pt x="9006666" y="6668993"/>
                </a:lnTo>
                <a:lnTo>
                  <a:pt x="9186244" y="6668993"/>
                </a:lnTo>
                <a:lnTo>
                  <a:pt x="9186244" y="5192943"/>
                </a:lnTo>
                <a:close/>
                <a:moveTo>
                  <a:pt x="6191504" y="5192943"/>
                </a:moveTo>
                <a:lnTo>
                  <a:pt x="6191504" y="6668993"/>
                </a:lnTo>
                <a:lnTo>
                  <a:pt x="8999466" y="6668993"/>
                </a:lnTo>
                <a:lnTo>
                  <a:pt x="8999466" y="5192943"/>
                </a:lnTo>
                <a:close/>
                <a:moveTo>
                  <a:pt x="6006316" y="5192943"/>
                </a:moveTo>
                <a:lnTo>
                  <a:pt x="6006316" y="6668993"/>
                </a:lnTo>
                <a:lnTo>
                  <a:pt x="6184304" y="6668993"/>
                </a:lnTo>
                <a:lnTo>
                  <a:pt x="6184304" y="5192943"/>
                </a:lnTo>
                <a:close/>
                <a:moveTo>
                  <a:pt x="3191152" y="5192943"/>
                </a:moveTo>
                <a:lnTo>
                  <a:pt x="3191152" y="6668993"/>
                </a:lnTo>
                <a:lnTo>
                  <a:pt x="5999116" y="6668993"/>
                </a:lnTo>
                <a:lnTo>
                  <a:pt x="5999116" y="5192943"/>
                </a:lnTo>
                <a:close/>
                <a:moveTo>
                  <a:pt x="3004803" y="5192943"/>
                </a:moveTo>
                <a:lnTo>
                  <a:pt x="3004803" y="6668993"/>
                </a:lnTo>
                <a:lnTo>
                  <a:pt x="3183952" y="6668993"/>
                </a:lnTo>
                <a:lnTo>
                  <a:pt x="3183952" y="5192943"/>
                </a:lnTo>
                <a:close/>
                <a:moveTo>
                  <a:pt x="190221" y="5192943"/>
                </a:moveTo>
                <a:lnTo>
                  <a:pt x="190221" y="6668993"/>
                </a:lnTo>
                <a:lnTo>
                  <a:pt x="2997602" y="6668993"/>
                </a:lnTo>
                <a:lnTo>
                  <a:pt x="2997602" y="5192943"/>
                </a:lnTo>
                <a:close/>
                <a:moveTo>
                  <a:pt x="9193444" y="5006166"/>
                </a:moveTo>
                <a:lnTo>
                  <a:pt x="9193444" y="5185743"/>
                </a:lnTo>
                <a:lnTo>
                  <a:pt x="12001406" y="5185743"/>
                </a:lnTo>
                <a:lnTo>
                  <a:pt x="12001406" y="5006166"/>
                </a:lnTo>
                <a:close/>
                <a:moveTo>
                  <a:pt x="9006666" y="5006166"/>
                </a:moveTo>
                <a:lnTo>
                  <a:pt x="9006666" y="5185743"/>
                </a:lnTo>
                <a:lnTo>
                  <a:pt x="9186244" y="5185743"/>
                </a:lnTo>
                <a:lnTo>
                  <a:pt x="9186244" y="5006166"/>
                </a:lnTo>
                <a:close/>
                <a:moveTo>
                  <a:pt x="6191504" y="5006166"/>
                </a:moveTo>
                <a:lnTo>
                  <a:pt x="6191504" y="5185743"/>
                </a:lnTo>
                <a:lnTo>
                  <a:pt x="8999466" y="5185743"/>
                </a:lnTo>
                <a:lnTo>
                  <a:pt x="8999466" y="5006166"/>
                </a:lnTo>
                <a:close/>
                <a:moveTo>
                  <a:pt x="6006316" y="5006166"/>
                </a:moveTo>
                <a:lnTo>
                  <a:pt x="6006316" y="5185743"/>
                </a:lnTo>
                <a:lnTo>
                  <a:pt x="6184304" y="5185743"/>
                </a:lnTo>
                <a:lnTo>
                  <a:pt x="6184304" y="5006166"/>
                </a:lnTo>
                <a:close/>
                <a:moveTo>
                  <a:pt x="3191152" y="5006166"/>
                </a:moveTo>
                <a:lnTo>
                  <a:pt x="3191152" y="5185743"/>
                </a:lnTo>
                <a:lnTo>
                  <a:pt x="5999116" y="5185743"/>
                </a:lnTo>
                <a:lnTo>
                  <a:pt x="5999116" y="5006166"/>
                </a:lnTo>
                <a:close/>
                <a:moveTo>
                  <a:pt x="3004803" y="5006166"/>
                </a:moveTo>
                <a:lnTo>
                  <a:pt x="3004803" y="5185743"/>
                </a:lnTo>
                <a:lnTo>
                  <a:pt x="3183952" y="5185743"/>
                </a:lnTo>
                <a:lnTo>
                  <a:pt x="3183952" y="5006166"/>
                </a:lnTo>
                <a:close/>
                <a:moveTo>
                  <a:pt x="190221" y="5006166"/>
                </a:moveTo>
                <a:lnTo>
                  <a:pt x="190221" y="5185743"/>
                </a:lnTo>
                <a:lnTo>
                  <a:pt x="2997602" y="5185743"/>
                </a:lnTo>
                <a:lnTo>
                  <a:pt x="2997602" y="5006166"/>
                </a:lnTo>
                <a:close/>
                <a:moveTo>
                  <a:pt x="9193444" y="3524503"/>
                </a:moveTo>
                <a:lnTo>
                  <a:pt x="9193444" y="4998966"/>
                </a:lnTo>
                <a:lnTo>
                  <a:pt x="12001406" y="4998966"/>
                </a:lnTo>
                <a:lnTo>
                  <a:pt x="12001406" y="3524503"/>
                </a:lnTo>
                <a:close/>
                <a:moveTo>
                  <a:pt x="9006666" y="3524503"/>
                </a:moveTo>
                <a:lnTo>
                  <a:pt x="9006666" y="4998966"/>
                </a:lnTo>
                <a:lnTo>
                  <a:pt x="9186244" y="4998966"/>
                </a:lnTo>
                <a:lnTo>
                  <a:pt x="9186244" y="3524503"/>
                </a:lnTo>
                <a:close/>
                <a:moveTo>
                  <a:pt x="6191504" y="3524503"/>
                </a:moveTo>
                <a:lnTo>
                  <a:pt x="6191504" y="4998966"/>
                </a:lnTo>
                <a:lnTo>
                  <a:pt x="8999466" y="4998966"/>
                </a:lnTo>
                <a:lnTo>
                  <a:pt x="8999466" y="3524503"/>
                </a:lnTo>
                <a:close/>
                <a:moveTo>
                  <a:pt x="6006316" y="3524503"/>
                </a:moveTo>
                <a:lnTo>
                  <a:pt x="6006316" y="4998966"/>
                </a:lnTo>
                <a:lnTo>
                  <a:pt x="6184304" y="4998966"/>
                </a:lnTo>
                <a:lnTo>
                  <a:pt x="6184304" y="3524503"/>
                </a:lnTo>
                <a:close/>
                <a:moveTo>
                  <a:pt x="3191152" y="3524503"/>
                </a:moveTo>
                <a:lnTo>
                  <a:pt x="3191152" y="4998966"/>
                </a:lnTo>
                <a:lnTo>
                  <a:pt x="5999116" y="4998966"/>
                </a:lnTo>
                <a:lnTo>
                  <a:pt x="5999116" y="3524503"/>
                </a:lnTo>
                <a:close/>
                <a:moveTo>
                  <a:pt x="3004803" y="3524503"/>
                </a:moveTo>
                <a:lnTo>
                  <a:pt x="3004803" y="4998966"/>
                </a:lnTo>
                <a:lnTo>
                  <a:pt x="3183952" y="4998966"/>
                </a:lnTo>
                <a:lnTo>
                  <a:pt x="3183952" y="3524503"/>
                </a:lnTo>
                <a:close/>
                <a:moveTo>
                  <a:pt x="190221" y="3524503"/>
                </a:moveTo>
                <a:lnTo>
                  <a:pt x="190221" y="4998966"/>
                </a:lnTo>
                <a:lnTo>
                  <a:pt x="2997602" y="4998966"/>
                </a:lnTo>
                <a:lnTo>
                  <a:pt x="2997602" y="3524503"/>
                </a:lnTo>
                <a:close/>
                <a:moveTo>
                  <a:pt x="9193444" y="3339315"/>
                </a:moveTo>
                <a:lnTo>
                  <a:pt x="9193444" y="3517303"/>
                </a:lnTo>
                <a:lnTo>
                  <a:pt x="12001406" y="3517303"/>
                </a:lnTo>
                <a:lnTo>
                  <a:pt x="12001406" y="3339315"/>
                </a:lnTo>
                <a:close/>
                <a:moveTo>
                  <a:pt x="9006666" y="3339315"/>
                </a:moveTo>
                <a:lnTo>
                  <a:pt x="9006666" y="3517303"/>
                </a:lnTo>
                <a:lnTo>
                  <a:pt x="9186244" y="3517303"/>
                </a:lnTo>
                <a:lnTo>
                  <a:pt x="9186244" y="3339315"/>
                </a:lnTo>
                <a:close/>
                <a:moveTo>
                  <a:pt x="6191504" y="3339315"/>
                </a:moveTo>
                <a:lnTo>
                  <a:pt x="6191504" y="3517303"/>
                </a:lnTo>
                <a:lnTo>
                  <a:pt x="8999466" y="3517303"/>
                </a:lnTo>
                <a:lnTo>
                  <a:pt x="8999466" y="3339315"/>
                </a:lnTo>
                <a:close/>
                <a:moveTo>
                  <a:pt x="6006316" y="3339315"/>
                </a:moveTo>
                <a:lnTo>
                  <a:pt x="6006316" y="3517303"/>
                </a:lnTo>
                <a:lnTo>
                  <a:pt x="6184304" y="3517303"/>
                </a:lnTo>
                <a:lnTo>
                  <a:pt x="6184304" y="3339315"/>
                </a:lnTo>
                <a:close/>
                <a:moveTo>
                  <a:pt x="3191152" y="3339315"/>
                </a:moveTo>
                <a:lnTo>
                  <a:pt x="3191152" y="3517303"/>
                </a:lnTo>
                <a:lnTo>
                  <a:pt x="5999116" y="3517303"/>
                </a:lnTo>
                <a:lnTo>
                  <a:pt x="5999116" y="3339315"/>
                </a:lnTo>
                <a:close/>
                <a:moveTo>
                  <a:pt x="3004803" y="3339315"/>
                </a:moveTo>
                <a:lnTo>
                  <a:pt x="3004803" y="3517303"/>
                </a:lnTo>
                <a:lnTo>
                  <a:pt x="3183952" y="3517303"/>
                </a:lnTo>
                <a:lnTo>
                  <a:pt x="3183952" y="3339315"/>
                </a:lnTo>
                <a:close/>
                <a:moveTo>
                  <a:pt x="190221" y="3339315"/>
                </a:moveTo>
                <a:lnTo>
                  <a:pt x="190221" y="3517303"/>
                </a:lnTo>
                <a:lnTo>
                  <a:pt x="2997602" y="3517303"/>
                </a:lnTo>
                <a:lnTo>
                  <a:pt x="2997602" y="3339315"/>
                </a:lnTo>
                <a:close/>
                <a:moveTo>
                  <a:pt x="9193444" y="1859240"/>
                </a:moveTo>
                <a:lnTo>
                  <a:pt x="9193444" y="3332115"/>
                </a:lnTo>
                <a:lnTo>
                  <a:pt x="12001406" y="3332115"/>
                </a:lnTo>
                <a:lnTo>
                  <a:pt x="12001406" y="1859240"/>
                </a:lnTo>
                <a:close/>
                <a:moveTo>
                  <a:pt x="9006666" y="1859240"/>
                </a:moveTo>
                <a:lnTo>
                  <a:pt x="9006666" y="3332115"/>
                </a:lnTo>
                <a:lnTo>
                  <a:pt x="9186244" y="3332115"/>
                </a:lnTo>
                <a:lnTo>
                  <a:pt x="9186244" y="1859240"/>
                </a:lnTo>
                <a:close/>
                <a:moveTo>
                  <a:pt x="6191504" y="1859240"/>
                </a:moveTo>
                <a:lnTo>
                  <a:pt x="6191504" y="3332115"/>
                </a:lnTo>
                <a:lnTo>
                  <a:pt x="8999466" y="3332115"/>
                </a:lnTo>
                <a:lnTo>
                  <a:pt x="8999466" y="1859240"/>
                </a:lnTo>
                <a:close/>
                <a:moveTo>
                  <a:pt x="6006316" y="1859240"/>
                </a:moveTo>
                <a:lnTo>
                  <a:pt x="6006316" y="3332115"/>
                </a:lnTo>
                <a:lnTo>
                  <a:pt x="6184304" y="3332115"/>
                </a:lnTo>
                <a:lnTo>
                  <a:pt x="6184304" y="1859240"/>
                </a:lnTo>
                <a:close/>
                <a:moveTo>
                  <a:pt x="3191152" y="1859240"/>
                </a:moveTo>
                <a:lnTo>
                  <a:pt x="3191152" y="3332115"/>
                </a:lnTo>
                <a:lnTo>
                  <a:pt x="5999116" y="3332115"/>
                </a:lnTo>
                <a:lnTo>
                  <a:pt x="5999116" y="1859240"/>
                </a:lnTo>
                <a:close/>
                <a:moveTo>
                  <a:pt x="3004803" y="1859240"/>
                </a:moveTo>
                <a:lnTo>
                  <a:pt x="3004803" y="3332115"/>
                </a:lnTo>
                <a:lnTo>
                  <a:pt x="3183952" y="3332115"/>
                </a:lnTo>
                <a:lnTo>
                  <a:pt x="3183952" y="1859240"/>
                </a:lnTo>
                <a:close/>
                <a:moveTo>
                  <a:pt x="190221" y="1859240"/>
                </a:moveTo>
                <a:lnTo>
                  <a:pt x="190221" y="3332115"/>
                </a:lnTo>
                <a:lnTo>
                  <a:pt x="2997602" y="3332115"/>
                </a:lnTo>
                <a:lnTo>
                  <a:pt x="2997602" y="1859240"/>
                </a:lnTo>
                <a:close/>
                <a:moveTo>
                  <a:pt x="9193444" y="1671302"/>
                </a:moveTo>
                <a:lnTo>
                  <a:pt x="9193444" y="1852040"/>
                </a:lnTo>
                <a:lnTo>
                  <a:pt x="12001406" y="1852040"/>
                </a:lnTo>
                <a:lnTo>
                  <a:pt x="12001406" y="1671302"/>
                </a:lnTo>
                <a:close/>
                <a:moveTo>
                  <a:pt x="9006666" y="1671302"/>
                </a:moveTo>
                <a:lnTo>
                  <a:pt x="9006666" y="1852040"/>
                </a:lnTo>
                <a:lnTo>
                  <a:pt x="9186244" y="1852040"/>
                </a:lnTo>
                <a:lnTo>
                  <a:pt x="9186244" y="1671302"/>
                </a:lnTo>
                <a:close/>
                <a:moveTo>
                  <a:pt x="6191504" y="1671302"/>
                </a:moveTo>
                <a:lnTo>
                  <a:pt x="6191504" y="1852040"/>
                </a:lnTo>
                <a:lnTo>
                  <a:pt x="8999466" y="1852040"/>
                </a:lnTo>
                <a:lnTo>
                  <a:pt x="8999466" y="1671302"/>
                </a:lnTo>
                <a:close/>
                <a:moveTo>
                  <a:pt x="6006316" y="1671302"/>
                </a:moveTo>
                <a:lnTo>
                  <a:pt x="6006316" y="1852040"/>
                </a:lnTo>
                <a:lnTo>
                  <a:pt x="6184304" y="1852040"/>
                </a:lnTo>
                <a:lnTo>
                  <a:pt x="6184304" y="1671302"/>
                </a:lnTo>
                <a:close/>
                <a:moveTo>
                  <a:pt x="3191152" y="1671302"/>
                </a:moveTo>
                <a:lnTo>
                  <a:pt x="3191152" y="1852040"/>
                </a:lnTo>
                <a:lnTo>
                  <a:pt x="5999116" y="1852040"/>
                </a:lnTo>
                <a:lnTo>
                  <a:pt x="5999116" y="1671302"/>
                </a:lnTo>
                <a:close/>
                <a:moveTo>
                  <a:pt x="3004803" y="1671302"/>
                </a:moveTo>
                <a:lnTo>
                  <a:pt x="3004803" y="1852040"/>
                </a:lnTo>
                <a:lnTo>
                  <a:pt x="3183952" y="1852040"/>
                </a:lnTo>
                <a:lnTo>
                  <a:pt x="3183952" y="1671302"/>
                </a:lnTo>
                <a:close/>
                <a:moveTo>
                  <a:pt x="190221" y="1671302"/>
                </a:moveTo>
                <a:lnTo>
                  <a:pt x="190221" y="1852040"/>
                </a:lnTo>
                <a:lnTo>
                  <a:pt x="2997602" y="1852040"/>
                </a:lnTo>
                <a:lnTo>
                  <a:pt x="2997602" y="1671302"/>
                </a:lnTo>
                <a:close/>
                <a:moveTo>
                  <a:pt x="9193444" y="190219"/>
                </a:moveTo>
                <a:lnTo>
                  <a:pt x="9193444" y="1664102"/>
                </a:lnTo>
                <a:lnTo>
                  <a:pt x="12001406" y="1664102"/>
                </a:lnTo>
                <a:lnTo>
                  <a:pt x="12001406" y="190219"/>
                </a:lnTo>
                <a:close/>
                <a:moveTo>
                  <a:pt x="9006666" y="190219"/>
                </a:moveTo>
                <a:lnTo>
                  <a:pt x="9006666" y="1664102"/>
                </a:lnTo>
                <a:lnTo>
                  <a:pt x="9186244" y="1664102"/>
                </a:lnTo>
                <a:lnTo>
                  <a:pt x="9186244" y="190219"/>
                </a:lnTo>
                <a:close/>
                <a:moveTo>
                  <a:pt x="6191504" y="190219"/>
                </a:moveTo>
                <a:lnTo>
                  <a:pt x="6191504" y="1664102"/>
                </a:lnTo>
                <a:lnTo>
                  <a:pt x="8999466" y="1664102"/>
                </a:lnTo>
                <a:lnTo>
                  <a:pt x="8999466" y="190219"/>
                </a:lnTo>
                <a:close/>
                <a:moveTo>
                  <a:pt x="6006316" y="190219"/>
                </a:moveTo>
                <a:lnTo>
                  <a:pt x="6006316" y="1664102"/>
                </a:lnTo>
                <a:lnTo>
                  <a:pt x="6184304" y="1664102"/>
                </a:lnTo>
                <a:lnTo>
                  <a:pt x="6184304" y="190219"/>
                </a:lnTo>
                <a:close/>
                <a:moveTo>
                  <a:pt x="3191152" y="190219"/>
                </a:moveTo>
                <a:lnTo>
                  <a:pt x="3191152" y="1664102"/>
                </a:lnTo>
                <a:lnTo>
                  <a:pt x="5999116" y="1664102"/>
                </a:lnTo>
                <a:lnTo>
                  <a:pt x="5999116" y="190219"/>
                </a:lnTo>
                <a:close/>
                <a:moveTo>
                  <a:pt x="3004803" y="190219"/>
                </a:moveTo>
                <a:lnTo>
                  <a:pt x="3004803" y="1664102"/>
                </a:lnTo>
                <a:lnTo>
                  <a:pt x="3183952" y="1664102"/>
                </a:lnTo>
                <a:lnTo>
                  <a:pt x="3183952" y="190219"/>
                </a:lnTo>
                <a:close/>
                <a:moveTo>
                  <a:pt x="190221" y="190219"/>
                </a:moveTo>
                <a:lnTo>
                  <a:pt x="190221" y="1664102"/>
                </a:lnTo>
                <a:lnTo>
                  <a:pt x="2997602" y="1664102"/>
                </a:lnTo>
                <a:lnTo>
                  <a:pt x="2997602" y="190219"/>
                </a:lnTo>
                <a:close/>
                <a:moveTo>
                  <a:pt x="183021" y="0"/>
                </a:moveTo>
                <a:lnTo>
                  <a:pt x="190221" y="0"/>
                </a:lnTo>
                <a:lnTo>
                  <a:pt x="190221" y="183019"/>
                </a:lnTo>
                <a:lnTo>
                  <a:pt x="2997602" y="183019"/>
                </a:lnTo>
                <a:lnTo>
                  <a:pt x="2997602" y="0"/>
                </a:lnTo>
                <a:lnTo>
                  <a:pt x="3004803" y="0"/>
                </a:lnTo>
                <a:lnTo>
                  <a:pt x="3004803" y="183019"/>
                </a:lnTo>
                <a:lnTo>
                  <a:pt x="3183952" y="183019"/>
                </a:lnTo>
                <a:lnTo>
                  <a:pt x="3183952" y="0"/>
                </a:lnTo>
                <a:lnTo>
                  <a:pt x="3191152" y="0"/>
                </a:lnTo>
                <a:lnTo>
                  <a:pt x="3191152" y="183019"/>
                </a:lnTo>
                <a:lnTo>
                  <a:pt x="5999116" y="183019"/>
                </a:lnTo>
                <a:lnTo>
                  <a:pt x="5999116" y="0"/>
                </a:lnTo>
                <a:lnTo>
                  <a:pt x="6006316" y="0"/>
                </a:lnTo>
                <a:lnTo>
                  <a:pt x="6006316" y="183019"/>
                </a:lnTo>
                <a:lnTo>
                  <a:pt x="6184304" y="183019"/>
                </a:lnTo>
                <a:lnTo>
                  <a:pt x="6184304" y="0"/>
                </a:lnTo>
                <a:lnTo>
                  <a:pt x="6191504" y="0"/>
                </a:lnTo>
                <a:lnTo>
                  <a:pt x="6191504" y="183019"/>
                </a:lnTo>
                <a:lnTo>
                  <a:pt x="8999466" y="183019"/>
                </a:lnTo>
                <a:lnTo>
                  <a:pt x="8999466" y="0"/>
                </a:lnTo>
                <a:lnTo>
                  <a:pt x="9006666" y="0"/>
                </a:lnTo>
                <a:lnTo>
                  <a:pt x="9006666" y="183019"/>
                </a:lnTo>
                <a:lnTo>
                  <a:pt x="9186244" y="183019"/>
                </a:lnTo>
                <a:lnTo>
                  <a:pt x="9186244" y="1"/>
                </a:lnTo>
                <a:lnTo>
                  <a:pt x="9193444" y="1"/>
                </a:lnTo>
                <a:lnTo>
                  <a:pt x="9193444" y="183019"/>
                </a:lnTo>
                <a:lnTo>
                  <a:pt x="12001406" y="183019"/>
                </a:lnTo>
                <a:lnTo>
                  <a:pt x="12001406" y="1"/>
                </a:lnTo>
                <a:lnTo>
                  <a:pt x="12008606" y="1"/>
                </a:lnTo>
                <a:lnTo>
                  <a:pt x="12008606" y="183019"/>
                </a:lnTo>
                <a:lnTo>
                  <a:pt x="12193200" y="183019"/>
                </a:lnTo>
                <a:lnTo>
                  <a:pt x="12193200" y="190219"/>
                </a:lnTo>
                <a:lnTo>
                  <a:pt x="12008606" y="190219"/>
                </a:lnTo>
                <a:lnTo>
                  <a:pt x="12008606" y="1664102"/>
                </a:lnTo>
                <a:lnTo>
                  <a:pt x="12193200" y="1664102"/>
                </a:lnTo>
                <a:lnTo>
                  <a:pt x="12193200" y="1671302"/>
                </a:lnTo>
                <a:lnTo>
                  <a:pt x="12008606" y="1671302"/>
                </a:lnTo>
                <a:lnTo>
                  <a:pt x="12008606" y="1852040"/>
                </a:lnTo>
                <a:lnTo>
                  <a:pt x="12193200" y="1852040"/>
                </a:lnTo>
                <a:lnTo>
                  <a:pt x="12193200" y="1859240"/>
                </a:lnTo>
                <a:lnTo>
                  <a:pt x="12008606" y="1859240"/>
                </a:lnTo>
                <a:lnTo>
                  <a:pt x="12008606" y="3332115"/>
                </a:lnTo>
                <a:lnTo>
                  <a:pt x="12193200" y="3332115"/>
                </a:lnTo>
                <a:lnTo>
                  <a:pt x="12193200" y="3339315"/>
                </a:lnTo>
                <a:lnTo>
                  <a:pt x="12008606" y="3339315"/>
                </a:lnTo>
                <a:lnTo>
                  <a:pt x="12008606" y="3517303"/>
                </a:lnTo>
                <a:lnTo>
                  <a:pt x="12193200" y="3517303"/>
                </a:lnTo>
                <a:lnTo>
                  <a:pt x="12193200" y="3524503"/>
                </a:lnTo>
                <a:lnTo>
                  <a:pt x="12008606" y="3524503"/>
                </a:lnTo>
                <a:lnTo>
                  <a:pt x="12008606" y="4998966"/>
                </a:lnTo>
                <a:lnTo>
                  <a:pt x="12193200" y="4998966"/>
                </a:lnTo>
                <a:lnTo>
                  <a:pt x="12193200" y="5006166"/>
                </a:lnTo>
                <a:lnTo>
                  <a:pt x="12008606" y="5006166"/>
                </a:lnTo>
                <a:lnTo>
                  <a:pt x="12008606" y="5185743"/>
                </a:lnTo>
                <a:lnTo>
                  <a:pt x="12193200" y="5185743"/>
                </a:lnTo>
                <a:lnTo>
                  <a:pt x="12193200" y="5192943"/>
                </a:lnTo>
                <a:lnTo>
                  <a:pt x="12008606" y="5192943"/>
                </a:lnTo>
                <a:lnTo>
                  <a:pt x="12008606" y="6668993"/>
                </a:lnTo>
                <a:lnTo>
                  <a:pt x="12193200" y="6668993"/>
                </a:lnTo>
                <a:lnTo>
                  <a:pt x="12193200" y="6676193"/>
                </a:lnTo>
                <a:lnTo>
                  <a:pt x="12008606" y="6676193"/>
                </a:lnTo>
                <a:lnTo>
                  <a:pt x="12008606" y="6857999"/>
                </a:lnTo>
                <a:lnTo>
                  <a:pt x="12001406" y="6857999"/>
                </a:lnTo>
                <a:lnTo>
                  <a:pt x="12001406" y="6676193"/>
                </a:lnTo>
                <a:lnTo>
                  <a:pt x="9193444" y="6676193"/>
                </a:lnTo>
                <a:lnTo>
                  <a:pt x="9193444" y="6857999"/>
                </a:lnTo>
                <a:lnTo>
                  <a:pt x="9186244" y="6857999"/>
                </a:lnTo>
                <a:lnTo>
                  <a:pt x="9186244" y="6676193"/>
                </a:lnTo>
                <a:lnTo>
                  <a:pt x="9006666" y="6676193"/>
                </a:lnTo>
                <a:lnTo>
                  <a:pt x="9006666" y="6857999"/>
                </a:lnTo>
                <a:lnTo>
                  <a:pt x="8999466" y="6857999"/>
                </a:lnTo>
                <a:lnTo>
                  <a:pt x="8999466" y="6676193"/>
                </a:lnTo>
                <a:lnTo>
                  <a:pt x="6191504" y="6676193"/>
                </a:lnTo>
                <a:lnTo>
                  <a:pt x="6191504" y="6857999"/>
                </a:lnTo>
                <a:lnTo>
                  <a:pt x="6184304" y="6857999"/>
                </a:lnTo>
                <a:lnTo>
                  <a:pt x="6184304" y="6676193"/>
                </a:lnTo>
                <a:lnTo>
                  <a:pt x="6006316" y="6676193"/>
                </a:lnTo>
                <a:lnTo>
                  <a:pt x="6006316" y="6857999"/>
                </a:lnTo>
                <a:lnTo>
                  <a:pt x="5999116" y="6857999"/>
                </a:lnTo>
                <a:lnTo>
                  <a:pt x="5999116" y="6676193"/>
                </a:lnTo>
                <a:lnTo>
                  <a:pt x="3191152" y="6676193"/>
                </a:lnTo>
                <a:lnTo>
                  <a:pt x="3191152" y="6857999"/>
                </a:lnTo>
                <a:lnTo>
                  <a:pt x="3183952" y="6857999"/>
                </a:lnTo>
                <a:lnTo>
                  <a:pt x="3183952" y="6676193"/>
                </a:lnTo>
                <a:lnTo>
                  <a:pt x="3004803" y="6676193"/>
                </a:lnTo>
                <a:lnTo>
                  <a:pt x="3004803" y="6857999"/>
                </a:lnTo>
                <a:lnTo>
                  <a:pt x="2997602" y="6857999"/>
                </a:lnTo>
                <a:lnTo>
                  <a:pt x="2997602" y="6676193"/>
                </a:lnTo>
                <a:lnTo>
                  <a:pt x="190221" y="6676193"/>
                </a:lnTo>
                <a:lnTo>
                  <a:pt x="190221" y="6857999"/>
                </a:lnTo>
                <a:lnTo>
                  <a:pt x="183021" y="6857999"/>
                </a:lnTo>
                <a:lnTo>
                  <a:pt x="183021" y="6676193"/>
                </a:lnTo>
                <a:lnTo>
                  <a:pt x="0" y="6676193"/>
                </a:lnTo>
                <a:lnTo>
                  <a:pt x="0" y="6668993"/>
                </a:lnTo>
                <a:lnTo>
                  <a:pt x="183021" y="6668993"/>
                </a:lnTo>
                <a:lnTo>
                  <a:pt x="183021" y="5192943"/>
                </a:lnTo>
                <a:lnTo>
                  <a:pt x="0" y="5192943"/>
                </a:lnTo>
                <a:lnTo>
                  <a:pt x="0" y="5185743"/>
                </a:lnTo>
                <a:lnTo>
                  <a:pt x="183021" y="5185743"/>
                </a:lnTo>
                <a:lnTo>
                  <a:pt x="183021" y="5006166"/>
                </a:lnTo>
                <a:lnTo>
                  <a:pt x="1" y="5006166"/>
                </a:lnTo>
                <a:lnTo>
                  <a:pt x="1" y="4998966"/>
                </a:lnTo>
                <a:lnTo>
                  <a:pt x="183021" y="4998966"/>
                </a:lnTo>
                <a:lnTo>
                  <a:pt x="183021" y="3524503"/>
                </a:lnTo>
                <a:lnTo>
                  <a:pt x="1" y="3524503"/>
                </a:lnTo>
                <a:lnTo>
                  <a:pt x="1" y="3517303"/>
                </a:lnTo>
                <a:lnTo>
                  <a:pt x="183021" y="3517303"/>
                </a:lnTo>
                <a:lnTo>
                  <a:pt x="183021" y="3339315"/>
                </a:lnTo>
                <a:lnTo>
                  <a:pt x="1" y="3339315"/>
                </a:lnTo>
                <a:lnTo>
                  <a:pt x="1" y="3332115"/>
                </a:lnTo>
                <a:lnTo>
                  <a:pt x="183021" y="3332115"/>
                </a:lnTo>
                <a:lnTo>
                  <a:pt x="183021" y="1859240"/>
                </a:lnTo>
                <a:lnTo>
                  <a:pt x="1" y="1859240"/>
                </a:lnTo>
                <a:lnTo>
                  <a:pt x="1" y="1852040"/>
                </a:lnTo>
                <a:lnTo>
                  <a:pt x="183021" y="1852040"/>
                </a:lnTo>
                <a:lnTo>
                  <a:pt x="183021" y="1671302"/>
                </a:lnTo>
                <a:lnTo>
                  <a:pt x="1" y="1671302"/>
                </a:lnTo>
                <a:lnTo>
                  <a:pt x="1" y="1664102"/>
                </a:lnTo>
                <a:lnTo>
                  <a:pt x="183021" y="1664102"/>
                </a:lnTo>
                <a:lnTo>
                  <a:pt x="183021" y="190219"/>
                </a:lnTo>
                <a:lnTo>
                  <a:pt x="1" y="190219"/>
                </a:lnTo>
                <a:lnTo>
                  <a:pt x="1" y="183019"/>
                </a:lnTo>
                <a:lnTo>
                  <a:pt x="183021" y="183019"/>
                </a:lnTo>
                <a:close/>
              </a:path>
            </a:pathLst>
          </a:custGeom>
          <a:solidFill>
            <a:srgbClr val="2A4C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9" name="Logo">
            <a:extLst>
              <a:ext uri="{FF2B5EF4-FFF2-40B4-BE49-F238E27FC236}">
                <a16:creationId xmlns:a16="http://schemas.microsoft.com/office/drawing/2014/main" id="{F065CCFB-AEB8-FC9C-7290-5BFE3F24F2EE}"/>
              </a:ext>
            </a:extLst>
          </p:cNvPr>
          <p:cNvSpPr/>
          <p:nvPr userDrawn="1"/>
        </p:nvSpPr>
        <p:spPr bwMode="white">
          <a:xfrm>
            <a:off x="3402151" y="1859681"/>
            <a:ext cx="5600562" cy="852381"/>
          </a:xfrm>
          <a:custGeom>
            <a:avLst/>
            <a:gdLst>
              <a:gd name="connsiteX0" fmla="*/ 5882163 w 7505700"/>
              <a:gd name="connsiteY0" fmla="*/ 551211 h 1142333"/>
              <a:gd name="connsiteX1" fmla="*/ 5731859 w 7505700"/>
              <a:gd name="connsiteY1" fmla="*/ 611314 h 1142333"/>
              <a:gd name="connsiteX2" fmla="*/ 5541454 w 7505700"/>
              <a:gd name="connsiteY2" fmla="*/ 721518 h 1142333"/>
              <a:gd name="connsiteX3" fmla="*/ 5671756 w 7505700"/>
              <a:gd name="connsiteY3" fmla="*/ 821721 h 1142333"/>
              <a:gd name="connsiteX4" fmla="*/ 5882163 w 7505700"/>
              <a:gd name="connsiteY4" fmla="*/ 581215 h 1142333"/>
              <a:gd name="connsiteX5" fmla="*/ 1202531 w 7505700"/>
              <a:gd name="connsiteY5" fmla="*/ 280606 h 1142333"/>
              <a:gd name="connsiteX6" fmla="*/ 992124 w 7505700"/>
              <a:gd name="connsiteY6" fmla="*/ 491014 h 1142333"/>
              <a:gd name="connsiteX7" fmla="*/ 1402937 w 7505700"/>
              <a:gd name="connsiteY7" fmla="*/ 491014 h 1142333"/>
              <a:gd name="connsiteX8" fmla="*/ 1202531 w 7505700"/>
              <a:gd name="connsiteY8" fmla="*/ 280606 h 1142333"/>
              <a:gd name="connsiteX9" fmla="*/ 3106579 w 7505700"/>
              <a:gd name="connsiteY9" fmla="*/ 280511 h 1142333"/>
              <a:gd name="connsiteX10" fmla="*/ 2886075 w 7505700"/>
              <a:gd name="connsiteY10" fmla="*/ 551116 h 1142333"/>
              <a:gd name="connsiteX11" fmla="*/ 3106579 w 7505700"/>
              <a:gd name="connsiteY11" fmla="*/ 821721 h 1142333"/>
              <a:gd name="connsiteX12" fmla="*/ 3316986 w 7505700"/>
              <a:gd name="connsiteY12" fmla="*/ 551116 h 1142333"/>
              <a:gd name="connsiteX13" fmla="*/ 3106579 w 7505700"/>
              <a:gd name="connsiteY13" fmla="*/ 280511 h 1142333"/>
              <a:gd name="connsiteX14" fmla="*/ 5020532 w 7505700"/>
              <a:gd name="connsiteY14" fmla="*/ 270509 h 1142333"/>
              <a:gd name="connsiteX15" fmla="*/ 4800028 w 7505700"/>
              <a:gd name="connsiteY15" fmla="*/ 551116 h 1142333"/>
              <a:gd name="connsiteX16" fmla="*/ 5020532 w 7505700"/>
              <a:gd name="connsiteY16" fmla="*/ 821721 h 1142333"/>
              <a:gd name="connsiteX17" fmla="*/ 5220938 w 7505700"/>
              <a:gd name="connsiteY17" fmla="*/ 541115 h 1142333"/>
              <a:gd name="connsiteX18" fmla="*/ 5020532 w 7505700"/>
              <a:gd name="connsiteY18" fmla="*/ 270509 h 1142333"/>
              <a:gd name="connsiteX19" fmla="*/ 6824376 w 7505700"/>
              <a:gd name="connsiteY19" fmla="*/ 190404 h 1142333"/>
              <a:gd name="connsiteX20" fmla="*/ 6964680 w 7505700"/>
              <a:gd name="connsiteY20" fmla="*/ 190404 h 1142333"/>
              <a:gd name="connsiteX21" fmla="*/ 7135082 w 7505700"/>
              <a:gd name="connsiteY21" fmla="*/ 661415 h 1142333"/>
              <a:gd name="connsiteX22" fmla="*/ 7165181 w 7505700"/>
              <a:gd name="connsiteY22" fmla="*/ 791717 h 1142333"/>
              <a:gd name="connsiteX23" fmla="*/ 7175182 w 7505700"/>
              <a:gd name="connsiteY23" fmla="*/ 791717 h 1142333"/>
              <a:gd name="connsiteX24" fmla="*/ 7205281 w 7505700"/>
              <a:gd name="connsiteY24" fmla="*/ 661415 h 1142333"/>
              <a:gd name="connsiteX25" fmla="*/ 7375683 w 7505700"/>
              <a:gd name="connsiteY25" fmla="*/ 190404 h 1142333"/>
              <a:gd name="connsiteX26" fmla="*/ 7505700 w 7505700"/>
              <a:gd name="connsiteY26" fmla="*/ 190404 h 1142333"/>
              <a:gd name="connsiteX27" fmla="*/ 7245191 w 7505700"/>
              <a:gd name="connsiteY27" fmla="*/ 881824 h 1142333"/>
              <a:gd name="connsiteX28" fmla="*/ 6954583 w 7505700"/>
              <a:gd name="connsiteY28" fmla="*/ 1142333 h 1142333"/>
              <a:gd name="connsiteX29" fmla="*/ 6864381 w 7505700"/>
              <a:gd name="connsiteY29" fmla="*/ 1122330 h 1142333"/>
              <a:gd name="connsiteX30" fmla="*/ 6864381 w 7505700"/>
              <a:gd name="connsiteY30" fmla="*/ 1022127 h 1142333"/>
              <a:gd name="connsiteX31" fmla="*/ 6944582 w 7505700"/>
              <a:gd name="connsiteY31" fmla="*/ 1042130 h 1142333"/>
              <a:gd name="connsiteX32" fmla="*/ 7114984 w 7505700"/>
              <a:gd name="connsiteY32" fmla="*/ 921924 h 1142333"/>
              <a:gd name="connsiteX33" fmla="*/ 6533769 w 7505700"/>
              <a:gd name="connsiteY33" fmla="*/ 180403 h 1142333"/>
              <a:gd name="connsiteX34" fmla="*/ 6774275 w 7505700"/>
              <a:gd name="connsiteY34" fmla="*/ 420909 h 1142333"/>
              <a:gd name="connsiteX35" fmla="*/ 6774180 w 7505700"/>
              <a:gd name="connsiteY35" fmla="*/ 420909 h 1142333"/>
              <a:gd name="connsiteX36" fmla="*/ 6774180 w 7505700"/>
              <a:gd name="connsiteY36" fmla="*/ 901922 h 1142333"/>
              <a:gd name="connsiteX37" fmla="*/ 6653974 w 7505700"/>
              <a:gd name="connsiteY37" fmla="*/ 901922 h 1142333"/>
              <a:gd name="connsiteX38" fmla="*/ 6653974 w 7505700"/>
              <a:gd name="connsiteY38" fmla="*/ 451008 h 1142333"/>
              <a:gd name="connsiteX39" fmla="*/ 6503669 w 7505700"/>
              <a:gd name="connsiteY39" fmla="*/ 280606 h 1142333"/>
              <a:gd name="connsiteX40" fmla="*/ 6303263 w 7505700"/>
              <a:gd name="connsiteY40" fmla="*/ 541115 h 1142333"/>
              <a:gd name="connsiteX41" fmla="*/ 6303263 w 7505700"/>
              <a:gd name="connsiteY41" fmla="*/ 901827 h 1142333"/>
              <a:gd name="connsiteX42" fmla="*/ 6183058 w 7505700"/>
              <a:gd name="connsiteY42" fmla="*/ 901827 h 1142333"/>
              <a:gd name="connsiteX43" fmla="*/ 6183058 w 7505700"/>
              <a:gd name="connsiteY43" fmla="*/ 190404 h 1142333"/>
              <a:gd name="connsiteX44" fmla="*/ 6303263 w 7505700"/>
              <a:gd name="connsiteY44" fmla="*/ 190404 h 1142333"/>
              <a:gd name="connsiteX45" fmla="*/ 6303263 w 7505700"/>
              <a:gd name="connsiteY45" fmla="*/ 360807 h 1142333"/>
              <a:gd name="connsiteX46" fmla="*/ 6533769 w 7505700"/>
              <a:gd name="connsiteY46" fmla="*/ 180403 h 1142333"/>
              <a:gd name="connsiteX47" fmla="*/ 5731859 w 7505700"/>
              <a:gd name="connsiteY47" fmla="*/ 180403 h 1142333"/>
              <a:gd name="connsiteX48" fmla="*/ 6012465 w 7505700"/>
              <a:gd name="connsiteY48" fmla="*/ 420909 h 1142333"/>
              <a:gd name="connsiteX49" fmla="*/ 6012465 w 7505700"/>
              <a:gd name="connsiteY49" fmla="*/ 741616 h 1142333"/>
              <a:gd name="connsiteX50" fmla="*/ 6062566 w 7505700"/>
              <a:gd name="connsiteY50" fmla="*/ 821817 h 1142333"/>
              <a:gd name="connsiteX51" fmla="*/ 6122669 w 7505700"/>
              <a:gd name="connsiteY51" fmla="*/ 811815 h 1142333"/>
              <a:gd name="connsiteX52" fmla="*/ 6122765 w 7505700"/>
              <a:gd name="connsiteY52" fmla="*/ 811720 h 1142333"/>
              <a:gd name="connsiteX53" fmla="*/ 6122765 w 7505700"/>
              <a:gd name="connsiteY53" fmla="*/ 901922 h 1142333"/>
              <a:gd name="connsiteX54" fmla="*/ 6032563 w 7505700"/>
              <a:gd name="connsiteY54" fmla="*/ 911923 h 1142333"/>
              <a:gd name="connsiteX55" fmla="*/ 5892259 w 7505700"/>
              <a:gd name="connsiteY55" fmla="*/ 771620 h 1142333"/>
              <a:gd name="connsiteX56" fmla="*/ 5892259 w 7505700"/>
              <a:gd name="connsiteY56" fmla="*/ 741521 h 1142333"/>
              <a:gd name="connsiteX57" fmla="*/ 5882258 w 7505700"/>
              <a:gd name="connsiteY57" fmla="*/ 741521 h 1142333"/>
              <a:gd name="connsiteX58" fmla="*/ 5641752 w 7505700"/>
              <a:gd name="connsiteY58" fmla="*/ 921924 h 1142333"/>
              <a:gd name="connsiteX59" fmla="*/ 5421248 w 7505700"/>
              <a:gd name="connsiteY59" fmla="*/ 731520 h 1142333"/>
              <a:gd name="connsiteX60" fmla="*/ 5711856 w 7505700"/>
              <a:gd name="connsiteY60" fmla="*/ 521112 h 1142333"/>
              <a:gd name="connsiteX61" fmla="*/ 5882258 w 7505700"/>
              <a:gd name="connsiteY61" fmla="*/ 390810 h 1142333"/>
              <a:gd name="connsiteX62" fmla="*/ 5731954 w 7505700"/>
              <a:gd name="connsiteY62" fmla="*/ 270605 h 1142333"/>
              <a:gd name="connsiteX63" fmla="*/ 5561552 w 7505700"/>
              <a:gd name="connsiteY63" fmla="*/ 430911 h 1142333"/>
              <a:gd name="connsiteX64" fmla="*/ 5431250 w 7505700"/>
              <a:gd name="connsiteY64" fmla="*/ 430911 h 1142333"/>
              <a:gd name="connsiteX65" fmla="*/ 5731859 w 7505700"/>
              <a:gd name="connsiteY65" fmla="*/ 180403 h 1142333"/>
              <a:gd name="connsiteX66" fmla="*/ 5050631 w 7505700"/>
              <a:gd name="connsiteY66" fmla="*/ 180403 h 1142333"/>
              <a:gd name="connsiteX67" fmla="*/ 5351240 w 7505700"/>
              <a:gd name="connsiteY67" fmla="*/ 541115 h 1142333"/>
              <a:gd name="connsiteX68" fmla="*/ 5050631 w 7505700"/>
              <a:gd name="connsiteY68" fmla="*/ 921924 h 1142333"/>
              <a:gd name="connsiteX69" fmla="*/ 4810125 w 7505700"/>
              <a:gd name="connsiteY69" fmla="*/ 741521 h 1142333"/>
              <a:gd name="connsiteX70" fmla="*/ 4800124 w 7505700"/>
              <a:gd name="connsiteY70" fmla="*/ 741521 h 1142333"/>
              <a:gd name="connsiteX71" fmla="*/ 4800124 w 7505700"/>
              <a:gd name="connsiteY71" fmla="*/ 1142333 h 1142333"/>
              <a:gd name="connsiteX72" fmla="*/ 4679918 w 7505700"/>
              <a:gd name="connsiteY72" fmla="*/ 1142333 h 1142333"/>
              <a:gd name="connsiteX73" fmla="*/ 4679918 w 7505700"/>
              <a:gd name="connsiteY73" fmla="*/ 190404 h 1142333"/>
              <a:gd name="connsiteX74" fmla="*/ 4800124 w 7505700"/>
              <a:gd name="connsiteY74" fmla="*/ 190404 h 1142333"/>
              <a:gd name="connsiteX75" fmla="*/ 4800124 w 7505700"/>
              <a:gd name="connsiteY75" fmla="*/ 360807 h 1142333"/>
              <a:gd name="connsiteX76" fmla="*/ 4810125 w 7505700"/>
              <a:gd name="connsiteY76" fmla="*/ 360807 h 1142333"/>
              <a:gd name="connsiteX77" fmla="*/ 5050631 w 7505700"/>
              <a:gd name="connsiteY77" fmla="*/ 180403 h 1142333"/>
              <a:gd name="connsiteX78" fmla="*/ 3888010 w 7505700"/>
              <a:gd name="connsiteY78" fmla="*/ 180403 h 1142333"/>
              <a:gd name="connsiteX79" fmla="*/ 4108513 w 7505700"/>
              <a:gd name="connsiteY79" fmla="*/ 360807 h 1142333"/>
              <a:gd name="connsiteX80" fmla="*/ 4329017 w 7505700"/>
              <a:gd name="connsiteY80" fmla="*/ 180403 h 1142333"/>
              <a:gd name="connsiteX81" fmla="*/ 4569523 w 7505700"/>
              <a:gd name="connsiteY81" fmla="*/ 420909 h 1142333"/>
              <a:gd name="connsiteX82" fmla="*/ 4569523 w 7505700"/>
              <a:gd name="connsiteY82" fmla="*/ 901922 h 1142333"/>
              <a:gd name="connsiteX83" fmla="*/ 4439221 w 7505700"/>
              <a:gd name="connsiteY83" fmla="*/ 901922 h 1142333"/>
              <a:gd name="connsiteX84" fmla="*/ 4439221 w 7505700"/>
              <a:gd name="connsiteY84" fmla="*/ 430911 h 1142333"/>
              <a:gd name="connsiteX85" fmla="*/ 4298918 w 7505700"/>
              <a:gd name="connsiteY85" fmla="*/ 280606 h 1142333"/>
              <a:gd name="connsiteX86" fmla="*/ 4118515 w 7505700"/>
              <a:gd name="connsiteY86" fmla="*/ 541115 h 1142333"/>
              <a:gd name="connsiteX87" fmla="*/ 4118515 w 7505700"/>
              <a:gd name="connsiteY87" fmla="*/ 901827 h 1142333"/>
              <a:gd name="connsiteX88" fmla="*/ 3988212 w 7505700"/>
              <a:gd name="connsiteY88" fmla="*/ 901827 h 1142333"/>
              <a:gd name="connsiteX89" fmla="*/ 3988212 w 7505700"/>
              <a:gd name="connsiteY89" fmla="*/ 430815 h 1142333"/>
              <a:gd name="connsiteX90" fmla="*/ 3847909 w 7505700"/>
              <a:gd name="connsiteY90" fmla="*/ 280511 h 1142333"/>
              <a:gd name="connsiteX91" fmla="*/ 3657504 w 7505700"/>
              <a:gd name="connsiteY91" fmla="*/ 541020 h 1142333"/>
              <a:gd name="connsiteX92" fmla="*/ 3657504 w 7505700"/>
              <a:gd name="connsiteY92" fmla="*/ 901731 h 1142333"/>
              <a:gd name="connsiteX93" fmla="*/ 3537299 w 7505700"/>
              <a:gd name="connsiteY93" fmla="*/ 901731 h 1142333"/>
              <a:gd name="connsiteX94" fmla="*/ 3537299 w 7505700"/>
              <a:gd name="connsiteY94" fmla="*/ 190404 h 1142333"/>
              <a:gd name="connsiteX95" fmla="*/ 3657504 w 7505700"/>
              <a:gd name="connsiteY95" fmla="*/ 190404 h 1142333"/>
              <a:gd name="connsiteX96" fmla="*/ 3657504 w 7505700"/>
              <a:gd name="connsiteY96" fmla="*/ 360807 h 1142333"/>
              <a:gd name="connsiteX97" fmla="*/ 3888010 w 7505700"/>
              <a:gd name="connsiteY97" fmla="*/ 180403 h 1142333"/>
              <a:gd name="connsiteX98" fmla="*/ 3106484 w 7505700"/>
              <a:gd name="connsiteY98" fmla="*/ 180308 h 1142333"/>
              <a:gd name="connsiteX99" fmla="*/ 3447193 w 7505700"/>
              <a:gd name="connsiteY99" fmla="*/ 551116 h 1142333"/>
              <a:gd name="connsiteX100" fmla="*/ 3106484 w 7505700"/>
              <a:gd name="connsiteY100" fmla="*/ 921925 h 1142333"/>
              <a:gd name="connsiteX101" fmla="*/ 2755773 w 7505700"/>
              <a:gd name="connsiteY101" fmla="*/ 551116 h 1142333"/>
              <a:gd name="connsiteX102" fmla="*/ 3106484 w 7505700"/>
              <a:gd name="connsiteY102" fmla="*/ 180308 h 1142333"/>
              <a:gd name="connsiteX103" fmla="*/ 2354865 w 7505700"/>
              <a:gd name="connsiteY103" fmla="*/ 180308 h 1142333"/>
              <a:gd name="connsiteX104" fmla="*/ 2675572 w 7505700"/>
              <a:gd name="connsiteY104" fmla="*/ 460915 h 1142333"/>
              <a:gd name="connsiteX105" fmla="*/ 2545270 w 7505700"/>
              <a:gd name="connsiteY105" fmla="*/ 460915 h 1142333"/>
              <a:gd name="connsiteX106" fmla="*/ 2354865 w 7505700"/>
              <a:gd name="connsiteY106" fmla="*/ 280511 h 1142333"/>
              <a:gd name="connsiteX107" fmla="*/ 2134361 w 7505700"/>
              <a:gd name="connsiteY107" fmla="*/ 551116 h 1142333"/>
              <a:gd name="connsiteX108" fmla="*/ 2354865 w 7505700"/>
              <a:gd name="connsiteY108" fmla="*/ 821721 h 1142333"/>
              <a:gd name="connsiteX109" fmla="*/ 2555271 w 7505700"/>
              <a:gd name="connsiteY109" fmla="*/ 631317 h 1142333"/>
              <a:gd name="connsiteX110" fmla="*/ 2675476 w 7505700"/>
              <a:gd name="connsiteY110" fmla="*/ 631317 h 1142333"/>
              <a:gd name="connsiteX111" fmla="*/ 2354770 w 7505700"/>
              <a:gd name="connsiteY111" fmla="*/ 921925 h 1142333"/>
              <a:gd name="connsiteX112" fmla="*/ 2004059 w 7505700"/>
              <a:gd name="connsiteY112" fmla="*/ 551116 h 1142333"/>
              <a:gd name="connsiteX113" fmla="*/ 2004154 w 7505700"/>
              <a:gd name="connsiteY113" fmla="*/ 551116 h 1142333"/>
              <a:gd name="connsiteX114" fmla="*/ 2354865 w 7505700"/>
              <a:gd name="connsiteY114" fmla="*/ 180308 h 1142333"/>
              <a:gd name="connsiteX115" fmla="*/ 1202721 w 7505700"/>
              <a:gd name="connsiteY115" fmla="*/ 180308 h 1142333"/>
              <a:gd name="connsiteX116" fmla="*/ 1533429 w 7505700"/>
              <a:gd name="connsiteY116" fmla="*/ 561118 h 1142333"/>
              <a:gd name="connsiteX117" fmla="*/ 1533429 w 7505700"/>
              <a:gd name="connsiteY117" fmla="*/ 581120 h 1142333"/>
              <a:gd name="connsiteX118" fmla="*/ 1533239 w 7505700"/>
              <a:gd name="connsiteY118" fmla="*/ 581215 h 1142333"/>
              <a:gd name="connsiteX119" fmla="*/ 992124 w 7505700"/>
              <a:gd name="connsiteY119" fmla="*/ 581215 h 1142333"/>
              <a:gd name="connsiteX120" fmla="*/ 1212627 w 7505700"/>
              <a:gd name="connsiteY120" fmla="*/ 821721 h 1142333"/>
              <a:gd name="connsiteX121" fmla="*/ 1393031 w 7505700"/>
              <a:gd name="connsiteY121" fmla="*/ 691419 h 1142333"/>
              <a:gd name="connsiteX122" fmla="*/ 1523333 w 7505700"/>
              <a:gd name="connsiteY122" fmla="*/ 691419 h 1142333"/>
              <a:gd name="connsiteX123" fmla="*/ 1212723 w 7505700"/>
              <a:gd name="connsiteY123" fmla="*/ 921925 h 1142333"/>
              <a:gd name="connsiteX124" fmla="*/ 862012 w 7505700"/>
              <a:gd name="connsiteY124" fmla="*/ 551116 h 1142333"/>
              <a:gd name="connsiteX125" fmla="*/ 1202721 w 7505700"/>
              <a:gd name="connsiteY125" fmla="*/ 180308 h 1142333"/>
              <a:gd name="connsiteX126" fmla="*/ 1673447 w 7505700"/>
              <a:gd name="connsiteY126" fmla="*/ 0 h 1142333"/>
              <a:gd name="connsiteX127" fmla="*/ 1803749 w 7505700"/>
              <a:gd name="connsiteY127" fmla="*/ 0 h 1142333"/>
              <a:gd name="connsiteX128" fmla="*/ 1803749 w 7505700"/>
              <a:gd name="connsiteY128" fmla="*/ 190405 h 1142333"/>
              <a:gd name="connsiteX129" fmla="*/ 1954053 w 7505700"/>
              <a:gd name="connsiteY129" fmla="*/ 190405 h 1142333"/>
              <a:gd name="connsiteX130" fmla="*/ 1954053 w 7505700"/>
              <a:gd name="connsiteY130" fmla="*/ 290608 h 1142333"/>
              <a:gd name="connsiteX131" fmla="*/ 1803749 w 7505700"/>
              <a:gd name="connsiteY131" fmla="*/ 290608 h 1142333"/>
              <a:gd name="connsiteX132" fmla="*/ 1803749 w 7505700"/>
              <a:gd name="connsiteY132" fmla="*/ 711518 h 1142333"/>
              <a:gd name="connsiteX133" fmla="*/ 1883949 w 7505700"/>
              <a:gd name="connsiteY133" fmla="*/ 821722 h 1142333"/>
              <a:gd name="connsiteX134" fmla="*/ 1954053 w 7505700"/>
              <a:gd name="connsiteY134" fmla="*/ 801719 h 1142333"/>
              <a:gd name="connsiteX135" fmla="*/ 1954053 w 7505700"/>
              <a:gd name="connsiteY135" fmla="*/ 901922 h 1142333"/>
              <a:gd name="connsiteX136" fmla="*/ 1873853 w 7505700"/>
              <a:gd name="connsiteY136" fmla="*/ 921925 h 1142333"/>
              <a:gd name="connsiteX137" fmla="*/ 1673447 w 7505700"/>
              <a:gd name="connsiteY137" fmla="*/ 721519 h 1142333"/>
              <a:gd name="connsiteX138" fmla="*/ 1673447 w 7505700"/>
              <a:gd name="connsiteY138" fmla="*/ 290608 h 1142333"/>
              <a:gd name="connsiteX139" fmla="*/ 1573244 w 7505700"/>
              <a:gd name="connsiteY139" fmla="*/ 290608 h 1142333"/>
              <a:gd name="connsiteX140" fmla="*/ 1573244 w 7505700"/>
              <a:gd name="connsiteY140" fmla="*/ 190405 h 1142333"/>
              <a:gd name="connsiteX141" fmla="*/ 1673447 w 7505700"/>
              <a:gd name="connsiteY141" fmla="*/ 190405 h 1142333"/>
              <a:gd name="connsiteX142" fmla="*/ 0 w 7505700"/>
              <a:gd name="connsiteY142" fmla="*/ 0 h 1142333"/>
              <a:gd name="connsiteX143" fmla="*/ 160306 w 7505700"/>
              <a:gd name="connsiteY143" fmla="*/ 0 h 1142333"/>
              <a:gd name="connsiteX144" fmla="*/ 561118 w 7505700"/>
              <a:gd name="connsiteY144" fmla="*/ 621316 h 1142333"/>
              <a:gd name="connsiteX145" fmla="*/ 641318 w 7505700"/>
              <a:gd name="connsiteY145" fmla="*/ 761619 h 1142333"/>
              <a:gd name="connsiteX146" fmla="*/ 641318 w 7505700"/>
              <a:gd name="connsiteY146" fmla="*/ 0 h 1142333"/>
              <a:gd name="connsiteX147" fmla="*/ 761524 w 7505700"/>
              <a:gd name="connsiteY147" fmla="*/ 0 h 1142333"/>
              <a:gd name="connsiteX148" fmla="*/ 761524 w 7505700"/>
              <a:gd name="connsiteY148" fmla="*/ 901922 h 1142333"/>
              <a:gd name="connsiteX149" fmla="*/ 601218 w 7505700"/>
              <a:gd name="connsiteY149" fmla="*/ 901922 h 1142333"/>
              <a:gd name="connsiteX150" fmla="*/ 200406 w 7505700"/>
              <a:gd name="connsiteY150" fmla="*/ 290608 h 1142333"/>
              <a:gd name="connsiteX151" fmla="*/ 130302 w 7505700"/>
              <a:gd name="connsiteY151" fmla="*/ 150305 h 1142333"/>
              <a:gd name="connsiteX152" fmla="*/ 120302 w 7505700"/>
              <a:gd name="connsiteY152" fmla="*/ 150305 h 1142333"/>
              <a:gd name="connsiteX153" fmla="*/ 130302 w 7505700"/>
              <a:gd name="connsiteY153" fmla="*/ 310610 h 1142333"/>
              <a:gd name="connsiteX154" fmla="*/ 130302 w 7505700"/>
              <a:gd name="connsiteY154" fmla="*/ 901827 h 1142333"/>
              <a:gd name="connsiteX155" fmla="*/ 0 w 7505700"/>
              <a:gd name="connsiteY155" fmla="*/ 901827 h 1142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</a:cxnLst>
            <a:rect l="l" t="t" r="r" b="b"/>
            <a:pathLst>
              <a:path w="7505700" h="1142333">
                <a:moveTo>
                  <a:pt x="5882163" y="551211"/>
                </a:moveTo>
                <a:cubicBezTo>
                  <a:pt x="5842063" y="581310"/>
                  <a:pt x="5781960" y="601313"/>
                  <a:pt x="5731859" y="611314"/>
                </a:cubicBezTo>
                <a:cubicBezTo>
                  <a:pt x="5641657" y="631316"/>
                  <a:pt x="5541454" y="641413"/>
                  <a:pt x="5541454" y="721518"/>
                </a:cubicBezTo>
                <a:cubicBezTo>
                  <a:pt x="5541454" y="791622"/>
                  <a:pt x="5601557" y="821721"/>
                  <a:pt x="5671756" y="821721"/>
                </a:cubicBezTo>
                <a:cubicBezTo>
                  <a:pt x="5812059" y="821721"/>
                  <a:pt x="5882163" y="721518"/>
                  <a:pt x="5882163" y="581215"/>
                </a:cubicBezTo>
                <a:close/>
                <a:moveTo>
                  <a:pt x="1202531" y="280606"/>
                </a:moveTo>
                <a:cubicBezTo>
                  <a:pt x="1092327" y="280606"/>
                  <a:pt x="1012126" y="350710"/>
                  <a:pt x="992124" y="491014"/>
                </a:cubicBezTo>
                <a:lnTo>
                  <a:pt x="1402937" y="491014"/>
                </a:lnTo>
                <a:cubicBezTo>
                  <a:pt x="1392937" y="350710"/>
                  <a:pt x="1312735" y="280606"/>
                  <a:pt x="1202531" y="280606"/>
                </a:cubicBezTo>
                <a:close/>
                <a:moveTo>
                  <a:pt x="3106579" y="280511"/>
                </a:moveTo>
                <a:cubicBezTo>
                  <a:pt x="2966276" y="280511"/>
                  <a:pt x="2886075" y="380714"/>
                  <a:pt x="2886075" y="551116"/>
                </a:cubicBezTo>
                <a:cubicBezTo>
                  <a:pt x="2886075" y="711422"/>
                  <a:pt x="2966276" y="821721"/>
                  <a:pt x="3106579" y="821721"/>
                </a:cubicBezTo>
                <a:cubicBezTo>
                  <a:pt x="3236881" y="821721"/>
                  <a:pt x="3316986" y="711517"/>
                  <a:pt x="3316986" y="551116"/>
                </a:cubicBezTo>
                <a:cubicBezTo>
                  <a:pt x="3316986" y="380714"/>
                  <a:pt x="3236786" y="280511"/>
                  <a:pt x="3106579" y="280511"/>
                </a:cubicBezTo>
                <a:close/>
                <a:moveTo>
                  <a:pt x="5020532" y="270509"/>
                </a:moveTo>
                <a:cubicBezTo>
                  <a:pt x="4890230" y="270509"/>
                  <a:pt x="4800028" y="400812"/>
                  <a:pt x="4800028" y="551116"/>
                </a:cubicBezTo>
                <a:cubicBezTo>
                  <a:pt x="4800028" y="701421"/>
                  <a:pt x="4890230" y="821721"/>
                  <a:pt x="5020532" y="821721"/>
                </a:cubicBezTo>
                <a:cubicBezTo>
                  <a:pt x="5140738" y="821721"/>
                  <a:pt x="5220938" y="711517"/>
                  <a:pt x="5220938" y="541115"/>
                </a:cubicBezTo>
                <a:cubicBezTo>
                  <a:pt x="5220938" y="380809"/>
                  <a:pt x="5140738" y="270509"/>
                  <a:pt x="5020532" y="270509"/>
                </a:cubicBezTo>
                <a:close/>
                <a:moveTo>
                  <a:pt x="6824376" y="190404"/>
                </a:moveTo>
                <a:lnTo>
                  <a:pt x="6964680" y="190404"/>
                </a:lnTo>
                <a:lnTo>
                  <a:pt x="7135082" y="661415"/>
                </a:lnTo>
                <a:cubicBezTo>
                  <a:pt x="7145083" y="701516"/>
                  <a:pt x="7155084" y="741616"/>
                  <a:pt x="7165181" y="791717"/>
                </a:cubicBezTo>
                <a:lnTo>
                  <a:pt x="7175182" y="791717"/>
                </a:lnTo>
                <a:cubicBezTo>
                  <a:pt x="7185183" y="741616"/>
                  <a:pt x="7195185" y="701516"/>
                  <a:pt x="7205281" y="661415"/>
                </a:cubicBezTo>
                <a:lnTo>
                  <a:pt x="7375683" y="190404"/>
                </a:lnTo>
                <a:lnTo>
                  <a:pt x="7505700" y="190404"/>
                </a:lnTo>
                <a:lnTo>
                  <a:pt x="7245191" y="881824"/>
                </a:lnTo>
                <a:cubicBezTo>
                  <a:pt x="7205091" y="982027"/>
                  <a:pt x="7114889" y="1142333"/>
                  <a:pt x="6954583" y="1142333"/>
                </a:cubicBezTo>
                <a:cubicBezTo>
                  <a:pt x="6904482" y="1142333"/>
                  <a:pt x="6874382" y="1132331"/>
                  <a:pt x="6864381" y="1122330"/>
                </a:cubicBezTo>
                <a:lnTo>
                  <a:pt x="6864381" y="1022127"/>
                </a:lnTo>
                <a:cubicBezTo>
                  <a:pt x="6884384" y="1032128"/>
                  <a:pt x="6914483" y="1042130"/>
                  <a:pt x="6944582" y="1042130"/>
                </a:cubicBezTo>
                <a:cubicBezTo>
                  <a:pt x="7034784" y="1042130"/>
                  <a:pt x="7084885" y="982027"/>
                  <a:pt x="7114984" y="921924"/>
                </a:cubicBezTo>
                <a:close/>
                <a:moveTo>
                  <a:pt x="6533769" y="180403"/>
                </a:moveTo>
                <a:cubicBezTo>
                  <a:pt x="6674072" y="180403"/>
                  <a:pt x="6774275" y="280606"/>
                  <a:pt x="6774275" y="420909"/>
                </a:cubicBezTo>
                <a:lnTo>
                  <a:pt x="6774180" y="420909"/>
                </a:lnTo>
                <a:lnTo>
                  <a:pt x="6774180" y="901922"/>
                </a:lnTo>
                <a:lnTo>
                  <a:pt x="6653974" y="901922"/>
                </a:lnTo>
                <a:lnTo>
                  <a:pt x="6653974" y="451008"/>
                </a:lnTo>
                <a:cubicBezTo>
                  <a:pt x="6653974" y="340804"/>
                  <a:pt x="6593871" y="280606"/>
                  <a:pt x="6503669" y="280606"/>
                </a:cubicBezTo>
                <a:cubicBezTo>
                  <a:pt x="6383464" y="280606"/>
                  <a:pt x="6303263" y="370808"/>
                  <a:pt x="6303263" y="541115"/>
                </a:cubicBezTo>
                <a:lnTo>
                  <a:pt x="6303263" y="901827"/>
                </a:lnTo>
                <a:lnTo>
                  <a:pt x="6183058" y="901827"/>
                </a:lnTo>
                <a:lnTo>
                  <a:pt x="6183058" y="190404"/>
                </a:lnTo>
                <a:lnTo>
                  <a:pt x="6303263" y="190404"/>
                </a:lnTo>
                <a:lnTo>
                  <a:pt x="6303263" y="360807"/>
                </a:lnTo>
                <a:cubicBezTo>
                  <a:pt x="6323266" y="240601"/>
                  <a:pt x="6423469" y="180403"/>
                  <a:pt x="6533769" y="180403"/>
                </a:cubicBezTo>
                <a:close/>
                <a:moveTo>
                  <a:pt x="5731859" y="180403"/>
                </a:moveTo>
                <a:cubicBezTo>
                  <a:pt x="5912262" y="180403"/>
                  <a:pt x="6012465" y="260604"/>
                  <a:pt x="6012465" y="420909"/>
                </a:cubicBezTo>
                <a:lnTo>
                  <a:pt x="6012465" y="741616"/>
                </a:lnTo>
                <a:cubicBezTo>
                  <a:pt x="6012465" y="811720"/>
                  <a:pt x="6042564" y="821817"/>
                  <a:pt x="6062566" y="821817"/>
                </a:cubicBezTo>
                <a:cubicBezTo>
                  <a:pt x="6082569" y="821817"/>
                  <a:pt x="6102667" y="811815"/>
                  <a:pt x="6122669" y="811815"/>
                </a:cubicBezTo>
                <a:lnTo>
                  <a:pt x="6122765" y="811720"/>
                </a:lnTo>
                <a:lnTo>
                  <a:pt x="6122765" y="901922"/>
                </a:lnTo>
                <a:cubicBezTo>
                  <a:pt x="6092666" y="911923"/>
                  <a:pt x="6062662" y="911923"/>
                  <a:pt x="6032563" y="911923"/>
                </a:cubicBezTo>
                <a:cubicBezTo>
                  <a:pt x="5932360" y="911923"/>
                  <a:pt x="5892259" y="851820"/>
                  <a:pt x="5892259" y="771620"/>
                </a:cubicBezTo>
                <a:lnTo>
                  <a:pt x="5892259" y="741521"/>
                </a:lnTo>
                <a:lnTo>
                  <a:pt x="5882258" y="741521"/>
                </a:lnTo>
                <a:cubicBezTo>
                  <a:pt x="5852160" y="851725"/>
                  <a:pt x="5762053" y="921924"/>
                  <a:pt x="5641752" y="921924"/>
                </a:cubicBezTo>
                <a:cubicBezTo>
                  <a:pt x="5521451" y="921924"/>
                  <a:pt x="5421248" y="861822"/>
                  <a:pt x="5421248" y="731520"/>
                </a:cubicBezTo>
                <a:cubicBezTo>
                  <a:pt x="5421248" y="561117"/>
                  <a:pt x="5571553" y="541115"/>
                  <a:pt x="5711856" y="521112"/>
                </a:cubicBezTo>
                <a:cubicBezTo>
                  <a:pt x="5822060" y="501110"/>
                  <a:pt x="5882258" y="481012"/>
                  <a:pt x="5882258" y="390810"/>
                </a:cubicBezTo>
                <a:cubicBezTo>
                  <a:pt x="5882258" y="330708"/>
                  <a:pt x="5842158" y="270605"/>
                  <a:pt x="5731954" y="270605"/>
                </a:cubicBezTo>
                <a:cubicBezTo>
                  <a:pt x="5621750" y="270605"/>
                  <a:pt x="5561552" y="320706"/>
                  <a:pt x="5561552" y="430911"/>
                </a:cubicBezTo>
                <a:lnTo>
                  <a:pt x="5431250" y="430911"/>
                </a:lnTo>
                <a:cubicBezTo>
                  <a:pt x="5441251" y="270605"/>
                  <a:pt x="5541454" y="180403"/>
                  <a:pt x="5731859" y="180403"/>
                </a:cubicBezTo>
                <a:close/>
                <a:moveTo>
                  <a:pt x="5050631" y="180403"/>
                </a:moveTo>
                <a:cubicBezTo>
                  <a:pt x="5231035" y="180403"/>
                  <a:pt x="5351240" y="330708"/>
                  <a:pt x="5351240" y="541115"/>
                </a:cubicBezTo>
                <a:cubicBezTo>
                  <a:pt x="5351240" y="761619"/>
                  <a:pt x="5220938" y="921924"/>
                  <a:pt x="5050631" y="921924"/>
                </a:cubicBezTo>
                <a:cubicBezTo>
                  <a:pt x="4940427" y="921924"/>
                  <a:pt x="4840224" y="861822"/>
                  <a:pt x="4810125" y="741521"/>
                </a:cubicBezTo>
                <a:lnTo>
                  <a:pt x="4800124" y="741521"/>
                </a:lnTo>
                <a:lnTo>
                  <a:pt x="4800124" y="1142333"/>
                </a:lnTo>
                <a:lnTo>
                  <a:pt x="4679918" y="1142333"/>
                </a:lnTo>
                <a:lnTo>
                  <a:pt x="4679918" y="190404"/>
                </a:lnTo>
                <a:lnTo>
                  <a:pt x="4800124" y="190404"/>
                </a:lnTo>
                <a:lnTo>
                  <a:pt x="4800124" y="360807"/>
                </a:lnTo>
                <a:lnTo>
                  <a:pt x="4810125" y="360807"/>
                </a:lnTo>
                <a:cubicBezTo>
                  <a:pt x="4840224" y="240601"/>
                  <a:pt x="4940427" y="180403"/>
                  <a:pt x="5050631" y="180403"/>
                </a:cubicBezTo>
                <a:close/>
                <a:moveTo>
                  <a:pt x="3888010" y="180403"/>
                </a:moveTo>
                <a:cubicBezTo>
                  <a:pt x="3988212" y="180403"/>
                  <a:pt x="4078414" y="240506"/>
                  <a:pt x="4108513" y="360807"/>
                </a:cubicBezTo>
                <a:cubicBezTo>
                  <a:pt x="4138612" y="230505"/>
                  <a:pt x="4238815" y="180403"/>
                  <a:pt x="4329017" y="180403"/>
                </a:cubicBezTo>
                <a:cubicBezTo>
                  <a:pt x="4459319" y="180403"/>
                  <a:pt x="4569523" y="270605"/>
                  <a:pt x="4569523" y="420909"/>
                </a:cubicBezTo>
                <a:lnTo>
                  <a:pt x="4569523" y="901922"/>
                </a:lnTo>
                <a:lnTo>
                  <a:pt x="4439221" y="901922"/>
                </a:lnTo>
                <a:lnTo>
                  <a:pt x="4439221" y="430911"/>
                </a:lnTo>
                <a:cubicBezTo>
                  <a:pt x="4439221" y="340709"/>
                  <a:pt x="4379119" y="280606"/>
                  <a:pt x="4298918" y="280606"/>
                </a:cubicBezTo>
                <a:cubicBezTo>
                  <a:pt x="4188714" y="280606"/>
                  <a:pt x="4118515" y="370808"/>
                  <a:pt x="4118515" y="541115"/>
                </a:cubicBezTo>
                <a:lnTo>
                  <a:pt x="4118515" y="901827"/>
                </a:lnTo>
                <a:lnTo>
                  <a:pt x="3988212" y="901827"/>
                </a:lnTo>
                <a:lnTo>
                  <a:pt x="3988212" y="430815"/>
                </a:lnTo>
                <a:cubicBezTo>
                  <a:pt x="3988212" y="340613"/>
                  <a:pt x="3928110" y="280511"/>
                  <a:pt x="3847909" y="280511"/>
                </a:cubicBezTo>
                <a:cubicBezTo>
                  <a:pt x="3737705" y="280511"/>
                  <a:pt x="3657504" y="390715"/>
                  <a:pt x="3657504" y="541020"/>
                </a:cubicBezTo>
                <a:lnTo>
                  <a:pt x="3657504" y="901731"/>
                </a:lnTo>
                <a:lnTo>
                  <a:pt x="3537299" y="901731"/>
                </a:lnTo>
                <a:lnTo>
                  <a:pt x="3537299" y="190404"/>
                </a:lnTo>
                <a:lnTo>
                  <a:pt x="3657504" y="190404"/>
                </a:lnTo>
                <a:lnTo>
                  <a:pt x="3657504" y="360807"/>
                </a:lnTo>
                <a:cubicBezTo>
                  <a:pt x="3687603" y="240601"/>
                  <a:pt x="3777710" y="180403"/>
                  <a:pt x="3888010" y="180403"/>
                </a:cubicBezTo>
                <a:close/>
                <a:moveTo>
                  <a:pt x="3106484" y="180308"/>
                </a:moveTo>
                <a:cubicBezTo>
                  <a:pt x="3326892" y="180308"/>
                  <a:pt x="3447193" y="330612"/>
                  <a:pt x="3447193" y="551116"/>
                </a:cubicBezTo>
                <a:cubicBezTo>
                  <a:pt x="3447193" y="771620"/>
                  <a:pt x="3316891" y="921925"/>
                  <a:pt x="3106484" y="921925"/>
                </a:cubicBezTo>
                <a:cubicBezTo>
                  <a:pt x="2896076" y="921925"/>
                  <a:pt x="2755773" y="771620"/>
                  <a:pt x="2755773" y="551116"/>
                </a:cubicBezTo>
                <a:cubicBezTo>
                  <a:pt x="2755773" y="330612"/>
                  <a:pt x="2886075" y="180308"/>
                  <a:pt x="3106484" y="180308"/>
                </a:cubicBezTo>
                <a:close/>
                <a:moveTo>
                  <a:pt x="2354865" y="180308"/>
                </a:moveTo>
                <a:cubicBezTo>
                  <a:pt x="2535268" y="180308"/>
                  <a:pt x="2665475" y="290512"/>
                  <a:pt x="2675572" y="460915"/>
                </a:cubicBezTo>
                <a:lnTo>
                  <a:pt x="2545270" y="460915"/>
                </a:lnTo>
                <a:cubicBezTo>
                  <a:pt x="2535268" y="360711"/>
                  <a:pt x="2485167" y="280511"/>
                  <a:pt x="2354865" y="280511"/>
                </a:cubicBezTo>
                <a:cubicBezTo>
                  <a:pt x="2224563" y="280511"/>
                  <a:pt x="2134361" y="390715"/>
                  <a:pt x="2134361" y="551116"/>
                </a:cubicBezTo>
                <a:cubicBezTo>
                  <a:pt x="2134361" y="711517"/>
                  <a:pt x="2224563" y="821721"/>
                  <a:pt x="2354865" y="821721"/>
                </a:cubicBezTo>
                <a:cubicBezTo>
                  <a:pt x="2465069" y="821721"/>
                  <a:pt x="2535268" y="751618"/>
                  <a:pt x="2555271" y="631317"/>
                </a:cubicBezTo>
                <a:lnTo>
                  <a:pt x="2675476" y="631317"/>
                </a:lnTo>
                <a:cubicBezTo>
                  <a:pt x="2665475" y="811720"/>
                  <a:pt x="2535173" y="921925"/>
                  <a:pt x="2354770" y="921925"/>
                </a:cubicBezTo>
                <a:cubicBezTo>
                  <a:pt x="2154363" y="921925"/>
                  <a:pt x="2004059" y="771620"/>
                  <a:pt x="2004059" y="551116"/>
                </a:cubicBezTo>
                <a:lnTo>
                  <a:pt x="2004154" y="551116"/>
                </a:lnTo>
                <a:cubicBezTo>
                  <a:pt x="2004154" y="330612"/>
                  <a:pt x="2144458" y="180308"/>
                  <a:pt x="2354865" y="180308"/>
                </a:cubicBezTo>
                <a:close/>
                <a:moveTo>
                  <a:pt x="1202721" y="180308"/>
                </a:moveTo>
                <a:cubicBezTo>
                  <a:pt x="1413129" y="180308"/>
                  <a:pt x="1533429" y="340614"/>
                  <a:pt x="1533429" y="561118"/>
                </a:cubicBezTo>
                <a:lnTo>
                  <a:pt x="1533429" y="581120"/>
                </a:lnTo>
                <a:lnTo>
                  <a:pt x="1533239" y="581215"/>
                </a:lnTo>
                <a:lnTo>
                  <a:pt x="992124" y="581215"/>
                </a:lnTo>
                <a:cubicBezTo>
                  <a:pt x="1002126" y="731520"/>
                  <a:pt x="1092327" y="821721"/>
                  <a:pt x="1212627" y="821721"/>
                </a:cubicBezTo>
                <a:cubicBezTo>
                  <a:pt x="1302829" y="821721"/>
                  <a:pt x="1383029" y="771620"/>
                  <a:pt x="1393031" y="691419"/>
                </a:cubicBezTo>
                <a:lnTo>
                  <a:pt x="1523333" y="691419"/>
                </a:lnTo>
                <a:cubicBezTo>
                  <a:pt x="1503330" y="831723"/>
                  <a:pt x="1373028" y="921925"/>
                  <a:pt x="1212723" y="921925"/>
                </a:cubicBezTo>
                <a:cubicBezTo>
                  <a:pt x="1002315" y="921925"/>
                  <a:pt x="862012" y="781621"/>
                  <a:pt x="862012" y="551116"/>
                </a:cubicBezTo>
                <a:cubicBezTo>
                  <a:pt x="862012" y="340709"/>
                  <a:pt x="992314" y="180308"/>
                  <a:pt x="1202721" y="180308"/>
                </a:cubicBezTo>
                <a:close/>
                <a:moveTo>
                  <a:pt x="1673447" y="0"/>
                </a:moveTo>
                <a:lnTo>
                  <a:pt x="1803749" y="0"/>
                </a:lnTo>
                <a:lnTo>
                  <a:pt x="1803749" y="190405"/>
                </a:lnTo>
                <a:lnTo>
                  <a:pt x="1954053" y="190405"/>
                </a:lnTo>
                <a:lnTo>
                  <a:pt x="1954053" y="290608"/>
                </a:lnTo>
                <a:lnTo>
                  <a:pt x="1803749" y="290608"/>
                </a:lnTo>
                <a:lnTo>
                  <a:pt x="1803749" y="711518"/>
                </a:lnTo>
                <a:cubicBezTo>
                  <a:pt x="1803749" y="791718"/>
                  <a:pt x="1833848" y="821722"/>
                  <a:pt x="1883949" y="821722"/>
                </a:cubicBezTo>
                <a:cubicBezTo>
                  <a:pt x="1914049" y="821722"/>
                  <a:pt x="1934051" y="811721"/>
                  <a:pt x="1954053" y="801719"/>
                </a:cubicBezTo>
                <a:lnTo>
                  <a:pt x="1954053" y="901922"/>
                </a:lnTo>
                <a:cubicBezTo>
                  <a:pt x="1934051" y="911924"/>
                  <a:pt x="1903952" y="921925"/>
                  <a:pt x="1873853" y="921925"/>
                </a:cubicBezTo>
                <a:cubicBezTo>
                  <a:pt x="1753648" y="921925"/>
                  <a:pt x="1673447" y="861822"/>
                  <a:pt x="1673447" y="721519"/>
                </a:cubicBezTo>
                <a:lnTo>
                  <a:pt x="1673447" y="290608"/>
                </a:lnTo>
                <a:lnTo>
                  <a:pt x="1573244" y="290608"/>
                </a:lnTo>
                <a:lnTo>
                  <a:pt x="1573244" y="190405"/>
                </a:lnTo>
                <a:lnTo>
                  <a:pt x="1673447" y="190405"/>
                </a:lnTo>
                <a:close/>
                <a:moveTo>
                  <a:pt x="0" y="0"/>
                </a:moveTo>
                <a:lnTo>
                  <a:pt x="160306" y="0"/>
                </a:lnTo>
                <a:lnTo>
                  <a:pt x="561118" y="621316"/>
                </a:lnTo>
                <a:cubicBezTo>
                  <a:pt x="591217" y="671417"/>
                  <a:pt x="621221" y="721519"/>
                  <a:pt x="641318" y="761619"/>
                </a:cubicBezTo>
                <a:lnTo>
                  <a:pt x="641318" y="0"/>
                </a:lnTo>
                <a:lnTo>
                  <a:pt x="761524" y="0"/>
                </a:lnTo>
                <a:lnTo>
                  <a:pt x="761524" y="901922"/>
                </a:lnTo>
                <a:lnTo>
                  <a:pt x="601218" y="901922"/>
                </a:lnTo>
                <a:lnTo>
                  <a:pt x="200406" y="290608"/>
                </a:lnTo>
                <a:cubicBezTo>
                  <a:pt x="170307" y="240506"/>
                  <a:pt x="140304" y="190405"/>
                  <a:pt x="130302" y="150305"/>
                </a:cubicBezTo>
                <a:lnTo>
                  <a:pt x="120302" y="150305"/>
                </a:lnTo>
                <a:cubicBezTo>
                  <a:pt x="130302" y="190405"/>
                  <a:pt x="130302" y="250508"/>
                  <a:pt x="130302" y="310610"/>
                </a:cubicBezTo>
                <a:lnTo>
                  <a:pt x="130302" y="901827"/>
                </a:lnTo>
                <a:lnTo>
                  <a:pt x="0" y="901827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14" name="Web">
            <a:extLst>
              <a:ext uri="{FF2B5EF4-FFF2-40B4-BE49-F238E27FC236}">
                <a16:creationId xmlns:a16="http://schemas.microsoft.com/office/drawing/2014/main" id="{559B566B-FF51-B6E9-46D9-4F51291708A7}"/>
              </a:ext>
            </a:extLst>
          </p:cNvPr>
          <p:cNvSpPr txBox="1"/>
          <p:nvPr userDrawn="1"/>
        </p:nvSpPr>
        <p:spPr bwMode="white">
          <a:xfrm>
            <a:off x="3375025" y="4871040"/>
            <a:ext cx="2627313" cy="169277"/>
          </a:xfrm>
          <a:prstGeom prst="rect">
            <a:avLst/>
          </a:prstGeom>
          <a:noFill/>
        </p:spPr>
        <p:txBody>
          <a:bodyPr wrap="square" lIns="72000" tIns="0" rIns="0" bIns="0" rtlCol="0">
            <a:spAutoFit/>
          </a:bodyPr>
          <a:lstStyle/>
          <a:p>
            <a:r>
              <a:rPr lang="en-GB" sz="1100" dirty="0">
                <a:solidFill>
                  <a:schemeClr val="tx1"/>
                </a:solidFill>
              </a:rPr>
              <a:t>netcompany.com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E7BC7154-1016-99A8-C0CF-7C4527AB66F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white">
          <a:xfrm>
            <a:off x="3375025" y="3335338"/>
            <a:ext cx="2625725" cy="1174127"/>
          </a:xfrm>
        </p:spPr>
        <p:txBody>
          <a:bodyPr lIns="72000" tIns="144000" bIns="0"/>
          <a:lstStyle>
            <a:lvl1pPr marL="0" indent="0">
              <a:lnSpc>
                <a:spcPct val="118000"/>
              </a:lnSpc>
              <a:spcAft>
                <a:spcPts val="0"/>
              </a:spcAft>
              <a:buFont typeface="Arial" panose="020B0604020202020204" pitchFamily="34" charset="0"/>
              <a:buNone/>
              <a:defRPr sz="1100" b="0">
                <a:solidFill>
                  <a:schemeClr val="tx1"/>
                </a:solidFill>
              </a:defRPr>
            </a:lvl1pPr>
            <a:lvl2pPr marL="0" indent="0">
              <a:lnSpc>
                <a:spcPct val="118000"/>
              </a:lnSpc>
              <a:spcAft>
                <a:spcPts val="0"/>
              </a:spcAft>
              <a:buFont typeface="Arial" panose="020B0604020202020204" pitchFamily="34" charset="0"/>
              <a:buNone/>
              <a:defRPr sz="1100" b="0">
                <a:solidFill>
                  <a:schemeClr val="tx1"/>
                </a:solidFill>
              </a:defRPr>
            </a:lvl2pPr>
            <a:lvl3pPr marL="0" indent="0">
              <a:lnSpc>
                <a:spcPct val="118000"/>
              </a:lnSpc>
              <a:spcAft>
                <a:spcPts val="0"/>
              </a:spcAft>
              <a:buFont typeface="Arial" panose="020B0604020202020204" pitchFamily="34" charset="0"/>
              <a:buNone/>
              <a:defRPr sz="1100" b="0">
                <a:solidFill>
                  <a:schemeClr val="tx1"/>
                </a:solidFill>
              </a:defRPr>
            </a:lvl3pPr>
            <a:lvl4pPr marL="0" indent="0">
              <a:lnSpc>
                <a:spcPct val="118000"/>
              </a:lnSpc>
              <a:spcAft>
                <a:spcPts val="0"/>
              </a:spcAft>
              <a:buFont typeface="Arial" panose="020B0604020202020204" pitchFamily="34" charset="0"/>
              <a:buChar char="​"/>
              <a:defRPr sz="1100" b="0">
                <a:solidFill>
                  <a:schemeClr val="tx1"/>
                </a:solidFill>
              </a:defRPr>
            </a:lvl4pPr>
            <a:lvl5pPr marL="0" indent="0">
              <a:lnSpc>
                <a:spcPct val="118000"/>
              </a:lnSpc>
              <a:spcAft>
                <a:spcPts val="0"/>
              </a:spcAft>
              <a:buFont typeface="Arial" panose="020B0604020202020204" pitchFamily="34" charset="0"/>
              <a:buChar char="​"/>
              <a:defRPr sz="1100" b="0">
                <a:solidFill>
                  <a:schemeClr val="tx1"/>
                </a:solidFill>
              </a:defRPr>
            </a:lvl5pPr>
            <a:lvl6pPr marL="0" indent="0">
              <a:lnSpc>
                <a:spcPct val="118000"/>
              </a:lnSpc>
              <a:spcAft>
                <a:spcPts val="0"/>
              </a:spcAft>
              <a:buFont typeface="Arial" panose="020B0604020202020204" pitchFamily="34" charset="0"/>
              <a:buChar char="​"/>
              <a:defRPr sz="1100" b="0">
                <a:solidFill>
                  <a:schemeClr val="tx1"/>
                </a:solidFill>
              </a:defRPr>
            </a:lvl6pPr>
            <a:lvl7pPr marL="0" indent="0">
              <a:lnSpc>
                <a:spcPct val="118000"/>
              </a:lnSpc>
              <a:spcAft>
                <a:spcPts val="0"/>
              </a:spcAft>
              <a:buFont typeface="Arial" panose="020B0604020202020204" pitchFamily="34" charset="0"/>
              <a:buChar char="​"/>
              <a:defRPr sz="1100" b="0">
                <a:solidFill>
                  <a:schemeClr val="tx1"/>
                </a:solidFill>
              </a:defRPr>
            </a:lvl7pPr>
            <a:lvl8pPr marL="0" indent="0">
              <a:lnSpc>
                <a:spcPct val="118000"/>
              </a:lnSpc>
              <a:spcAft>
                <a:spcPts val="0"/>
              </a:spcAft>
              <a:buFont typeface="Arial" panose="020B0604020202020204" pitchFamily="34" charset="0"/>
              <a:buChar char="​"/>
              <a:defRPr sz="1100" b="0">
                <a:solidFill>
                  <a:schemeClr val="tx1"/>
                </a:solidFill>
              </a:defRPr>
            </a:lvl8pPr>
            <a:lvl9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1100" b="0">
                <a:solidFill>
                  <a:schemeClr val="tx1"/>
                </a:solidFill>
              </a:defRPr>
            </a:lvl9pPr>
          </a:lstStyle>
          <a:p>
            <a:pPr lvl="0"/>
            <a:r>
              <a:rPr lang="en-GB" dirty="0"/>
              <a:t>Click to insert contact info</a:t>
            </a:r>
            <a:br>
              <a:rPr lang="en-GB" dirty="0"/>
            </a:br>
            <a:r>
              <a:rPr lang="en-GB" dirty="0"/>
              <a:t>Name</a:t>
            </a:r>
            <a:br>
              <a:rPr lang="en-GB" dirty="0"/>
            </a:br>
            <a:r>
              <a:rPr lang="en-GB" dirty="0"/>
              <a:t>Title</a:t>
            </a:r>
            <a:br>
              <a:rPr lang="en-GB" dirty="0"/>
            </a:br>
            <a:r>
              <a:rPr lang="en-GB" dirty="0"/>
              <a:t>Email</a:t>
            </a:r>
            <a:br>
              <a:rPr lang="en-GB" dirty="0"/>
            </a:br>
            <a:r>
              <a:rPr lang="en-GB" dirty="0"/>
              <a:t>Phone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AA93690-B712-79F0-15AE-DD3CAD0A960E}"/>
              </a:ext>
            </a:extLst>
          </p:cNvPr>
          <p:cNvSpPr/>
          <p:nvPr userDrawn="1"/>
        </p:nvSpPr>
        <p:spPr>
          <a:xfrm>
            <a:off x="2999775" y="1670051"/>
            <a:ext cx="187925" cy="3517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GB" sz="2000" noProof="0" dirty="0" err="1"/>
          </a:p>
        </p:txBody>
      </p:sp>
    </p:spTree>
    <p:extLst>
      <p:ext uri="{BB962C8B-B14F-4D97-AF65-F5344CB8AC3E}">
        <p14:creationId xmlns:p14="http://schemas.microsoft.com/office/powerpoint/2010/main" val="12007687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1050">
          <p15:clr>
            <a:srgbClr val="A4A3A4"/>
          </p15:clr>
        </p15:guide>
        <p15:guide id="2" orient="horz" pos="1168">
          <p15:clr>
            <a:srgbClr val="A4A3A4"/>
          </p15:clr>
        </p15:guide>
        <p15:guide id="3" orient="horz" pos="2101">
          <p15:clr>
            <a:srgbClr val="A4A3A4"/>
          </p15:clr>
        </p15:guide>
        <p15:guide id="4" orient="horz" pos="2218">
          <p15:clr>
            <a:srgbClr val="A4A3A4"/>
          </p15:clr>
        </p15:guide>
        <p15:guide id="5" orient="horz" pos="3151">
          <p15:clr>
            <a:srgbClr val="A4A3A4"/>
          </p15:clr>
        </p15:guide>
        <p15:guide id="6" orient="horz" pos="3269">
          <p15:clr>
            <a:srgbClr val="A4A3A4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6" hidden="1">
            <a:extLst>
              <a:ext uri="{FF2B5EF4-FFF2-40B4-BE49-F238E27FC236}">
                <a16:creationId xmlns:a16="http://schemas.microsoft.com/office/drawing/2014/main" id="{E0A49907-7263-044A-FBE4-BD54F801305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dt" sz="half" idx="15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r>
              <a:rPr lang="en-GB"/>
              <a:t>21 June, 2023</a:t>
            </a:r>
            <a:endParaRPr lang="en-GB" dirty="0"/>
          </a:p>
        </p:txBody>
      </p:sp>
      <p:sp>
        <p:nvSpPr>
          <p:cNvPr id="5" name="Footer Placeholder 8" hidden="1">
            <a:extLst>
              <a:ext uri="{FF2B5EF4-FFF2-40B4-BE49-F238E27FC236}">
                <a16:creationId xmlns:a16="http://schemas.microsoft.com/office/drawing/2014/main" id="{ABF6B237-9453-A43A-D3EF-CC1D6033C8A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17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47CF41-4700-4C0D-801F-1B8DD72EDF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185739" y="1438275"/>
            <a:ext cx="5816600" cy="4562476"/>
          </a:xfrm>
        </p:spPr>
        <p:txBody>
          <a:bodyPr>
            <a:normAutofit/>
          </a:bodyPr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en-US" noProof="0" dirty="0"/>
              <a:t>Click to add text</a:t>
            </a:r>
            <a:endParaRPr lang="en-GB" noProof="0" dirty="0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17CE2ECF-AF40-4809-BD16-DFC59D53926E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85999" y="1438276"/>
            <a:ext cx="5818675" cy="4562476"/>
          </a:xfrm>
        </p:spPr>
        <p:txBody>
          <a:bodyPr>
            <a:normAutofit/>
          </a:bodyPr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en-US" noProof="0" dirty="0"/>
              <a:t>Click to add text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437DD5-16E1-437E-B075-CD0296047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709268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righ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6" hidden="1">
            <a:extLst>
              <a:ext uri="{FF2B5EF4-FFF2-40B4-BE49-F238E27FC236}">
                <a16:creationId xmlns:a16="http://schemas.microsoft.com/office/drawing/2014/main" id="{179654EB-7DAA-1188-44F2-3FCCC700118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dt" sz="half" idx="15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r>
              <a:rPr lang="en-GB"/>
              <a:t>21 June, 2023</a:t>
            </a:r>
            <a:endParaRPr lang="en-GB" dirty="0"/>
          </a:p>
        </p:txBody>
      </p:sp>
      <p:sp>
        <p:nvSpPr>
          <p:cNvPr id="5" name="Footer Placeholder 8" hidden="1">
            <a:extLst>
              <a:ext uri="{FF2B5EF4-FFF2-40B4-BE49-F238E27FC236}">
                <a16:creationId xmlns:a16="http://schemas.microsoft.com/office/drawing/2014/main" id="{126939BF-C468-B267-120C-826151A8841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17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endParaRPr lang="en-GB" dirty="0"/>
          </a:p>
        </p:txBody>
      </p:sp>
      <p:sp>
        <p:nvSpPr>
          <p:cNvPr id="8" name="Backgrounds">
            <a:extLst>
              <a:ext uri="{FF2B5EF4-FFF2-40B4-BE49-F238E27FC236}">
                <a16:creationId xmlns:a16="http://schemas.microsoft.com/office/drawing/2014/main" id="{7AD19EA5-3B18-CAB3-5725-B4717126ABC9}"/>
              </a:ext>
            </a:extLst>
          </p:cNvPr>
          <p:cNvSpPr/>
          <p:nvPr userDrawn="1"/>
        </p:nvSpPr>
        <p:spPr>
          <a:xfrm>
            <a:off x="6188074" y="0"/>
            <a:ext cx="6005125" cy="6861600"/>
          </a:xfrm>
          <a:prstGeom prst="rect">
            <a:avLst/>
          </a:prstGeom>
          <a:solidFill>
            <a:srgbClr val="1238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en-GB" sz="2000" noProof="0" dirty="0" err="1"/>
          </a:p>
        </p:txBody>
      </p:sp>
      <p:sp>
        <p:nvSpPr>
          <p:cNvPr id="9" name="Grid - green">
            <a:extLst>
              <a:ext uri="{FF2B5EF4-FFF2-40B4-BE49-F238E27FC236}">
                <a16:creationId xmlns:a16="http://schemas.microsoft.com/office/drawing/2014/main" id="{A5369962-7EA9-80F6-F699-6D0DE4C07EF1}"/>
              </a:ext>
            </a:extLst>
          </p:cNvPr>
          <p:cNvSpPr/>
          <p:nvPr userDrawn="1"/>
        </p:nvSpPr>
        <p:spPr>
          <a:xfrm flipH="1">
            <a:off x="6188075" y="0"/>
            <a:ext cx="6005125" cy="6858000"/>
          </a:xfrm>
          <a:custGeom>
            <a:avLst/>
            <a:gdLst>
              <a:gd name="connsiteX0" fmla="*/ 189969 w 6005125"/>
              <a:gd name="connsiteY0" fmla="*/ 0 h 6858000"/>
              <a:gd name="connsiteX1" fmla="*/ 182769 w 6005125"/>
              <a:gd name="connsiteY1" fmla="*/ 0 h 6858000"/>
              <a:gd name="connsiteX2" fmla="*/ 182769 w 6005125"/>
              <a:gd name="connsiteY2" fmla="*/ 183019 h 6858000"/>
              <a:gd name="connsiteX3" fmla="*/ 0 w 6005125"/>
              <a:gd name="connsiteY3" fmla="*/ 183019 h 6858000"/>
              <a:gd name="connsiteX4" fmla="*/ 0 w 6005125"/>
              <a:gd name="connsiteY4" fmla="*/ 190219 h 6858000"/>
              <a:gd name="connsiteX5" fmla="*/ 182769 w 6005125"/>
              <a:gd name="connsiteY5" fmla="*/ 190219 h 6858000"/>
              <a:gd name="connsiteX6" fmla="*/ 182769 w 6005125"/>
              <a:gd name="connsiteY6" fmla="*/ 6667781 h 6858000"/>
              <a:gd name="connsiteX7" fmla="*/ 0 w 6005125"/>
              <a:gd name="connsiteY7" fmla="*/ 6667781 h 6858000"/>
              <a:gd name="connsiteX8" fmla="*/ 0 w 6005125"/>
              <a:gd name="connsiteY8" fmla="*/ 6674981 h 6858000"/>
              <a:gd name="connsiteX9" fmla="*/ 182769 w 6005125"/>
              <a:gd name="connsiteY9" fmla="*/ 6674981 h 6858000"/>
              <a:gd name="connsiteX10" fmla="*/ 182769 w 6005125"/>
              <a:gd name="connsiteY10" fmla="*/ 6858000 h 6858000"/>
              <a:gd name="connsiteX11" fmla="*/ 189969 w 6005125"/>
              <a:gd name="connsiteY11" fmla="*/ 6858000 h 6858000"/>
              <a:gd name="connsiteX12" fmla="*/ 189969 w 6005125"/>
              <a:gd name="connsiteY12" fmla="*/ 6674981 h 6858000"/>
              <a:gd name="connsiteX13" fmla="*/ 6005125 w 6005125"/>
              <a:gd name="connsiteY13" fmla="*/ 6674981 h 6858000"/>
              <a:gd name="connsiteX14" fmla="*/ 6005125 w 6005125"/>
              <a:gd name="connsiteY14" fmla="*/ 6667781 h 6858000"/>
              <a:gd name="connsiteX15" fmla="*/ 189969 w 6005125"/>
              <a:gd name="connsiteY15" fmla="*/ 6667781 h 6858000"/>
              <a:gd name="connsiteX16" fmla="*/ 189969 w 6005125"/>
              <a:gd name="connsiteY16" fmla="*/ 190219 h 6858000"/>
              <a:gd name="connsiteX17" fmla="*/ 6005125 w 6005125"/>
              <a:gd name="connsiteY17" fmla="*/ 190219 h 6858000"/>
              <a:gd name="connsiteX18" fmla="*/ 6005125 w 6005125"/>
              <a:gd name="connsiteY18" fmla="*/ 183019 h 6858000"/>
              <a:gd name="connsiteX19" fmla="*/ 189969 w 6005125"/>
              <a:gd name="connsiteY19" fmla="*/ 18301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005125" h="6858000">
                <a:moveTo>
                  <a:pt x="189969" y="0"/>
                </a:moveTo>
                <a:lnTo>
                  <a:pt x="182769" y="0"/>
                </a:lnTo>
                <a:lnTo>
                  <a:pt x="182769" y="183019"/>
                </a:lnTo>
                <a:lnTo>
                  <a:pt x="0" y="183019"/>
                </a:lnTo>
                <a:lnTo>
                  <a:pt x="0" y="190219"/>
                </a:lnTo>
                <a:lnTo>
                  <a:pt x="182769" y="190219"/>
                </a:lnTo>
                <a:lnTo>
                  <a:pt x="182769" y="6667781"/>
                </a:lnTo>
                <a:lnTo>
                  <a:pt x="0" y="6667781"/>
                </a:lnTo>
                <a:lnTo>
                  <a:pt x="0" y="6674981"/>
                </a:lnTo>
                <a:lnTo>
                  <a:pt x="182769" y="6674981"/>
                </a:lnTo>
                <a:lnTo>
                  <a:pt x="182769" y="6858000"/>
                </a:lnTo>
                <a:lnTo>
                  <a:pt x="189969" y="6858000"/>
                </a:lnTo>
                <a:lnTo>
                  <a:pt x="189969" y="6674981"/>
                </a:lnTo>
                <a:lnTo>
                  <a:pt x="6005125" y="6674981"/>
                </a:lnTo>
                <a:lnTo>
                  <a:pt x="6005125" y="6667781"/>
                </a:lnTo>
                <a:lnTo>
                  <a:pt x="189969" y="6667781"/>
                </a:lnTo>
                <a:lnTo>
                  <a:pt x="189969" y="190219"/>
                </a:lnTo>
                <a:lnTo>
                  <a:pt x="6005125" y="190219"/>
                </a:lnTo>
                <a:lnTo>
                  <a:pt x="6005125" y="183019"/>
                </a:lnTo>
                <a:lnTo>
                  <a:pt x="189969" y="183019"/>
                </a:lnTo>
                <a:close/>
              </a:path>
            </a:pathLst>
          </a:custGeom>
          <a:solidFill>
            <a:srgbClr val="2A4C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sz="2000" noProof="0" dirty="0" err="1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85626F37-E63E-10B6-D303-FA948D10A0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5738" y="185737"/>
            <a:ext cx="5816599" cy="9477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  <a:endParaRPr lang="en-GB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7F4DBB5-A82F-1751-7F85-F307A3EEB3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5738" y="1368000"/>
            <a:ext cx="5818622" cy="4568400"/>
          </a:xfrm>
        </p:spPr>
        <p:txBody>
          <a:bodyPr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 bwMode="white">
          <a:xfrm>
            <a:off x="6372225" y="185737"/>
            <a:ext cx="5632450" cy="6484938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  <a:lvl2pPr>
              <a:buClr>
                <a:schemeClr val="accent1"/>
              </a:buClr>
              <a:defRPr>
                <a:solidFill>
                  <a:schemeClr val="accent1"/>
                </a:solidFill>
              </a:defRPr>
            </a:lvl2pPr>
            <a:lvl3pPr>
              <a:buClr>
                <a:schemeClr val="accent1"/>
              </a:buCl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  <a:lvl6pPr>
              <a:defRPr>
                <a:solidFill>
                  <a:schemeClr val="accent1"/>
                </a:solidFill>
              </a:defRPr>
            </a:lvl6pPr>
            <a:lvl7pPr>
              <a:defRPr>
                <a:solidFill>
                  <a:schemeClr val="accent1"/>
                </a:solidFill>
              </a:defRPr>
            </a:lvl7pPr>
            <a:lvl8pPr>
              <a:defRPr>
                <a:solidFill>
                  <a:schemeClr val="accent1"/>
                </a:solidFill>
              </a:defRPr>
            </a:lvl8pPr>
            <a:lvl9pPr>
              <a:defRPr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noProof="0" dirty="0"/>
              <a:t>Click to add text</a:t>
            </a:r>
            <a:endParaRPr lang="en-GB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437DD5-16E1-437E-B075-CD0296047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286513" y="6474619"/>
            <a:ext cx="2713037" cy="19605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95358789"/>
      </p:ext>
    </p:extLst>
  </p:cSld>
  <p:clrMapOvr>
    <a:overrideClrMapping bg1="dk1" tx1="lt1" bg2="dk2" tx2="lt2" accent1="l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lef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 hidden="1">
            <a:extLst>
              <a:ext uri="{FF2B5EF4-FFF2-40B4-BE49-F238E27FC236}">
                <a16:creationId xmlns:a16="http://schemas.microsoft.com/office/drawing/2014/main" id="{716DE2CE-A604-1EFD-61D5-978625BFAF1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dt" sz="half" idx="15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r>
              <a:rPr lang="en-GB"/>
              <a:t>21 June, 2023</a:t>
            </a:r>
            <a:endParaRPr lang="en-GB" dirty="0"/>
          </a:p>
        </p:txBody>
      </p:sp>
      <p:sp>
        <p:nvSpPr>
          <p:cNvPr id="9" name="Footer Placeholder 8" hidden="1">
            <a:extLst>
              <a:ext uri="{FF2B5EF4-FFF2-40B4-BE49-F238E27FC236}">
                <a16:creationId xmlns:a16="http://schemas.microsoft.com/office/drawing/2014/main" id="{F20AC7C6-F5C0-E9EC-7AD7-9FD83DEEBF2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16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endParaRPr lang="en-GB" dirty="0"/>
          </a:p>
        </p:txBody>
      </p:sp>
      <p:sp>
        <p:nvSpPr>
          <p:cNvPr id="8" name="Backgrounds">
            <a:extLst>
              <a:ext uri="{FF2B5EF4-FFF2-40B4-BE49-F238E27FC236}">
                <a16:creationId xmlns:a16="http://schemas.microsoft.com/office/drawing/2014/main" id="{7AD19EA5-3B18-CAB3-5725-B4717126ABC9}"/>
              </a:ext>
            </a:extLst>
          </p:cNvPr>
          <p:cNvSpPr/>
          <p:nvPr userDrawn="1"/>
        </p:nvSpPr>
        <p:spPr>
          <a:xfrm>
            <a:off x="0" y="0"/>
            <a:ext cx="6002338" cy="6861600"/>
          </a:xfrm>
          <a:prstGeom prst="rect">
            <a:avLst/>
          </a:prstGeom>
          <a:solidFill>
            <a:srgbClr val="1238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 noProof="0" dirty="0" err="1"/>
          </a:p>
        </p:txBody>
      </p:sp>
      <p:sp>
        <p:nvSpPr>
          <p:cNvPr id="13" name="Grid - green">
            <a:extLst>
              <a:ext uri="{FF2B5EF4-FFF2-40B4-BE49-F238E27FC236}">
                <a16:creationId xmlns:a16="http://schemas.microsoft.com/office/drawing/2014/main" id="{05BF75E0-A427-C0B0-4525-2E35D6CCE6E1}"/>
              </a:ext>
            </a:extLst>
          </p:cNvPr>
          <p:cNvSpPr>
            <a:spLocks/>
          </p:cNvSpPr>
          <p:nvPr userDrawn="1"/>
        </p:nvSpPr>
        <p:spPr>
          <a:xfrm>
            <a:off x="0" y="0"/>
            <a:ext cx="6002338" cy="6858000"/>
          </a:xfrm>
          <a:custGeom>
            <a:avLst/>
            <a:gdLst>
              <a:gd name="connsiteX0" fmla="*/ 183018 w 6002338"/>
              <a:gd name="connsiteY0" fmla="*/ 0 h 6858000"/>
              <a:gd name="connsiteX1" fmla="*/ 190218 w 6002338"/>
              <a:gd name="connsiteY1" fmla="*/ 0 h 6858000"/>
              <a:gd name="connsiteX2" fmla="*/ 190218 w 6002338"/>
              <a:gd name="connsiteY2" fmla="*/ 183019 h 6858000"/>
              <a:gd name="connsiteX3" fmla="*/ 6002338 w 6002338"/>
              <a:gd name="connsiteY3" fmla="*/ 183019 h 6858000"/>
              <a:gd name="connsiteX4" fmla="*/ 6002338 w 6002338"/>
              <a:gd name="connsiteY4" fmla="*/ 190219 h 6858000"/>
              <a:gd name="connsiteX5" fmla="*/ 190218 w 6002338"/>
              <a:gd name="connsiteY5" fmla="*/ 190219 h 6858000"/>
              <a:gd name="connsiteX6" fmla="*/ 190218 w 6002338"/>
              <a:gd name="connsiteY6" fmla="*/ 6667781 h 6858000"/>
              <a:gd name="connsiteX7" fmla="*/ 6002338 w 6002338"/>
              <a:gd name="connsiteY7" fmla="*/ 6667781 h 6858000"/>
              <a:gd name="connsiteX8" fmla="*/ 6002338 w 6002338"/>
              <a:gd name="connsiteY8" fmla="*/ 6674981 h 6858000"/>
              <a:gd name="connsiteX9" fmla="*/ 190218 w 6002338"/>
              <a:gd name="connsiteY9" fmla="*/ 6674981 h 6858000"/>
              <a:gd name="connsiteX10" fmla="*/ 190218 w 6002338"/>
              <a:gd name="connsiteY10" fmla="*/ 6858000 h 6858000"/>
              <a:gd name="connsiteX11" fmla="*/ 183018 w 6002338"/>
              <a:gd name="connsiteY11" fmla="*/ 6858000 h 6858000"/>
              <a:gd name="connsiteX12" fmla="*/ 183018 w 6002338"/>
              <a:gd name="connsiteY12" fmla="*/ 6674981 h 6858000"/>
              <a:gd name="connsiteX13" fmla="*/ 0 w 6002338"/>
              <a:gd name="connsiteY13" fmla="*/ 6674981 h 6858000"/>
              <a:gd name="connsiteX14" fmla="*/ 0 w 6002338"/>
              <a:gd name="connsiteY14" fmla="*/ 6667781 h 6858000"/>
              <a:gd name="connsiteX15" fmla="*/ 183018 w 6002338"/>
              <a:gd name="connsiteY15" fmla="*/ 6667781 h 6858000"/>
              <a:gd name="connsiteX16" fmla="*/ 183018 w 6002338"/>
              <a:gd name="connsiteY16" fmla="*/ 190219 h 6858000"/>
              <a:gd name="connsiteX17" fmla="*/ 0 w 6002338"/>
              <a:gd name="connsiteY17" fmla="*/ 190219 h 6858000"/>
              <a:gd name="connsiteX18" fmla="*/ 0 w 6002338"/>
              <a:gd name="connsiteY18" fmla="*/ 183019 h 6858000"/>
              <a:gd name="connsiteX19" fmla="*/ 183018 w 6002338"/>
              <a:gd name="connsiteY19" fmla="*/ 18301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002338" h="6858000">
                <a:moveTo>
                  <a:pt x="183018" y="0"/>
                </a:moveTo>
                <a:lnTo>
                  <a:pt x="190218" y="0"/>
                </a:lnTo>
                <a:lnTo>
                  <a:pt x="190218" y="183019"/>
                </a:lnTo>
                <a:lnTo>
                  <a:pt x="6002338" y="183019"/>
                </a:lnTo>
                <a:lnTo>
                  <a:pt x="6002338" y="190219"/>
                </a:lnTo>
                <a:lnTo>
                  <a:pt x="190218" y="190219"/>
                </a:lnTo>
                <a:lnTo>
                  <a:pt x="190218" y="6667781"/>
                </a:lnTo>
                <a:lnTo>
                  <a:pt x="6002338" y="6667781"/>
                </a:lnTo>
                <a:lnTo>
                  <a:pt x="6002338" y="6674981"/>
                </a:lnTo>
                <a:lnTo>
                  <a:pt x="190218" y="6674981"/>
                </a:lnTo>
                <a:lnTo>
                  <a:pt x="190218" y="6858000"/>
                </a:lnTo>
                <a:lnTo>
                  <a:pt x="183018" y="6858000"/>
                </a:lnTo>
                <a:lnTo>
                  <a:pt x="183018" y="6674981"/>
                </a:lnTo>
                <a:lnTo>
                  <a:pt x="0" y="6674981"/>
                </a:lnTo>
                <a:lnTo>
                  <a:pt x="0" y="6667781"/>
                </a:lnTo>
                <a:lnTo>
                  <a:pt x="183018" y="6667781"/>
                </a:lnTo>
                <a:lnTo>
                  <a:pt x="183018" y="190219"/>
                </a:lnTo>
                <a:lnTo>
                  <a:pt x="0" y="190219"/>
                </a:lnTo>
                <a:lnTo>
                  <a:pt x="0" y="183019"/>
                </a:lnTo>
                <a:lnTo>
                  <a:pt x="183018" y="183019"/>
                </a:lnTo>
                <a:close/>
              </a:path>
            </a:pathLst>
          </a:custGeom>
          <a:solidFill>
            <a:srgbClr val="2A4C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sz="2000" noProof="0" dirty="0" err="1"/>
          </a:p>
        </p:txBody>
      </p:sp>
      <p:sp>
        <p:nvSpPr>
          <p:cNvPr id="2" name="Logo">
            <a:extLst>
              <a:ext uri="{FF2B5EF4-FFF2-40B4-BE49-F238E27FC236}">
                <a16:creationId xmlns:a16="http://schemas.microsoft.com/office/drawing/2014/main" id="{19F4AB5E-E829-B15C-73E8-1CE3DB7AFC28}"/>
              </a:ext>
            </a:extLst>
          </p:cNvPr>
          <p:cNvSpPr/>
          <p:nvPr userDrawn="1"/>
        </p:nvSpPr>
        <p:spPr bwMode="white">
          <a:xfrm>
            <a:off x="6190695" y="6556701"/>
            <a:ext cx="936626" cy="142550"/>
          </a:xfrm>
          <a:custGeom>
            <a:avLst/>
            <a:gdLst>
              <a:gd name="connsiteX0" fmla="*/ 5882163 w 7505700"/>
              <a:gd name="connsiteY0" fmla="*/ 551211 h 1142333"/>
              <a:gd name="connsiteX1" fmla="*/ 5731859 w 7505700"/>
              <a:gd name="connsiteY1" fmla="*/ 611314 h 1142333"/>
              <a:gd name="connsiteX2" fmla="*/ 5541454 w 7505700"/>
              <a:gd name="connsiteY2" fmla="*/ 721518 h 1142333"/>
              <a:gd name="connsiteX3" fmla="*/ 5671756 w 7505700"/>
              <a:gd name="connsiteY3" fmla="*/ 821721 h 1142333"/>
              <a:gd name="connsiteX4" fmla="*/ 5882163 w 7505700"/>
              <a:gd name="connsiteY4" fmla="*/ 581215 h 1142333"/>
              <a:gd name="connsiteX5" fmla="*/ 1202531 w 7505700"/>
              <a:gd name="connsiteY5" fmla="*/ 280606 h 1142333"/>
              <a:gd name="connsiteX6" fmla="*/ 992124 w 7505700"/>
              <a:gd name="connsiteY6" fmla="*/ 491014 h 1142333"/>
              <a:gd name="connsiteX7" fmla="*/ 1402937 w 7505700"/>
              <a:gd name="connsiteY7" fmla="*/ 491014 h 1142333"/>
              <a:gd name="connsiteX8" fmla="*/ 1202531 w 7505700"/>
              <a:gd name="connsiteY8" fmla="*/ 280606 h 1142333"/>
              <a:gd name="connsiteX9" fmla="*/ 3106579 w 7505700"/>
              <a:gd name="connsiteY9" fmla="*/ 280511 h 1142333"/>
              <a:gd name="connsiteX10" fmla="*/ 2886075 w 7505700"/>
              <a:gd name="connsiteY10" fmla="*/ 551116 h 1142333"/>
              <a:gd name="connsiteX11" fmla="*/ 3106579 w 7505700"/>
              <a:gd name="connsiteY11" fmla="*/ 821721 h 1142333"/>
              <a:gd name="connsiteX12" fmla="*/ 3316986 w 7505700"/>
              <a:gd name="connsiteY12" fmla="*/ 551116 h 1142333"/>
              <a:gd name="connsiteX13" fmla="*/ 3106579 w 7505700"/>
              <a:gd name="connsiteY13" fmla="*/ 280511 h 1142333"/>
              <a:gd name="connsiteX14" fmla="*/ 5020532 w 7505700"/>
              <a:gd name="connsiteY14" fmla="*/ 270509 h 1142333"/>
              <a:gd name="connsiteX15" fmla="*/ 4800028 w 7505700"/>
              <a:gd name="connsiteY15" fmla="*/ 551116 h 1142333"/>
              <a:gd name="connsiteX16" fmla="*/ 5020532 w 7505700"/>
              <a:gd name="connsiteY16" fmla="*/ 821721 h 1142333"/>
              <a:gd name="connsiteX17" fmla="*/ 5220938 w 7505700"/>
              <a:gd name="connsiteY17" fmla="*/ 541115 h 1142333"/>
              <a:gd name="connsiteX18" fmla="*/ 5020532 w 7505700"/>
              <a:gd name="connsiteY18" fmla="*/ 270509 h 1142333"/>
              <a:gd name="connsiteX19" fmla="*/ 6824376 w 7505700"/>
              <a:gd name="connsiteY19" fmla="*/ 190404 h 1142333"/>
              <a:gd name="connsiteX20" fmla="*/ 6964680 w 7505700"/>
              <a:gd name="connsiteY20" fmla="*/ 190404 h 1142333"/>
              <a:gd name="connsiteX21" fmla="*/ 7135082 w 7505700"/>
              <a:gd name="connsiteY21" fmla="*/ 661415 h 1142333"/>
              <a:gd name="connsiteX22" fmla="*/ 7165181 w 7505700"/>
              <a:gd name="connsiteY22" fmla="*/ 791717 h 1142333"/>
              <a:gd name="connsiteX23" fmla="*/ 7175182 w 7505700"/>
              <a:gd name="connsiteY23" fmla="*/ 791717 h 1142333"/>
              <a:gd name="connsiteX24" fmla="*/ 7205281 w 7505700"/>
              <a:gd name="connsiteY24" fmla="*/ 661415 h 1142333"/>
              <a:gd name="connsiteX25" fmla="*/ 7375683 w 7505700"/>
              <a:gd name="connsiteY25" fmla="*/ 190404 h 1142333"/>
              <a:gd name="connsiteX26" fmla="*/ 7505700 w 7505700"/>
              <a:gd name="connsiteY26" fmla="*/ 190404 h 1142333"/>
              <a:gd name="connsiteX27" fmla="*/ 7245191 w 7505700"/>
              <a:gd name="connsiteY27" fmla="*/ 881824 h 1142333"/>
              <a:gd name="connsiteX28" fmla="*/ 6954583 w 7505700"/>
              <a:gd name="connsiteY28" fmla="*/ 1142333 h 1142333"/>
              <a:gd name="connsiteX29" fmla="*/ 6864381 w 7505700"/>
              <a:gd name="connsiteY29" fmla="*/ 1122330 h 1142333"/>
              <a:gd name="connsiteX30" fmla="*/ 6864381 w 7505700"/>
              <a:gd name="connsiteY30" fmla="*/ 1022127 h 1142333"/>
              <a:gd name="connsiteX31" fmla="*/ 6944582 w 7505700"/>
              <a:gd name="connsiteY31" fmla="*/ 1042130 h 1142333"/>
              <a:gd name="connsiteX32" fmla="*/ 7114984 w 7505700"/>
              <a:gd name="connsiteY32" fmla="*/ 921924 h 1142333"/>
              <a:gd name="connsiteX33" fmla="*/ 6533769 w 7505700"/>
              <a:gd name="connsiteY33" fmla="*/ 180403 h 1142333"/>
              <a:gd name="connsiteX34" fmla="*/ 6774275 w 7505700"/>
              <a:gd name="connsiteY34" fmla="*/ 420909 h 1142333"/>
              <a:gd name="connsiteX35" fmla="*/ 6774180 w 7505700"/>
              <a:gd name="connsiteY35" fmla="*/ 420909 h 1142333"/>
              <a:gd name="connsiteX36" fmla="*/ 6774180 w 7505700"/>
              <a:gd name="connsiteY36" fmla="*/ 901922 h 1142333"/>
              <a:gd name="connsiteX37" fmla="*/ 6653974 w 7505700"/>
              <a:gd name="connsiteY37" fmla="*/ 901922 h 1142333"/>
              <a:gd name="connsiteX38" fmla="*/ 6653974 w 7505700"/>
              <a:gd name="connsiteY38" fmla="*/ 451008 h 1142333"/>
              <a:gd name="connsiteX39" fmla="*/ 6503669 w 7505700"/>
              <a:gd name="connsiteY39" fmla="*/ 280606 h 1142333"/>
              <a:gd name="connsiteX40" fmla="*/ 6303263 w 7505700"/>
              <a:gd name="connsiteY40" fmla="*/ 541115 h 1142333"/>
              <a:gd name="connsiteX41" fmla="*/ 6303263 w 7505700"/>
              <a:gd name="connsiteY41" fmla="*/ 901827 h 1142333"/>
              <a:gd name="connsiteX42" fmla="*/ 6183058 w 7505700"/>
              <a:gd name="connsiteY42" fmla="*/ 901827 h 1142333"/>
              <a:gd name="connsiteX43" fmla="*/ 6183058 w 7505700"/>
              <a:gd name="connsiteY43" fmla="*/ 190404 h 1142333"/>
              <a:gd name="connsiteX44" fmla="*/ 6303263 w 7505700"/>
              <a:gd name="connsiteY44" fmla="*/ 190404 h 1142333"/>
              <a:gd name="connsiteX45" fmla="*/ 6303263 w 7505700"/>
              <a:gd name="connsiteY45" fmla="*/ 360807 h 1142333"/>
              <a:gd name="connsiteX46" fmla="*/ 6533769 w 7505700"/>
              <a:gd name="connsiteY46" fmla="*/ 180403 h 1142333"/>
              <a:gd name="connsiteX47" fmla="*/ 5731859 w 7505700"/>
              <a:gd name="connsiteY47" fmla="*/ 180403 h 1142333"/>
              <a:gd name="connsiteX48" fmla="*/ 6012465 w 7505700"/>
              <a:gd name="connsiteY48" fmla="*/ 420909 h 1142333"/>
              <a:gd name="connsiteX49" fmla="*/ 6012465 w 7505700"/>
              <a:gd name="connsiteY49" fmla="*/ 741616 h 1142333"/>
              <a:gd name="connsiteX50" fmla="*/ 6062566 w 7505700"/>
              <a:gd name="connsiteY50" fmla="*/ 821817 h 1142333"/>
              <a:gd name="connsiteX51" fmla="*/ 6122669 w 7505700"/>
              <a:gd name="connsiteY51" fmla="*/ 811815 h 1142333"/>
              <a:gd name="connsiteX52" fmla="*/ 6122765 w 7505700"/>
              <a:gd name="connsiteY52" fmla="*/ 811720 h 1142333"/>
              <a:gd name="connsiteX53" fmla="*/ 6122765 w 7505700"/>
              <a:gd name="connsiteY53" fmla="*/ 901922 h 1142333"/>
              <a:gd name="connsiteX54" fmla="*/ 6032563 w 7505700"/>
              <a:gd name="connsiteY54" fmla="*/ 911923 h 1142333"/>
              <a:gd name="connsiteX55" fmla="*/ 5892259 w 7505700"/>
              <a:gd name="connsiteY55" fmla="*/ 771620 h 1142333"/>
              <a:gd name="connsiteX56" fmla="*/ 5892259 w 7505700"/>
              <a:gd name="connsiteY56" fmla="*/ 741521 h 1142333"/>
              <a:gd name="connsiteX57" fmla="*/ 5882258 w 7505700"/>
              <a:gd name="connsiteY57" fmla="*/ 741521 h 1142333"/>
              <a:gd name="connsiteX58" fmla="*/ 5641752 w 7505700"/>
              <a:gd name="connsiteY58" fmla="*/ 921924 h 1142333"/>
              <a:gd name="connsiteX59" fmla="*/ 5421248 w 7505700"/>
              <a:gd name="connsiteY59" fmla="*/ 731520 h 1142333"/>
              <a:gd name="connsiteX60" fmla="*/ 5711856 w 7505700"/>
              <a:gd name="connsiteY60" fmla="*/ 521112 h 1142333"/>
              <a:gd name="connsiteX61" fmla="*/ 5882258 w 7505700"/>
              <a:gd name="connsiteY61" fmla="*/ 390810 h 1142333"/>
              <a:gd name="connsiteX62" fmla="*/ 5731954 w 7505700"/>
              <a:gd name="connsiteY62" fmla="*/ 270605 h 1142333"/>
              <a:gd name="connsiteX63" fmla="*/ 5561552 w 7505700"/>
              <a:gd name="connsiteY63" fmla="*/ 430911 h 1142333"/>
              <a:gd name="connsiteX64" fmla="*/ 5431250 w 7505700"/>
              <a:gd name="connsiteY64" fmla="*/ 430911 h 1142333"/>
              <a:gd name="connsiteX65" fmla="*/ 5731859 w 7505700"/>
              <a:gd name="connsiteY65" fmla="*/ 180403 h 1142333"/>
              <a:gd name="connsiteX66" fmla="*/ 5050631 w 7505700"/>
              <a:gd name="connsiteY66" fmla="*/ 180403 h 1142333"/>
              <a:gd name="connsiteX67" fmla="*/ 5351240 w 7505700"/>
              <a:gd name="connsiteY67" fmla="*/ 541115 h 1142333"/>
              <a:gd name="connsiteX68" fmla="*/ 5050631 w 7505700"/>
              <a:gd name="connsiteY68" fmla="*/ 921924 h 1142333"/>
              <a:gd name="connsiteX69" fmla="*/ 4810125 w 7505700"/>
              <a:gd name="connsiteY69" fmla="*/ 741521 h 1142333"/>
              <a:gd name="connsiteX70" fmla="*/ 4800124 w 7505700"/>
              <a:gd name="connsiteY70" fmla="*/ 741521 h 1142333"/>
              <a:gd name="connsiteX71" fmla="*/ 4800124 w 7505700"/>
              <a:gd name="connsiteY71" fmla="*/ 1142333 h 1142333"/>
              <a:gd name="connsiteX72" fmla="*/ 4679918 w 7505700"/>
              <a:gd name="connsiteY72" fmla="*/ 1142333 h 1142333"/>
              <a:gd name="connsiteX73" fmla="*/ 4679918 w 7505700"/>
              <a:gd name="connsiteY73" fmla="*/ 190404 h 1142333"/>
              <a:gd name="connsiteX74" fmla="*/ 4800124 w 7505700"/>
              <a:gd name="connsiteY74" fmla="*/ 190404 h 1142333"/>
              <a:gd name="connsiteX75" fmla="*/ 4800124 w 7505700"/>
              <a:gd name="connsiteY75" fmla="*/ 360807 h 1142333"/>
              <a:gd name="connsiteX76" fmla="*/ 4810125 w 7505700"/>
              <a:gd name="connsiteY76" fmla="*/ 360807 h 1142333"/>
              <a:gd name="connsiteX77" fmla="*/ 5050631 w 7505700"/>
              <a:gd name="connsiteY77" fmla="*/ 180403 h 1142333"/>
              <a:gd name="connsiteX78" fmla="*/ 3888010 w 7505700"/>
              <a:gd name="connsiteY78" fmla="*/ 180403 h 1142333"/>
              <a:gd name="connsiteX79" fmla="*/ 4108513 w 7505700"/>
              <a:gd name="connsiteY79" fmla="*/ 360807 h 1142333"/>
              <a:gd name="connsiteX80" fmla="*/ 4329017 w 7505700"/>
              <a:gd name="connsiteY80" fmla="*/ 180403 h 1142333"/>
              <a:gd name="connsiteX81" fmla="*/ 4569523 w 7505700"/>
              <a:gd name="connsiteY81" fmla="*/ 420909 h 1142333"/>
              <a:gd name="connsiteX82" fmla="*/ 4569523 w 7505700"/>
              <a:gd name="connsiteY82" fmla="*/ 901922 h 1142333"/>
              <a:gd name="connsiteX83" fmla="*/ 4439221 w 7505700"/>
              <a:gd name="connsiteY83" fmla="*/ 901922 h 1142333"/>
              <a:gd name="connsiteX84" fmla="*/ 4439221 w 7505700"/>
              <a:gd name="connsiteY84" fmla="*/ 430911 h 1142333"/>
              <a:gd name="connsiteX85" fmla="*/ 4298918 w 7505700"/>
              <a:gd name="connsiteY85" fmla="*/ 280606 h 1142333"/>
              <a:gd name="connsiteX86" fmla="*/ 4118515 w 7505700"/>
              <a:gd name="connsiteY86" fmla="*/ 541115 h 1142333"/>
              <a:gd name="connsiteX87" fmla="*/ 4118515 w 7505700"/>
              <a:gd name="connsiteY87" fmla="*/ 901827 h 1142333"/>
              <a:gd name="connsiteX88" fmla="*/ 3988212 w 7505700"/>
              <a:gd name="connsiteY88" fmla="*/ 901827 h 1142333"/>
              <a:gd name="connsiteX89" fmla="*/ 3988212 w 7505700"/>
              <a:gd name="connsiteY89" fmla="*/ 430815 h 1142333"/>
              <a:gd name="connsiteX90" fmla="*/ 3847909 w 7505700"/>
              <a:gd name="connsiteY90" fmla="*/ 280511 h 1142333"/>
              <a:gd name="connsiteX91" fmla="*/ 3657504 w 7505700"/>
              <a:gd name="connsiteY91" fmla="*/ 541020 h 1142333"/>
              <a:gd name="connsiteX92" fmla="*/ 3657504 w 7505700"/>
              <a:gd name="connsiteY92" fmla="*/ 901731 h 1142333"/>
              <a:gd name="connsiteX93" fmla="*/ 3537299 w 7505700"/>
              <a:gd name="connsiteY93" fmla="*/ 901731 h 1142333"/>
              <a:gd name="connsiteX94" fmla="*/ 3537299 w 7505700"/>
              <a:gd name="connsiteY94" fmla="*/ 190404 h 1142333"/>
              <a:gd name="connsiteX95" fmla="*/ 3657504 w 7505700"/>
              <a:gd name="connsiteY95" fmla="*/ 190404 h 1142333"/>
              <a:gd name="connsiteX96" fmla="*/ 3657504 w 7505700"/>
              <a:gd name="connsiteY96" fmla="*/ 360807 h 1142333"/>
              <a:gd name="connsiteX97" fmla="*/ 3888010 w 7505700"/>
              <a:gd name="connsiteY97" fmla="*/ 180403 h 1142333"/>
              <a:gd name="connsiteX98" fmla="*/ 3106484 w 7505700"/>
              <a:gd name="connsiteY98" fmla="*/ 180308 h 1142333"/>
              <a:gd name="connsiteX99" fmla="*/ 3447193 w 7505700"/>
              <a:gd name="connsiteY99" fmla="*/ 551116 h 1142333"/>
              <a:gd name="connsiteX100" fmla="*/ 3106484 w 7505700"/>
              <a:gd name="connsiteY100" fmla="*/ 921925 h 1142333"/>
              <a:gd name="connsiteX101" fmla="*/ 2755773 w 7505700"/>
              <a:gd name="connsiteY101" fmla="*/ 551116 h 1142333"/>
              <a:gd name="connsiteX102" fmla="*/ 3106484 w 7505700"/>
              <a:gd name="connsiteY102" fmla="*/ 180308 h 1142333"/>
              <a:gd name="connsiteX103" fmla="*/ 2354865 w 7505700"/>
              <a:gd name="connsiteY103" fmla="*/ 180308 h 1142333"/>
              <a:gd name="connsiteX104" fmla="*/ 2675572 w 7505700"/>
              <a:gd name="connsiteY104" fmla="*/ 460915 h 1142333"/>
              <a:gd name="connsiteX105" fmla="*/ 2545270 w 7505700"/>
              <a:gd name="connsiteY105" fmla="*/ 460915 h 1142333"/>
              <a:gd name="connsiteX106" fmla="*/ 2354865 w 7505700"/>
              <a:gd name="connsiteY106" fmla="*/ 280511 h 1142333"/>
              <a:gd name="connsiteX107" fmla="*/ 2134361 w 7505700"/>
              <a:gd name="connsiteY107" fmla="*/ 551116 h 1142333"/>
              <a:gd name="connsiteX108" fmla="*/ 2354865 w 7505700"/>
              <a:gd name="connsiteY108" fmla="*/ 821721 h 1142333"/>
              <a:gd name="connsiteX109" fmla="*/ 2555271 w 7505700"/>
              <a:gd name="connsiteY109" fmla="*/ 631317 h 1142333"/>
              <a:gd name="connsiteX110" fmla="*/ 2675476 w 7505700"/>
              <a:gd name="connsiteY110" fmla="*/ 631317 h 1142333"/>
              <a:gd name="connsiteX111" fmla="*/ 2354770 w 7505700"/>
              <a:gd name="connsiteY111" fmla="*/ 921925 h 1142333"/>
              <a:gd name="connsiteX112" fmla="*/ 2004059 w 7505700"/>
              <a:gd name="connsiteY112" fmla="*/ 551116 h 1142333"/>
              <a:gd name="connsiteX113" fmla="*/ 2004154 w 7505700"/>
              <a:gd name="connsiteY113" fmla="*/ 551116 h 1142333"/>
              <a:gd name="connsiteX114" fmla="*/ 2354865 w 7505700"/>
              <a:gd name="connsiteY114" fmla="*/ 180308 h 1142333"/>
              <a:gd name="connsiteX115" fmla="*/ 1202721 w 7505700"/>
              <a:gd name="connsiteY115" fmla="*/ 180308 h 1142333"/>
              <a:gd name="connsiteX116" fmla="*/ 1533429 w 7505700"/>
              <a:gd name="connsiteY116" fmla="*/ 561118 h 1142333"/>
              <a:gd name="connsiteX117" fmla="*/ 1533429 w 7505700"/>
              <a:gd name="connsiteY117" fmla="*/ 581120 h 1142333"/>
              <a:gd name="connsiteX118" fmla="*/ 1533239 w 7505700"/>
              <a:gd name="connsiteY118" fmla="*/ 581215 h 1142333"/>
              <a:gd name="connsiteX119" fmla="*/ 992124 w 7505700"/>
              <a:gd name="connsiteY119" fmla="*/ 581215 h 1142333"/>
              <a:gd name="connsiteX120" fmla="*/ 1212627 w 7505700"/>
              <a:gd name="connsiteY120" fmla="*/ 821721 h 1142333"/>
              <a:gd name="connsiteX121" fmla="*/ 1393031 w 7505700"/>
              <a:gd name="connsiteY121" fmla="*/ 691419 h 1142333"/>
              <a:gd name="connsiteX122" fmla="*/ 1523333 w 7505700"/>
              <a:gd name="connsiteY122" fmla="*/ 691419 h 1142333"/>
              <a:gd name="connsiteX123" fmla="*/ 1212723 w 7505700"/>
              <a:gd name="connsiteY123" fmla="*/ 921925 h 1142333"/>
              <a:gd name="connsiteX124" fmla="*/ 862012 w 7505700"/>
              <a:gd name="connsiteY124" fmla="*/ 551116 h 1142333"/>
              <a:gd name="connsiteX125" fmla="*/ 1202721 w 7505700"/>
              <a:gd name="connsiteY125" fmla="*/ 180308 h 1142333"/>
              <a:gd name="connsiteX126" fmla="*/ 1673447 w 7505700"/>
              <a:gd name="connsiteY126" fmla="*/ 0 h 1142333"/>
              <a:gd name="connsiteX127" fmla="*/ 1803749 w 7505700"/>
              <a:gd name="connsiteY127" fmla="*/ 0 h 1142333"/>
              <a:gd name="connsiteX128" fmla="*/ 1803749 w 7505700"/>
              <a:gd name="connsiteY128" fmla="*/ 190405 h 1142333"/>
              <a:gd name="connsiteX129" fmla="*/ 1954053 w 7505700"/>
              <a:gd name="connsiteY129" fmla="*/ 190405 h 1142333"/>
              <a:gd name="connsiteX130" fmla="*/ 1954053 w 7505700"/>
              <a:gd name="connsiteY130" fmla="*/ 290608 h 1142333"/>
              <a:gd name="connsiteX131" fmla="*/ 1803749 w 7505700"/>
              <a:gd name="connsiteY131" fmla="*/ 290608 h 1142333"/>
              <a:gd name="connsiteX132" fmla="*/ 1803749 w 7505700"/>
              <a:gd name="connsiteY132" fmla="*/ 711518 h 1142333"/>
              <a:gd name="connsiteX133" fmla="*/ 1883949 w 7505700"/>
              <a:gd name="connsiteY133" fmla="*/ 821722 h 1142333"/>
              <a:gd name="connsiteX134" fmla="*/ 1954053 w 7505700"/>
              <a:gd name="connsiteY134" fmla="*/ 801719 h 1142333"/>
              <a:gd name="connsiteX135" fmla="*/ 1954053 w 7505700"/>
              <a:gd name="connsiteY135" fmla="*/ 901922 h 1142333"/>
              <a:gd name="connsiteX136" fmla="*/ 1873853 w 7505700"/>
              <a:gd name="connsiteY136" fmla="*/ 921925 h 1142333"/>
              <a:gd name="connsiteX137" fmla="*/ 1673447 w 7505700"/>
              <a:gd name="connsiteY137" fmla="*/ 721519 h 1142333"/>
              <a:gd name="connsiteX138" fmla="*/ 1673447 w 7505700"/>
              <a:gd name="connsiteY138" fmla="*/ 290608 h 1142333"/>
              <a:gd name="connsiteX139" fmla="*/ 1573244 w 7505700"/>
              <a:gd name="connsiteY139" fmla="*/ 290608 h 1142333"/>
              <a:gd name="connsiteX140" fmla="*/ 1573244 w 7505700"/>
              <a:gd name="connsiteY140" fmla="*/ 190405 h 1142333"/>
              <a:gd name="connsiteX141" fmla="*/ 1673447 w 7505700"/>
              <a:gd name="connsiteY141" fmla="*/ 190405 h 1142333"/>
              <a:gd name="connsiteX142" fmla="*/ 0 w 7505700"/>
              <a:gd name="connsiteY142" fmla="*/ 0 h 1142333"/>
              <a:gd name="connsiteX143" fmla="*/ 160306 w 7505700"/>
              <a:gd name="connsiteY143" fmla="*/ 0 h 1142333"/>
              <a:gd name="connsiteX144" fmla="*/ 561118 w 7505700"/>
              <a:gd name="connsiteY144" fmla="*/ 621316 h 1142333"/>
              <a:gd name="connsiteX145" fmla="*/ 641318 w 7505700"/>
              <a:gd name="connsiteY145" fmla="*/ 761619 h 1142333"/>
              <a:gd name="connsiteX146" fmla="*/ 641318 w 7505700"/>
              <a:gd name="connsiteY146" fmla="*/ 0 h 1142333"/>
              <a:gd name="connsiteX147" fmla="*/ 761524 w 7505700"/>
              <a:gd name="connsiteY147" fmla="*/ 0 h 1142333"/>
              <a:gd name="connsiteX148" fmla="*/ 761524 w 7505700"/>
              <a:gd name="connsiteY148" fmla="*/ 901922 h 1142333"/>
              <a:gd name="connsiteX149" fmla="*/ 601218 w 7505700"/>
              <a:gd name="connsiteY149" fmla="*/ 901922 h 1142333"/>
              <a:gd name="connsiteX150" fmla="*/ 200406 w 7505700"/>
              <a:gd name="connsiteY150" fmla="*/ 290608 h 1142333"/>
              <a:gd name="connsiteX151" fmla="*/ 130302 w 7505700"/>
              <a:gd name="connsiteY151" fmla="*/ 150305 h 1142333"/>
              <a:gd name="connsiteX152" fmla="*/ 120302 w 7505700"/>
              <a:gd name="connsiteY152" fmla="*/ 150305 h 1142333"/>
              <a:gd name="connsiteX153" fmla="*/ 130302 w 7505700"/>
              <a:gd name="connsiteY153" fmla="*/ 310610 h 1142333"/>
              <a:gd name="connsiteX154" fmla="*/ 130302 w 7505700"/>
              <a:gd name="connsiteY154" fmla="*/ 901827 h 1142333"/>
              <a:gd name="connsiteX155" fmla="*/ 0 w 7505700"/>
              <a:gd name="connsiteY155" fmla="*/ 901827 h 1142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</a:cxnLst>
            <a:rect l="l" t="t" r="r" b="b"/>
            <a:pathLst>
              <a:path w="7505700" h="1142333">
                <a:moveTo>
                  <a:pt x="5882163" y="551211"/>
                </a:moveTo>
                <a:cubicBezTo>
                  <a:pt x="5842063" y="581310"/>
                  <a:pt x="5781960" y="601313"/>
                  <a:pt x="5731859" y="611314"/>
                </a:cubicBezTo>
                <a:cubicBezTo>
                  <a:pt x="5641657" y="631316"/>
                  <a:pt x="5541454" y="641413"/>
                  <a:pt x="5541454" y="721518"/>
                </a:cubicBezTo>
                <a:cubicBezTo>
                  <a:pt x="5541454" y="791622"/>
                  <a:pt x="5601557" y="821721"/>
                  <a:pt x="5671756" y="821721"/>
                </a:cubicBezTo>
                <a:cubicBezTo>
                  <a:pt x="5812059" y="821721"/>
                  <a:pt x="5882163" y="721518"/>
                  <a:pt x="5882163" y="581215"/>
                </a:cubicBezTo>
                <a:close/>
                <a:moveTo>
                  <a:pt x="1202531" y="280606"/>
                </a:moveTo>
                <a:cubicBezTo>
                  <a:pt x="1092327" y="280606"/>
                  <a:pt x="1012126" y="350710"/>
                  <a:pt x="992124" y="491014"/>
                </a:cubicBezTo>
                <a:lnTo>
                  <a:pt x="1402937" y="491014"/>
                </a:lnTo>
                <a:cubicBezTo>
                  <a:pt x="1392937" y="350710"/>
                  <a:pt x="1312735" y="280606"/>
                  <a:pt x="1202531" y="280606"/>
                </a:cubicBezTo>
                <a:close/>
                <a:moveTo>
                  <a:pt x="3106579" y="280511"/>
                </a:moveTo>
                <a:cubicBezTo>
                  <a:pt x="2966276" y="280511"/>
                  <a:pt x="2886075" y="380714"/>
                  <a:pt x="2886075" y="551116"/>
                </a:cubicBezTo>
                <a:cubicBezTo>
                  <a:pt x="2886075" y="711422"/>
                  <a:pt x="2966276" y="821721"/>
                  <a:pt x="3106579" y="821721"/>
                </a:cubicBezTo>
                <a:cubicBezTo>
                  <a:pt x="3236881" y="821721"/>
                  <a:pt x="3316986" y="711517"/>
                  <a:pt x="3316986" y="551116"/>
                </a:cubicBezTo>
                <a:cubicBezTo>
                  <a:pt x="3316986" y="380714"/>
                  <a:pt x="3236786" y="280511"/>
                  <a:pt x="3106579" y="280511"/>
                </a:cubicBezTo>
                <a:close/>
                <a:moveTo>
                  <a:pt x="5020532" y="270509"/>
                </a:moveTo>
                <a:cubicBezTo>
                  <a:pt x="4890230" y="270509"/>
                  <a:pt x="4800028" y="400812"/>
                  <a:pt x="4800028" y="551116"/>
                </a:cubicBezTo>
                <a:cubicBezTo>
                  <a:pt x="4800028" y="701421"/>
                  <a:pt x="4890230" y="821721"/>
                  <a:pt x="5020532" y="821721"/>
                </a:cubicBezTo>
                <a:cubicBezTo>
                  <a:pt x="5140738" y="821721"/>
                  <a:pt x="5220938" y="711517"/>
                  <a:pt x="5220938" y="541115"/>
                </a:cubicBezTo>
                <a:cubicBezTo>
                  <a:pt x="5220938" y="380809"/>
                  <a:pt x="5140738" y="270509"/>
                  <a:pt x="5020532" y="270509"/>
                </a:cubicBezTo>
                <a:close/>
                <a:moveTo>
                  <a:pt x="6824376" y="190404"/>
                </a:moveTo>
                <a:lnTo>
                  <a:pt x="6964680" y="190404"/>
                </a:lnTo>
                <a:lnTo>
                  <a:pt x="7135082" y="661415"/>
                </a:lnTo>
                <a:cubicBezTo>
                  <a:pt x="7145083" y="701516"/>
                  <a:pt x="7155084" y="741616"/>
                  <a:pt x="7165181" y="791717"/>
                </a:cubicBezTo>
                <a:lnTo>
                  <a:pt x="7175182" y="791717"/>
                </a:lnTo>
                <a:cubicBezTo>
                  <a:pt x="7185183" y="741616"/>
                  <a:pt x="7195185" y="701516"/>
                  <a:pt x="7205281" y="661415"/>
                </a:cubicBezTo>
                <a:lnTo>
                  <a:pt x="7375683" y="190404"/>
                </a:lnTo>
                <a:lnTo>
                  <a:pt x="7505700" y="190404"/>
                </a:lnTo>
                <a:lnTo>
                  <a:pt x="7245191" y="881824"/>
                </a:lnTo>
                <a:cubicBezTo>
                  <a:pt x="7205091" y="982027"/>
                  <a:pt x="7114889" y="1142333"/>
                  <a:pt x="6954583" y="1142333"/>
                </a:cubicBezTo>
                <a:cubicBezTo>
                  <a:pt x="6904482" y="1142333"/>
                  <a:pt x="6874382" y="1132331"/>
                  <a:pt x="6864381" y="1122330"/>
                </a:cubicBezTo>
                <a:lnTo>
                  <a:pt x="6864381" y="1022127"/>
                </a:lnTo>
                <a:cubicBezTo>
                  <a:pt x="6884384" y="1032128"/>
                  <a:pt x="6914483" y="1042130"/>
                  <a:pt x="6944582" y="1042130"/>
                </a:cubicBezTo>
                <a:cubicBezTo>
                  <a:pt x="7034784" y="1042130"/>
                  <a:pt x="7084885" y="982027"/>
                  <a:pt x="7114984" y="921924"/>
                </a:cubicBezTo>
                <a:close/>
                <a:moveTo>
                  <a:pt x="6533769" y="180403"/>
                </a:moveTo>
                <a:cubicBezTo>
                  <a:pt x="6674072" y="180403"/>
                  <a:pt x="6774275" y="280606"/>
                  <a:pt x="6774275" y="420909"/>
                </a:cubicBezTo>
                <a:lnTo>
                  <a:pt x="6774180" y="420909"/>
                </a:lnTo>
                <a:lnTo>
                  <a:pt x="6774180" y="901922"/>
                </a:lnTo>
                <a:lnTo>
                  <a:pt x="6653974" y="901922"/>
                </a:lnTo>
                <a:lnTo>
                  <a:pt x="6653974" y="451008"/>
                </a:lnTo>
                <a:cubicBezTo>
                  <a:pt x="6653974" y="340804"/>
                  <a:pt x="6593871" y="280606"/>
                  <a:pt x="6503669" y="280606"/>
                </a:cubicBezTo>
                <a:cubicBezTo>
                  <a:pt x="6383464" y="280606"/>
                  <a:pt x="6303263" y="370808"/>
                  <a:pt x="6303263" y="541115"/>
                </a:cubicBezTo>
                <a:lnTo>
                  <a:pt x="6303263" y="901827"/>
                </a:lnTo>
                <a:lnTo>
                  <a:pt x="6183058" y="901827"/>
                </a:lnTo>
                <a:lnTo>
                  <a:pt x="6183058" y="190404"/>
                </a:lnTo>
                <a:lnTo>
                  <a:pt x="6303263" y="190404"/>
                </a:lnTo>
                <a:lnTo>
                  <a:pt x="6303263" y="360807"/>
                </a:lnTo>
                <a:cubicBezTo>
                  <a:pt x="6323266" y="240601"/>
                  <a:pt x="6423469" y="180403"/>
                  <a:pt x="6533769" y="180403"/>
                </a:cubicBezTo>
                <a:close/>
                <a:moveTo>
                  <a:pt x="5731859" y="180403"/>
                </a:moveTo>
                <a:cubicBezTo>
                  <a:pt x="5912262" y="180403"/>
                  <a:pt x="6012465" y="260604"/>
                  <a:pt x="6012465" y="420909"/>
                </a:cubicBezTo>
                <a:lnTo>
                  <a:pt x="6012465" y="741616"/>
                </a:lnTo>
                <a:cubicBezTo>
                  <a:pt x="6012465" y="811720"/>
                  <a:pt x="6042564" y="821817"/>
                  <a:pt x="6062566" y="821817"/>
                </a:cubicBezTo>
                <a:cubicBezTo>
                  <a:pt x="6082569" y="821817"/>
                  <a:pt x="6102667" y="811815"/>
                  <a:pt x="6122669" y="811815"/>
                </a:cubicBezTo>
                <a:lnTo>
                  <a:pt x="6122765" y="811720"/>
                </a:lnTo>
                <a:lnTo>
                  <a:pt x="6122765" y="901922"/>
                </a:lnTo>
                <a:cubicBezTo>
                  <a:pt x="6092666" y="911923"/>
                  <a:pt x="6062662" y="911923"/>
                  <a:pt x="6032563" y="911923"/>
                </a:cubicBezTo>
                <a:cubicBezTo>
                  <a:pt x="5932360" y="911923"/>
                  <a:pt x="5892259" y="851820"/>
                  <a:pt x="5892259" y="771620"/>
                </a:cubicBezTo>
                <a:lnTo>
                  <a:pt x="5892259" y="741521"/>
                </a:lnTo>
                <a:lnTo>
                  <a:pt x="5882258" y="741521"/>
                </a:lnTo>
                <a:cubicBezTo>
                  <a:pt x="5852160" y="851725"/>
                  <a:pt x="5762053" y="921924"/>
                  <a:pt x="5641752" y="921924"/>
                </a:cubicBezTo>
                <a:cubicBezTo>
                  <a:pt x="5521451" y="921924"/>
                  <a:pt x="5421248" y="861822"/>
                  <a:pt x="5421248" y="731520"/>
                </a:cubicBezTo>
                <a:cubicBezTo>
                  <a:pt x="5421248" y="561117"/>
                  <a:pt x="5571553" y="541115"/>
                  <a:pt x="5711856" y="521112"/>
                </a:cubicBezTo>
                <a:cubicBezTo>
                  <a:pt x="5822060" y="501110"/>
                  <a:pt x="5882258" y="481012"/>
                  <a:pt x="5882258" y="390810"/>
                </a:cubicBezTo>
                <a:cubicBezTo>
                  <a:pt x="5882258" y="330708"/>
                  <a:pt x="5842158" y="270605"/>
                  <a:pt x="5731954" y="270605"/>
                </a:cubicBezTo>
                <a:cubicBezTo>
                  <a:pt x="5621750" y="270605"/>
                  <a:pt x="5561552" y="320706"/>
                  <a:pt x="5561552" y="430911"/>
                </a:cubicBezTo>
                <a:lnTo>
                  <a:pt x="5431250" y="430911"/>
                </a:lnTo>
                <a:cubicBezTo>
                  <a:pt x="5441251" y="270605"/>
                  <a:pt x="5541454" y="180403"/>
                  <a:pt x="5731859" y="180403"/>
                </a:cubicBezTo>
                <a:close/>
                <a:moveTo>
                  <a:pt x="5050631" y="180403"/>
                </a:moveTo>
                <a:cubicBezTo>
                  <a:pt x="5231035" y="180403"/>
                  <a:pt x="5351240" y="330708"/>
                  <a:pt x="5351240" y="541115"/>
                </a:cubicBezTo>
                <a:cubicBezTo>
                  <a:pt x="5351240" y="761619"/>
                  <a:pt x="5220938" y="921924"/>
                  <a:pt x="5050631" y="921924"/>
                </a:cubicBezTo>
                <a:cubicBezTo>
                  <a:pt x="4940427" y="921924"/>
                  <a:pt x="4840224" y="861822"/>
                  <a:pt x="4810125" y="741521"/>
                </a:cubicBezTo>
                <a:lnTo>
                  <a:pt x="4800124" y="741521"/>
                </a:lnTo>
                <a:lnTo>
                  <a:pt x="4800124" y="1142333"/>
                </a:lnTo>
                <a:lnTo>
                  <a:pt x="4679918" y="1142333"/>
                </a:lnTo>
                <a:lnTo>
                  <a:pt x="4679918" y="190404"/>
                </a:lnTo>
                <a:lnTo>
                  <a:pt x="4800124" y="190404"/>
                </a:lnTo>
                <a:lnTo>
                  <a:pt x="4800124" y="360807"/>
                </a:lnTo>
                <a:lnTo>
                  <a:pt x="4810125" y="360807"/>
                </a:lnTo>
                <a:cubicBezTo>
                  <a:pt x="4840224" y="240601"/>
                  <a:pt x="4940427" y="180403"/>
                  <a:pt x="5050631" y="180403"/>
                </a:cubicBezTo>
                <a:close/>
                <a:moveTo>
                  <a:pt x="3888010" y="180403"/>
                </a:moveTo>
                <a:cubicBezTo>
                  <a:pt x="3988212" y="180403"/>
                  <a:pt x="4078414" y="240506"/>
                  <a:pt x="4108513" y="360807"/>
                </a:cubicBezTo>
                <a:cubicBezTo>
                  <a:pt x="4138612" y="230505"/>
                  <a:pt x="4238815" y="180403"/>
                  <a:pt x="4329017" y="180403"/>
                </a:cubicBezTo>
                <a:cubicBezTo>
                  <a:pt x="4459319" y="180403"/>
                  <a:pt x="4569523" y="270605"/>
                  <a:pt x="4569523" y="420909"/>
                </a:cubicBezTo>
                <a:lnTo>
                  <a:pt x="4569523" y="901922"/>
                </a:lnTo>
                <a:lnTo>
                  <a:pt x="4439221" y="901922"/>
                </a:lnTo>
                <a:lnTo>
                  <a:pt x="4439221" y="430911"/>
                </a:lnTo>
                <a:cubicBezTo>
                  <a:pt x="4439221" y="340709"/>
                  <a:pt x="4379119" y="280606"/>
                  <a:pt x="4298918" y="280606"/>
                </a:cubicBezTo>
                <a:cubicBezTo>
                  <a:pt x="4188714" y="280606"/>
                  <a:pt x="4118515" y="370808"/>
                  <a:pt x="4118515" y="541115"/>
                </a:cubicBezTo>
                <a:lnTo>
                  <a:pt x="4118515" y="901827"/>
                </a:lnTo>
                <a:lnTo>
                  <a:pt x="3988212" y="901827"/>
                </a:lnTo>
                <a:lnTo>
                  <a:pt x="3988212" y="430815"/>
                </a:lnTo>
                <a:cubicBezTo>
                  <a:pt x="3988212" y="340613"/>
                  <a:pt x="3928110" y="280511"/>
                  <a:pt x="3847909" y="280511"/>
                </a:cubicBezTo>
                <a:cubicBezTo>
                  <a:pt x="3737705" y="280511"/>
                  <a:pt x="3657504" y="390715"/>
                  <a:pt x="3657504" y="541020"/>
                </a:cubicBezTo>
                <a:lnTo>
                  <a:pt x="3657504" y="901731"/>
                </a:lnTo>
                <a:lnTo>
                  <a:pt x="3537299" y="901731"/>
                </a:lnTo>
                <a:lnTo>
                  <a:pt x="3537299" y="190404"/>
                </a:lnTo>
                <a:lnTo>
                  <a:pt x="3657504" y="190404"/>
                </a:lnTo>
                <a:lnTo>
                  <a:pt x="3657504" y="360807"/>
                </a:lnTo>
                <a:cubicBezTo>
                  <a:pt x="3687603" y="240601"/>
                  <a:pt x="3777710" y="180403"/>
                  <a:pt x="3888010" y="180403"/>
                </a:cubicBezTo>
                <a:close/>
                <a:moveTo>
                  <a:pt x="3106484" y="180308"/>
                </a:moveTo>
                <a:cubicBezTo>
                  <a:pt x="3326892" y="180308"/>
                  <a:pt x="3447193" y="330612"/>
                  <a:pt x="3447193" y="551116"/>
                </a:cubicBezTo>
                <a:cubicBezTo>
                  <a:pt x="3447193" y="771620"/>
                  <a:pt x="3316891" y="921925"/>
                  <a:pt x="3106484" y="921925"/>
                </a:cubicBezTo>
                <a:cubicBezTo>
                  <a:pt x="2896076" y="921925"/>
                  <a:pt x="2755773" y="771620"/>
                  <a:pt x="2755773" y="551116"/>
                </a:cubicBezTo>
                <a:cubicBezTo>
                  <a:pt x="2755773" y="330612"/>
                  <a:pt x="2886075" y="180308"/>
                  <a:pt x="3106484" y="180308"/>
                </a:cubicBezTo>
                <a:close/>
                <a:moveTo>
                  <a:pt x="2354865" y="180308"/>
                </a:moveTo>
                <a:cubicBezTo>
                  <a:pt x="2535268" y="180308"/>
                  <a:pt x="2665475" y="290512"/>
                  <a:pt x="2675572" y="460915"/>
                </a:cubicBezTo>
                <a:lnTo>
                  <a:pt x="2545270" y="460915"/>
                </a:lnTo>
                <a:cubicBezTo>
                  <a:pt x="2535268" y="360711"/>
                  <a:pt x="2485167" y="280511"/>
                  <a:pt x="2354865" y="280511"/>
                </a:cubicBezTo>
                <a:cubicBezTo>
                  <a:pt x="2224563" y="280511"/>
                  <a:pt x="2134361" y="390715"/>
                  <a:pt x="2134361" y="551116"/>
                </a:cubicBezTo>
                <a:cubicBezTo>
                  <a:pt x="2134361" y="711517"/>
                  <a:pt x="2224563" y="821721"/>
                  <a:pt x="2354865" y="821721"/>
                </a:cubicBezTo>
                <a:cubicBezTo>
                  <a:pt x="2465069" y="821721"/>
                  <a:pt x="2535268" y="751618"/>
                  <a:pt x="2555271" y="631317"/>
                </a:cubicBezTo>
                <a:lnTo>
                  <a:pt x="2675476" y="631317"/>
                </a:lnTo>
                <a:cubicBezTo>
                  <a:pt x="2665475" y="811720"/>
                  <a:pt x="2535173" y="921925"/>
                  <a:pt x="2354770" y="921925"/>
                </a:cubicBezTo>
                <a:cubicBezTo>
                  <a:pt x="2154363" y="921925"/>
                  <a:pt x="2004059" y="771620"/>
                  <a:pt x="2004059" y="551116"/>
                </a:cubicBezTo>
                <a:lnTo>
                  <a:pt x="2004154" y="551116"/>
                </a:lnTo>
                <a:cubicBezTo>
                  <a:pt x="2004154" y="330612"/>
                  <a:pt x="2144458" y="180308"/>
                  <a:pt x="2354865" y="180308"/>
                </a:cubicBezTo>
                <a:close/>
                <a:moveTo>
                  <a:pt x="1202721" y="180308"/>
                </a:moveTo>
                <a:cubicBezTo>
                  <a:pt x="1413129" y="180308"/>
                  <a:pt x="1533429" y="340614"/>
                  <a:pt x="1533429" y="561118"/>
                </a:cubicBezTo>
                <a:lnTo>
                  <a:pt x="1533429" y="581120"/>
                </a:lnTo>
                <a:lnTo>
                  <a:pt x="1533239" y="581215"/>
                </a:lnTo>
                <a:lnTo>
                  <a:pt x="992124" y="581215"/>
                </a:lnTo>
                <a:cubicBezTo>
                  <a:pt x="1002126" y="731520"/>
                  <a:pt x="1092327" y="821721"/>
                  <a:pt x="1212627" y="821721"/>
                </a:cubicBezTo>
                <a:cubicBezTo>
                  <a:pt x="1302829" y="821721"/>
                  <a:pt x="1383029" y="771620"/>
                  <a:pt x="1393031" y="691419"/>
                </a:cubicBezTo>
                <a:lnTo>
                  <a:pt x="1523333" y="691419"/>
                </a:lnTo>
                <a:cubicBezTo>
                  <a:pt x="1503330" y="831723"/>
                  <a:pt x="1373028" y="921925"/>
                  <a:pt x="1212723" y="921925"/>
                </a:cubicBezTo>
                <a:cubicBezTo>
                  <a:pt x="1002315" y="921925"/>
                  <a:pt x="862012" y="781621"/>
                  <a:pt x="862012" y="551116"/>
                </a:cubicBezTo>
                <a:cubicBezTo>
                  <a:pt x="862012" y="340709"/>
                  <a:pt x="992314" y="180308"/>
                  <a:pt x="1202721" y="180308"/>
                </a:cubicBezTo>
                <a:close/>
                <a:moveTo>
                  <a:pt x="1673447" y="0"/>
                </a:moveTo>
                <a:lnTo>
                  <a:pt x="1803749" y="0"/>
                </a:lnTo>
                <a:lnTo>
                  <a:pt x="1803749" y="190405"/>
                </a:lnTo>
                <a:lnTo>
                  <a:pt x="1954053" y="190405"/>
                </a:lnTo>
                <a:lnTo>
                  <a:pt x="1954053" y="290608"/>
                </a:lnTo>
                <a:lnTo>
                  <a:pt x="1803749" y="290608"/>
                </a:lnTo>
                <a:lnTo>
                  <a:pt x="1803749" y="711518"/>
                </a:lnTo>
                <a:cubicBezTo>
                  <a:pt x="1803749" y="791718"/>
                  <a:pt x="1833848" y="821722"/>
                  <a:pt x="1883949" y="821722"/>
                </a:cubicBezTo>
                <a:cubicBezTo>
                  <a:pt x="1914049" y="821722"/>
                  <a:pt x="1934051" y="811721"/>
                  <a:pt x="1954053" y="801719"/>
                </a:cubicBezTo>
                <a:lnTo>
                  <a:pt x="1954053" y="901922"/>
                </a:lnTo>
                <a:cubicBezTo>
                  <a:pt x="1934051" y="911924"/>
                  <a:pt x="1903952" y="921925"/>
                  <a:pt x="1873853" y="921925"/>
                </a:cubicBezTo>
                <a:cubicBezTo>
                  <a:pt x="1753648" y="921925"/>
                  <a:pt x="1673447" y="861822"/>
                  <a:pt x="1673447" y="721519"/>
                </a:cubicBezTo>
                <a:lnTo>
                  <a:pt x="1673447" y="290608"/>
                </a:lnTo>
                <a:lnTo>
                  <a:pt x="1573244" y="290608"/>
                </a:lnTo>
                <a:lnTo>
                  <a:pt x="1573244" y="190405"/>
                </a:lnTo>
                <a:lnTo>
                  <a:pt x="1673447" y="190405"/>
                </a:lnTo>
                <a:close/>
                <a:moveTo>
                  <a:pt x="0" y="0"/>
                </a:moveTo>
                <a:lnTo>
                  <a:pt x="160306" y="0"/>
                </a:lnTo>
                <a:lnTo>
                  <a:pt x="561118" y="621316"/>
                </a:lnTo>
                <a:cubicBezTo>
                  <a:pt x="591217" y="671417"/>
                  <a:pt x="621221" y="721519"/>
                  <a:pt x="641318" y="761619"/>
                </a:cubicBezTo>
                <a:lnTo>
                  <a:pt x="641318" y="0"/>
                </a:lnTo>
                <a:lnTo>
                  <a:pt x="761524" y="0"/>
                </a:lnTo>
                <a:lnTo>
                  <a:pt x="761524" y="901922"/>
                </a:lnTo>
                <a:lnTo>
                  <a:pt x="601218" y="901922"/>
                </a:lnTo>
                <a:lnTo>
                  <a:pt x="200406" y="290608"/>
                </a:lnTo>
                <a:cubicBezTo>
                  <a:pt x="170307" y="240506"/>
                  <a:pt x="140304" y="190405"/>
                  <a:pt x="130302" y="150305"/>
                </a:cubicBezTo>
                <a:lnTo>
                  <a:pt x="120302" y="150305"/>
                </a:lnTo>
                <a:cubicBezTo>
                  <a:pt x="130302" y="190405"/>
                  <a:pt x="130302" y="250508"/>
                  <a:pt x="130302" y="310610"/>
                </a:cubicBezTo>
                <a:lnTo>
                  <a:pt x="130302" y="901827"/>
                </a:lnTo>
                <a:lnTo>
                  <a:pt x="0" y="901827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F5C14E4-676F-C93B-99CF-28C01107F7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87263" y="185737"/>
            <a:ext cx="5817412" cy="9477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  <a:endParaRPr lang="en-GB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7F4DBB5-A82F-1751-7F85-F307A3EEB3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88461" y="1368000"/>
            <a:ext cx="5817413" cy="4568400"/>
          </a:xfrm>
        </p:spPr>
        <p:txBody>
          <a:bodyPr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 bwMode="white">
          <a:xfrm>
            <a:off x="186123" y="185737"/>
            <a:ext cx="5624127" cy="6484938"/>
          </a:xfrm>
        </p:spPr>
        <p:txBody>
          <a:bodyPr>
            <a:normAutofit/>
          </a:bodyPr>
          <a:lstStyle>
            <a:lvl1pPr>
              <a:defRPr>
                <a:solidFill>
                  <a:schemeClr val="accent1"/>
                </a:solidFill>
              </a:defRPr>
            </a:lvl1pPr>
            <a:lvl2pPr>
              <a:buClr>
                <a:schemeClr val="accent1"/>
              </a:buClr>
              <a:defRPr>
                <a:solidFill>
                  <a:schemeClr val="accent1"/>
                </a:solidFill>
              </a:defRPr>
            </a:lvl2pPr>
            <a:lvl3pPr>
              <a:buClr>
                <a:schemeClr val="accent1"/>
              </a:buCl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  <a:lvl6pPr>
              <a:defRPr>
                <a:solidFill>
                  <a:schemeClr val="accent1"/>
                </a:solidFill>
              </a:defRPr>
            </a:lvl6pPr>
            <a:lvl7pPr>
              <a:defRPr>
                <a:solidFill>
                  <a:schemeClr val="accent1"/>
                </a:solidFill>
              </a:defRPr>
            </a:lvl7pPr>
            <a:lvl8pPr>
              <a:defRPr>
                <a:solidFill>
                  <a:schemeClr val="accent1"/>
                </a:solidFill>
              </a:defRPr>
            </a:lvl8pPr>
            <a:lvl9pPr>
              <a:defRPr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noProof="0" dirty="0"/>
              <a:t>Click to add text</a:t>
            </a:r>
            <a:endParaRPr lang="en-GB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437DD5-16E1-437E-B075-CD0296047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1638" y="6474619"/>
            <a:ext cx="2713037" cy="19605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04933833"/>
      </p:ext>
    </p:extLst>
  </p:cSld>
  <p:clrMapOvr>
    <a:overrideClrMapping bg1="dk1" tx1="lt1" bg2="dk2" tx2="lt2" accent1="l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box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Date Placeholder 6" hidden="1">
            <a:extLst>
              <a:ext uri="{FF2B5EF4-FFF2-40B4-BE49-F238E27FC236}">
                <a16:creationId xmlns:a16="http://schemas.microsoft.com/office/drawing/2014/main" id="{C6344B10-8BD9-57A6-239C-2E93AC74ADF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dt" sz="half" idx="19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r>
              <a:rPr lang="en-GB"/>
              <a:t>21 June, 2023</a:t>
            </a:r>
            <a:endParaRPr lang="en-GB" dirty="0"/>
          </a:p>
        </p:txBody>
      </p:sp>
      <p:sp>
        <p:nvSpPr>
          <p:cNvPr id="15" name="Footer Placeholder 8" hidden="1">
            <a:extLst>
              <a:ext uri="{FF2B5EF4-FFF2-40B4-BE49-F238E27FC236}">
                <a16:creationId xmlns:a16="http://schemas.microsoft.com/office/drawing/2014/main" id="{A0065B47-DC85-4124-58DF-95F1E651ED9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16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endParaRPr lang="en-GB" dirty="0"/>
          </a:p>
        </p:txBody>
      </p:sp>
      <p:sp>
        <p:nvSpPr>
          <p:cNvPr id="8" name="Backgrounds">
            <a:extLst>
              <a:ext uri="{FF2B5EF4-FFF2-40B4-BE49-F238E27FC236}">
                <a16:creationId xmlns:a16="http://schemas.microsoft.com/office/drawing/2014/main" id="{7AD19EA5-3B18-CAB3-5725-B4717126ABC9}"/>
              </a:ext>
            </a:extLst>
          </p:cNvPr>
          <p:cNvSpPr/>
          <p:nvPr userDrawn="1"/>
        </p:nvSpPr>
        <p:spPr>
          <a:xfrm>
            <a:off x="6188076" y="0"/>
            <a:ext cx="6005124" cy="6861600"/>
          </a:xfrm>
          <a:prstGeom prst="rect">
            <a:avLst/>
          </a:prstGeom>
          <a:solidFill>
            <a:srgbClr val="1238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 noProof="0" dirty="0" err="1"/>
          </a:p>
        </p:txBody>
      </p:sp>
      <p:sp>
        <p:nvSpPr>
          <p:cNvPr id="2" name="Grid green">
            <a:extLst>
              <a:ext uri="{FF2B5EF4-FFF2-40B4-BE49-F238E27FC236}">
                <a16:creationId xmlns:a16="http://schemas.microsoft.com/office/drawing/2014/main" id="{2DC3DDB4-A10B-CBD4-72FE-57433D5A497A}"/>
              </a:ext>
            </a:extLst>
          </p:cNvPr>
          <p:cNvSpPr/>
          <p:nvPr userDrawn="1"/>
        </p:nvSpPr>
        <p:spPr>
          <a:xfrm flipH="1">
            <a:off x="6188075" y="0"/>
            <a:ext cx="6005125" cy="6858000"/>
          </a:xfrm>
          <a:custGeom>
            <a:avLst/>
            <a:gdLst>
              <a:gd name="connsiteX0" fmla="*/ 189969 w 6005125"/>
              <a:gd name="connsiteY0" fmla="*/ 0 h 6858000"/>
              <a:gd name="connsiteX1" fmla="*/ 182769 w 6005125"/>
              <a:gd name="connsiteY1" fmla="*/ 0 h 6858000"/>
              <a:gd name="connsiteX2" fmla="*/ 182769 w 6005125"/>
              <a:gd name="connsiteY2" fmla="*/ 183019 h 6858000"/>
              <a:gd name="connsiteX3" fmla="*/ 0 w 6005125"/>
              <a:gd name="connsiteY3" fmla="*/ 183019 h 6858000"/>
              <a:gd name="connsiteX4" fmla="*/ 0 w 6005125"/>
              <a:gd name="connsiteY4" fmla="*/ 190219 h 6858000"/>
              <a:gd name="connsiteX5" fmla="*/ 182769 w 6005125"/>
              <a:gd name="connsiteY5" fmla="*/ 190219 h 6858000"/>
              <a:gd name="connsiteX6" fmla="*/ 182769 w 6005125"/>
              <a:gd name="connsiteY6" fmla="*/ 6667781 h 6858000"/>
              <a:gd name="connsiteX7" fmla="*/ 0 w 6005125"/>
              <a:gd name="connsiteY7" fmla="*/ 6667781 h 6858000"/>
              <a:gd name="connsiteX8" fmla="*/ 0 w 6005125"/>
              <a:gd name="connsiteY8" fmla="*/ 6674981 h 6858000"/>
              <a:gd name="connsiteX9" fmla="*/ 182769 w 6005125"/>
              <a:gd name="connsiteY9" fmla="*/ 6674981 h 6858000"/>
              <a:gd name="connsiteX10" fmla="*/ 182769 w 6005125"/>
              <a:gd name="connsiteY10" fmla="*/ 6858000 h 6858000"/>
              <a:gd name="connsiteX11" fmla="*/ 189969 w 6005125"/>
              <a:gd name="connsiteY11" fmla="*/ 6858000 h 6858000"/>
              <a:gd name="connsiteX12" fmla="*/ 189969 w 6005125"/>
              <a:gd name="connsiteY12" fmla="*/ 6674981 h 6858000"/>
              <a:gd name="connsiteX13" fmla="*/ 6005125 w 6005125"/>
              <a:gd name="connsiteY13" fmla="*/ 6674981 h 6858000"/>
              <a:gd name="connsiteX14" fmla="*/ 6005125 w 6005125"/>
              <a:gd name="connsiteY14" fmla="*/ 6667781 h 6858000"/>
              <a:gd name="connsiteX15" fmla="*/ 189969 w 6005125"/>
              <a:gd name="connsiteY15" fmla="*/ 6667781 h 6858000"/>
              <a:gd name="connsiteX16" fmla="*/ 189969 w 6005125"/>
              <a:gd name="connsiteY16" fmla="*/ 190219 h 6858000"/>
              <a:gd name="connsiteX17" fmla="*/ 6005125 w 6005125"/>
              <a:gd name="connsiteY17" fmla="*/ 190219 h 6858000"/>
              <a:gd name="connsiteX18" fmla="*/ 6005125 w 6005125"/>
              <a:gd name="connsiteY18" fmla="*/ 183019 h 6858000"/>
              <a:gd name="connsiteX19" fmla="*/ 189969 w 6005125"/>
              <a:gd name="connsiteY19" fmla="*/ 18301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005125" h="6858000">
                <a:moveTo>
                  <a:pt x="189969" y="0"/>
                </a:moveTo>
                <a:lnTo>
                  <a:pt x="182769" y="0"/>
                </a:lnTo>
                <a:lnTo>
                  <a:pt x="182769" y="183019"/>
                </a:lnTo>
                <a:lnTo>
                  <a:pt x="0" y="183019"/>
                </a:lnTo>
                <a:lnTo>
                  <a:pt x="0" y="190219"/>
                </a:lnTo>
                <a:lnTo>
                  <a:pt x="182769" y="190219"/>
                </a:lnTo>
                <a:lnTo>
                  <a:pt x="182769" y="6667781"/>
                </a:lnTo>
                <a:lnTo>
                  <a:pt x="0" y="6667781"/>
                </a:lnTo>
                <a:lnTo>
                  <a:pt x="0" y="6674981"/>
                </a:lnTo>
                <a:lnTo>
                  <a:pt x="182769" y="6674981"/>
                </a:lnTo>
                <a:lnTo>
                  <a:pt x="182769" y="6858000"/>
                </a:lnTo>
                <a:lnTo>
                  <a:pt x="189969" y="6858000"/>
                </a:lnTo>
                <a:lnTo>
                  <a:pt x="189969" y="6674981"/>
                </a:lnTo>
                <a:lnTo>
                  <a:pt x="6005125" y="6674981"/>
                </a:lnTo>
                <a:lnTo>
                  <a:pt x="6005125" y="6667781"/>
                </a:lnTo>
                <a:lnTo>
                  <a:pt x="189969" y="6667781"/>
                </a:lnTo>
                <a:lnTo>
                  <a:pt x="189969" y="190219"/>
                </a:lnTo>
                <a:lnTo>
                  <a:pt x="6005125" y="190219"/>
                </a:lnTo>
                <a:lnTo>
                  <a:pt x="6005125" y="183019"/>
                </a:lnTo>
                <a:lnTo>
                  <a:pt x="189969" y="183019"/>
                </a:lnTo>
                <a:close/>
              </a:path>
            </a:pathLst>
          </a:custGeom>
          <a:solidFill>
            <a:srgbClr val="2A4C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sz="2000" noProof="0" dirty="0" err="1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01CCEB3-1D0B-669D-8181-0D3BF86155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5739" y="185737"/>
            <a:ext cx="5816600" cy="9477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  <a:endParaRPr lang="en-GB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7F4DBB5-A82F-1751-7F85-F307A3EEB3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5738" y="1368000"/>
            <a:ext cx="5816600" cy="4568400"/>
          </a:xfrm>
        </p:spPr>
        <p:txBody>
          <a:bodyPr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  <a:endParaRPr lang="en-GB" dirty="0"/>
          </a:p>
        </p:txBody>
      </p:sp>
      <p:sp>
        <p:nvSpPr>
          <p:cNvPr id="12" name="Text Placeholder 16">
            <a:extLst>
              <a:ext uri="{FF2B5EF4-FFF2-40B4-BE49-F238E27FC236}">
                <a16:creationId xmlns:a16="http://schemas.microsoft.com/office/drawing/2014/main" id="{FB2F7DF0-7CEA-D5D7-EE66-722C15338EE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white">
          <a:xfrm>
            <a:off x="6394450" y="317499"/>
            <a:ext cx="5607818" cy="335901"/>
          </a:xfrm>
        </p:spPr>
        <p:txBody>
          <a:bodyPr bIns="0"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000" b="0">
                <a:solidFill>
                  <a:schemeClr val="accent1"/>
                </a:solidFill>
              </a:defRPr>
            </a:lvl1pPr>
            <a:lvl2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2000" b="0">
                <a:solidFill>
                  <a:schemeClr val="accent1"/>
                </a:solidFill>
              </a:defRPr>
            </a:lvl2pPr>
            <a:lvl3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2000" b="0">
                <a:solidFill>
                  <a:schemeClr val="accent1"/>
                </a:solidFill>
              </a:defRPr>
            </a:lvl3pPr>
            <a:lvl4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2000" b="0">
                <a:solidFill>
                  <a:schemeClr val="accent1"/>
                </a:solidFill>
              </a:defRPr>
            </a:lvl4pPr>
            <a:lvl5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2000" b="0">
                <a:solidFill>
                  <a:schemeClr val="accent1"/>
                </a:solidFill>
              </a:defRPr>
            </a:lvl5pPr>
            <a:lvl6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2000" b="0">
                <a:solidFill>
                  <a:schemeClr val="accent1"/>
                </a:solidFill>
              </a:defRPr>
            </a:lvl6pPr>
            <a:lvl7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2000" b="0">
                <a:solidFill>
                  <a:schemeClr val="accent1"/>
                </a:solidFill>
              </a:defRPr>
            </a:lvl7pPr>
            <a:lvl8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2000" b="0">
                <a:solidFill>
                  <a:schemeClr val="accent1"/>
                </a:solidFill>
              </a:defRPr>
            </a:lvl8pPr>
            <a:lvl9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2000" b="0">
                <a:solidFill>
                  <a:schemeClr val="accent1"/>
                </a:solidFill>
              </a:defRPr>
            </a:lvl9pPr>
          </a:lstStyle>
          <a:p>
            <a:pPr lvl="0"/>
            <a:r>
              <a:rPr lang="en-GB" dirty="0"/>
              <a:t>Click to add subtitle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 bwMode="white">
          <a:xfrm>
            <a:off x="6394449" y="831850"/>
            <a:ext cx="5610225" cy="2153946"/>
          </a:xfrm>
        </p:spPr>
        <p:txBody>
          <a:bodyPr>
            <a:normAutofit/>
          </a:bodyPr>
          <a:lstStyle>
            <a:lvl1pPr>
              <a:defRPr>
                <a:solidFill>
                  <a:schemeClr val="accent1"/>
                </a:solidFill>
              </a:defRPr>
            </a:lvl1pPr>
            <a:lvl2pPr>
              <a:buClr>
                <a:schemeClr val="accent1"/>
              </a:buClr>
              <a:defRPr>
                <a:solidFill>
                  <a:schemeClr val="accent1"/>
                </a:solidFill>
              </a:defRPr>
            </a:lvl2pPr>
            <a:lvl3pPr>
              <a:buClr>
                <a:schemeClr val="accent1"/>
              </a:buCl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  <a:lvl6pPr>
              <a:defRPr>
                <a:solidFill>
                  <a:schemeClr val="accent1"/>
                </a:solidFill>
              </a:defRPr>
            </a:lvl6pPr>
            <a:lvl7pPr>
              <a:defRPr>
                <a:solidFill>
                  <a:schemeClr val="accent1"/>
                </a:solidFill>
              </a:defRPr>
            </a:lvl7pPr>
            <a:lvl8pPr>
              <a:defRPr>
                <a:solidFill>
                  <a:schemeClr val="accent1"/>
                </a:solidFill>
              </a:defRPr>
            </a:lvl8pPr>
            <a:lvl9pPr>
              <a:defRPr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noProof="0" dirty="0"/>
              <a:t>Click to add text</a:t>
            </a:r>
            <a:endParaRPr lang="en-GB" noProof="0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AC0B7F01-E700-66EC-81E4-B7DF2C2ABDA4}"/>
              </a:ext>
            </a:extLst>
          </p:cNvPr>
          <p:cNvSpPr>
            <a:spLocks noGrp="1"/>
          </p:cNvSpPr>
          <p:nvPr>
            <p:ph type="subTitle" idx="15" hasCustomPrompt="1"/>
          </p:nvPr>
        </p:nvSpPr>
        <p:spPr bwMode="white">
          <a:xfrm>
            <a:off x="6394450" y="3496323"/>
            <a:ext cx="5607818" cy="335901"/>
          </a:xfrm>
        </p:spPr>
        <p:txBody>
          <a:bodyPr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 b="0">
                <a:solidFill>
                  <a:schemeClr val="accent1"/>
                </a:solidFill>
              </a:defRPr>
            </a:lvl1pPr>
            <a:lvl2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defRPr sz="2000" b="0">
                <a:solidFill>
                  <a:schemeClr val="accent1"/>
                </a:solidFill>
              </a:defRPr>
            </a:lvl2pPr>
            <a:lvl3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defRPr sz="2000" b="0">
                <a:solidFill>
                  <a:schemeClr val="accent1"/>
                </a:solidFill>
              </a:defRPr>
            </a:lvl3pPr>
            <a:lvl4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defRPr sz="2000" b="0">
                <a:solidFill>
                  <a:schemeClr val="accent1"/>
                </a:solidFill>
              </a:defRPr>
            </a:lvl4pPr>
            <a:lvl5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defRPr sz="2000" b="0">
                <a:solidFill>
                  <a:schemeClr val="accent1"/>
                </a:solidFill>
              </a:defRPr>
            </a:lvl5pPr>
            <a:lvl6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defRPr sz="2000" b="0">
                <a:solidFill>
                  <a:schemeClr val="accent1"/>
                </a:solidFill>
              </a:defRPr>
            </a:lvl6pPr>
            <a:lvl7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defRPr sz="2000" b="0">
                <a:solidFill>
                  <a:schemeClr val="accent1"/>
                </a:solidFill>
              </a:defRPr>
            </a:lvl7pPr>
            <a:lvl8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defRPr sz="2000" b="0">
                <a:solidFill>
                  <a:schemeClr val="accent1"/>
                </a:solidFill>
              </a:defRPr>
            </a:lvl8pPr>
            <a:lvl9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defRPr sz="2000" b="0">
                <a:solidFill>
                  <a:schemeClr val="accent1"/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32FE8B0-AB22-0C4F-82D8-41548313399E}"/>
              </a:ext>
            </a:extLst>
          </p:cNvPr>
          <p:cNvSpPr>
            <a:spLocks noGrp="1"/>
          </p:cNvSpPr>
          <p:nvPr>
            <p:ph idx="14" hasCustomPrompt="1"/>
          </p:nvPr>
        </p:nvSpPr>
        <p:spPr bwMode="white">
          <a:xfrm>
            <a:off x="6394446" y="4004258"/>
            <a:ext cx="5610225" cy="2153946"/>
          </a:xfrm>
        </p:spPr>
        <p:txBody>
          <a:bodyPr>
            <a:normAutofit/>
          </a:bodyPr>
          <a:lstStyle>
            <a:lvl1pPr>
              <a:defRPr>
                <a:solidFill>
                  <a:schemeClr val="accent1"/>
                </a:solidFill>
              </a:defRPr>
            </a:lvl1pPr>
            <a:lvl2pPr>
              <a:buClr>
                <a:schemeClr val="accent1"/>
              </a:buClr>
              <a:defRPr>
                <a:solidFill>
                  <a:schemeClr val="accent1"/>
                </a:solidFill>
              </a:defRPr>
            </a:lvl2pPr>
            <a:lvl3pPr>
              <a:buClr>
                <a:schemeClr val="accent1"/>
              </a:buCl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  <a:lvl6pPr>
              <a:defRPr>
                <a:solidFill>
                  <a:schemeClr val="accent1"/>
                </a:solidFill>
              </a:defRPr>
            </a:lvl6pPr>
            <a:lvl7pPr>
              <a:defRPr>
                <a:solidFill>
                  <a:schemeClr val="accent1"/>
                </a:solidFill>
              </a:defRPr>
            </a:lvl7pPr>
            <a:lvl8pPr>
              <a:defRPr>
                <a:solidFill>
                  <a:schemeClr val="accent1"/>
                </a:solidFill>
              </a:defRPr>
            </a:lvl8pPr>
            <a:lvl9pPr>
              <a:defRPr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noProof="0" dirty="0"/>
              <a:t>Click to add text</a:t>
            </a:r>
            <a:endParaRPr lang="en-GB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437DD5-16E1-437E-B075-CD0296047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283200" y="6474619"/>
            <a:ext cx="2713037" cy="19605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38257245"/>
      </p:ext>
    </p:extLst>
  </p:cSld>
  <p:clrMapOvr>
    <a:overrideClrMapping bg1="dk1" tx1="lt1" bg2="dk2" tx2="lt2" accent1="l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righ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uide">
            <a:extLst>
              <a:ext uri="{FF2B5EF4-FFF2-40B4-BE49-F238E27FC236}">
                <a16:creationId xmlns:a16="http://schemas.microsoft.com/office/drawing/2014/main" id="{DA955002-5CC8-78D7-1221-1E18EE113287}"/>
              </a:ext>
            </a:extLst>
          </p:cNvPr>
          <p:cNvGrpSpPr>
            <a:grpSpLocks noGrp="1" noUngrp="1" noRot="1" noMove="1" noResize="1"/>
          </p:cNvGrpSpPr>
          <p:nvPr userDrawn="1"/>
        </p:nvGrpSpPr>
        <p:grpSpPr>
          <a:xfrm>
            <a:off x="12587316" y="-1"/>
            <a:ext cx="2605059" cy="4512011"/>
            <a:chOff x="12587316" y="-1"/>
            <a:chExt cx="2605059" cy="4512011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870D0240-BC1C-E7A5-31DE-C88F22D656E2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2597199" y="524477"/>
              <a:ext cx="725714" cy="664212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C33930D-A458-B500-4F1A-8B28FBC71D9D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12598400" y="-1"/>
              <a:ext cx="1603003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1200" b="1" dirty="0"/>
                <a:t>How to insert picture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9A03C6D-D961-5A25-CAC1-746F6F441344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12587316" y="290859"/>
              <a:ext cx="2390078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1200" b="0" dirty="0"/>
                <a:t>Click on icon and select image </a:t>
              </a:r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4A62FEEF-B7E4-546E-1D4B-E245158BD8D8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 userDrawn="1"/>
          </p:nvPicPr>
          <p:blipFill rotWithShape="1">
            <a:blip r:embed="rId3"/>
            <a:srcRect t="58157" r="3019" b="37657"/>
            <a:stretch/>
          </p:blipFill>
          <p:spPr>
            <a:xfrm>
              <a:off x="12597199" y="1988288"/>
              <a:ext cx="2559789" cy="279658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46252E9-7B31-5A10-F5A9-0941688F6B0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12597199" y="1381404"/>
              <a:ext cx="2559789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1200" b="0" dirty="0"/>
                <a:t>Once you have inserted image, right click on it and select option </a:t>
              </a:r>
              <a:br>
                <a:rPr lang="en-GB" sz="1200" b="0" dirty="0"/>
              </a:br>
              <a:r>
                <a:rPr lang="en-GB" sz="1200" b="1" dirty="0"/>
                <a:t>Send to Back</a:t>
              </a:r>
              <a:endParaRPr lang="en-GB" sz="1200" b="0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B4C055B-774F-5F78-24C2-3CA6D1EBB984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12587316" y="2656615"/>
              <a:ext cx="1734449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1200" b="1" dirty="0"/>
                <a:t>How to change picture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E5F8DDC-94AB-5A81-A99B-11C7C0B4E2A0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12587316" y="2947475"/>
              <a:ext cx="2390078" cy="110799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1200" b="0" dirty="0"/>
                <a:t>Click on the frame of slide and select picture</a:t>
              </a:r>
              <a:br>
                <a:rPr lang="en-GB" sz="1200" b="0" dirty="0"/>
              </a:br>
              <a:br>
                <a:rPr lang="en-GB" sz="1200" b="0" dirty="0"/>
              </a:br>
              <a:r>
                <a:rPr lang="en-GB" sz="1200" b="0" dirty="0"/>
                <a:t>Once you have selected image right click on it and select option</a:t>
              </a:r>
              <a:br>
                <a:rPr lang="en-GB" sz="1200" b="0" dirty="0"/>
              </a:br>
              <a:r>
                <a:rPr lang="en-GB" sz="1200" b="1" dirty="0"/>
                <a:t>Change picture</a:t>
              </a:r>
              <a:endParaRPr lang="en-GB" sz="1200" b="0" dirty="0"/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6F859BF7-A512-E240-79A7-BDBB5119165C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12595999" y="4158512"/>
              <a:ext cx="2596376" cy="353498"/>
            </a:xfrm>
            <a:prstGeom prst="rect">
              <a:avLst/>
            </a:prstGeom>
          </p:spPr>
        </p:pic>
      </p:grpSp>
      <p:sp>
        <p:nvSpPr>
          <p:cNvPr id="8" name="Date Placeholder 6" hidden="1">
            <a:extLst>
              <a:ext uri="{FF2B5EF4-FFF2-40B4-BE49-F238E27FC236}">
                <a16:creationId xmlns:a16="http://schemas.microsoft.com/office/drawing/2014/main" id="{7B3FF849-E115-55F9-93B6-5FB0E3A5E13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dt" sz="half" idx="15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r>
              <a:rPr lang="en-GB"/>
              <a:t>21 June, 2023</a:t>
            </a:r>
            <a:endParaRPr lang="en-GB" dirty="0"/>
          </a:p>
        </p:txBody>
      </p:sp>
      <p:sp>
        <p:nvSpPr>
          <p:cNvPr id="9" name="Footer Placeholder 8" hidden="1">
            <a:extLst>
              <a:ext uri="{FF2B5EF4-FFF2-40B4-BE49-F238E27FC236}">
                <a16:creationId xmlns:a16="http://schemas.microsoft.com/office/drawing/2014/main" id="{B855371F-F622-77CA-11FF-36861F42E14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16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endParaRPr lang="en-GB" dirty="0"/>
          </a:p>
        </p:txBody>
      </p:sp>
      <p:sp>
        <p:nvSpPr>
          <p:cNvPr id="7" name="Grid - freeform">
            <a:extLst>
              <a:ext uri="{FF2B5EF4-FFF2-40B4-BE49-F238E27FC236}">
                <a16:creationId xmlns:a16="http://schemas.microsoft.com/office/drawing/2014/main" id="{B444B149-BB8E-BFF1-390C-3977CB42094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 flipH="1">
            <a:off x="6189662" y="0"/>
            <a:ext cx="6002338" cy="6858000"/>
          </a:xfrm>
          <a:custGeom>
            <a:avLst/>
            <a:gdLst>
              <a:gd name="connsiteX0" fmla="*/ 183018 w 6002338"/>
              <a:gd name="connsiteY0" fmla="*/ 0 h 6858000"/>
              <a:gd name="connsiteX1" fmla="*/ 190218 w 6002338"/>
              <a:gd name="connsiteY1" fmla="*/ 0 h 6858000"/>
              <a:gd name="connsiteX2" fmla="*/ 190218 w 6002338"/>
              <a:gd name="connsiteY2" fmla="*/ 183019 h 6858000"/>
              <a:gd name="connsiteX3" fmla="*/ 6002338 w 6002338"/>
              <a:gd name="connsiteY3" fmla="*/ 183019 h 6858000"/>
              <a:gd name="connsiteX4" fmla="*/ 6002338 w 6002338"/>
              <a:gd name="connsiteY4" fmla="*/ 190219 h 6858000"/>
              <a:gd name="connsiteX5" fmla="*/ 190218 w 6002338"/>
              <a:gd name="connsiteY5" fmla="*/ 190219 h 6858000"/>
              <a:gd name="connsiteX6" fmla="*/ 190218 w 6002338"/>
              <a:gd name="connsiteY6" fmla="*/ 6667781 h 6858000"/>
              <a:gd name="connsiteX7" fmla="*/ 6002338 w 6002338"/>
              <a:gd name="connsiteY7" fmla="*/ 6667781 h 6858000"/>
              <a:gd name="connsiteX8" fmla="*/ 6002338 w 6002338"/>
              <a:gd name="connsiteY8" fmla="*/ 6674981 h 6858000"/>
              <a:gd name="connsiteX9" fmla="*/ 190218 w 6002338"/>
              <a:gd name="connsiteY9" fmla="*/ 6674981 h 6858000"/>
              <a:gd name="connsiteX10" fmla="*/ 190218 w 6002338"/>
              <a:gd name="connsiteY10" fmla="*/ 6858000 h 6858000"/>
              <a:gd name="connsiteX11" fmla="*/ 183018 w 6002338"/>
              <a:gd name="connsiteY11" fmla="*/ 6858000 h 6858000"/>
              <a:gd name="connsiteX12" fmla="*/ 183018 w 6002338"/>
              <a:gd name="connsiteY12" fmla="*/ 6674981 h 6858000"/>
              <a:gd name="connsiteX13" fmla="*/ 0 w 6002338"/>
              <a:gd name="connsiteY13" fmla="*/ 6674981 h 6858000"/>
              <a:gd name="connsiteX14" fmla="*/ 0 w 6002338"/>
              <a:gd name="connsiteY14" fmla="*/ 6667781 h 6858000"/>
              <a:gd name="connsiteX15" fmla="*/ 183018 w 6002338"/>
              <a:gd name="connsiteY15" fmla="*/ 6667781 h 6858000"/>
              <a:gd name="connsiteX16" fmla="*/ 183018 w 6002338"/>
              <a:gd name="connsiteY16" fmla="*/ 190219 h 6858000"/>
              <a:gd name="connsiteX17" fmla="*/ 0 w 6002338"/>
              <a:gd name="connsiteY17" fmla="*/ 190219 h 6858000"/>
              <a:gd name="connsiteX18" fmla="*/ 0 w 6002338"/>
              <a:gd name="connsiteY18" fmla="*/ 183019 h 6858000"/>
              <a:gd name="connsiteX19" fmla="*/ 183018 w 6002338"/>
              <a:gd name="connsiteY19" fmla="*/ 18301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002338" h="6858000">
                <a:moveTo>
                  <a:pt x="183018" y="0"/>
                </a:moveTo>
                <a:lnTo>
                  <a:pt x="190218" y="0"/>
                </a:lnTo>
                <a:lnTo>
                  <a:pt x="190218" y="183019"/>
                </a:lnTo>
                <a:lnTo>
                  <a:pt x="6002338" y="183019"/>
                </a:lnTo>
                <a:lnTo>
                  <a:pt x="6002338" y="190219"/>
                </a:lnTo>
                <a:lnTo>
                  <a:pt x="190218" y="190219"/>
                </a:lnTo>
                <a:lnTo>
                  <a:pt x="190218" y="6667781"/>
                </a:lnTo>
                <a:lnTo>
                  <a:pt x="6002338" y="6667781"/>
                </a:lnTo>
                <a:lnTo>
                  <a:pt x="6002338" y="6674981"/>
                </a:lnTo>
                <a:lnTo>
                  <a:pt x="190218" y="6674981"/>
                </a:lnTo>
                <a:lnTo>
                  <a:pt x="190218" y="6858000"/>
                </a:lnTo>
                <a:lnTo>
                  <a:pt x="183018" y="6858000"/>
                </a:lnTo>
                <a:lnTo>
                  <a:pt x="183018" y="6674981"/>
                </a:lnTo>
                <a:lnTo>
                  <a:pt x="0" y="6674981"/>
                </a:lnTo>
                <a:lnTo>
                  <a:pt x="0" y="6667781"/>
                </a:lnTo>
                <a:lnTo>
                  <a:pt x="183018" y="6667781"/>
                </a:lnTo>
                <a:lnTo>
                  <a:pt x="183018" y="190219"/>
                </a:lnTo>
                <a:lnTo>
                  <a:pt x="0" y="190219"/>
                </a:lnTo>
                <a:lnTo>
                  <a:pt x="0" y="183019"/>
                </a:lnTo>
                <a:lnTo>
                  <a:pt x="183018" y="183019"/>
                </a:lnTo>
                <a:close/>
              </a:path>
            </a:pathLst>
          </a:custGeom>
          <a:solidFill>
            <a:srgbClr val="FFFFFF">
              <a:alpha val="40000"/>
            </a:srgbClr>
          </a:solidFill>
        </p:spPr>
        <p:txBody>
          <a:bodyPr wrap="square">
            <a:noAutofit/>
          </a:bodyPr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4D2505F-FCED-3FF0-1A82-D58A1C318D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5738" y="185737"/>
            <a:ext cx="5818188" cy="94773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185739" y="1368000"/>
            <a:ext cx="5820058" cy="4568400"/>
          </a:xfrm>
        </p:spPr>
        <p:txBody>
          <a:bodyPr>
            <a:normAutofit/>
          </a:bodyPr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en-US" noProof="0" dirty="0"/>
              <a:t>Click to add text</a:t>
            </a:r>
            <a:endParaRPr lang="en-GB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6025B7-EE4E-482B-A2F1-D4E098C9B71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3289301" y="6474619"/>
            <a:ext cx="2713037" cy="196056"/>
          </a:xfrm>
        </p:spPr>
        <p:txBody>
          <a:bodyPr/>
          <a:lstStyle/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5" name="Picture Placeholder 7">
            <a:extLst>
              <a:ext uri="{FF2B5EF4-FFF2-40B4-BE49-F238E27FC236}">
                <a16:creationId xmlns:a16="http://schemas.microsoft.com/office/drawing/2014/main" id="{085B930F-F28B-87EF-0702-70797890FAB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188075" y="0"/>
            <a:ext cx="6003925" cy="6858000"/>
          </a:xfrm>
          <a:solidFill>
            <a:schemeClr val="bg1">
              <a:lumMod val="85000"/>
            </a:schemeClr>
          </a:solidFill>
        </p:spPr>
        <p:txBody>
          <a:bodyPr lIns="0" tIns="3708000" anchor="t"/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altLang="zh-HK" dirty="0"/>
              <a:t>Click icon to add picture, then right click and select option Send to Back</a:t>
            </a:r>
          </a:p>
        </p:txBody>
      </p:sp>
    </p:spTree>
    <p:extLst>
      <p:ext uri="{BB962C8B-B14F-4D97-AF65-F5344CB8AC3E}">
        <p14:creationId xmlns:p14="http://schemas.microsoft.com/office/powerpoint/2010/main" val="33979066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lef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uide">
            <a:extLst>
              <a:ext uri="{FF2B5EF4-FFF2-40B4-BE49-F238E27FC236}">
                <a16:creationId xmlns:a16="http://schemas.microsoft.com/office/drawing/2014/main" id="{894361CA-03BC-4AB9-F896-1620741457C5}"/>
              </a:ext>
            </a:extLst>
          </p:cNvPr>
          <p:cNvGrpSpPr>
            <a:grpSpLocks noGrp="1" noUngrp="1" noRot="1" noMove="1" noResize="1"/>
          </p:cNvGrpSpPr>
          <p:nvPr userDrawn="1"/>
        </p:nvGrpSpPr>
        <p:grpSpPr>
          <a:xfrm>
            <a:off x="12587316" y="-1"/>
            <a:ext cx="2605059" cy="4512011"/>
            <a:chOff x="12587316" y="-1"/>
            <a:chExt cx="2605059" cy="4512011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994B05AD-274B-CE3F-FCA5-B5570D7E6817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2597199" y="524477"/>
              <a:ext cx="725714" cy="664212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E120558-9782-8DD5-5988-3938639647AD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12598400" y="-1"/>
              <a:ext cx="1603003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1200" b="1" dirty="0"/>
                <a:t>How to insert picture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D4B5719-5EEA-3010-F877-72949F638528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12587316" y="290859"/>
              <a:ext cx="2390078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1200" b="0" dirty="0"/>
                <a:t>Click on icon and select image </a:t>
              </a:r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D536D86F-F069-8970-8128-DD7F743E709A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 userDrawn="1"/>
          </p:nvPicPr>
          <p:blipFill rotWithShape="1">
            <a:blip r:embed="rId3"/>
            <a:srcRect t="58157" r="3019" b="37657"/>
            <a:stretch/>
          </p:blipFill>
          <p:spPr>
            <a:xfrm>
              <a:off x="12597199" y="1988288"/>
              <a:ext cx="2559789" cy="279658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61D3B9B-79D8-38AA-80AE-518ACCD6D23F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12597199" y="1381404"/>
              <a:ext cx="2559789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1200" b="0" dirty="0"/>
                <a:t>Once you have inserted image, right click on it and select option </a:t>
              </a:r>
              <a:br>
                <a:rPr lang="en-GB" sz="1200" b="0" dirty="0"/>
              </a:br>
              <a:r>
                <a:rPr lang="en-GB" sz="1200" b="1" dirty="0"/>
                <a:t>Send to Back</a:t>
              </a:r>
              <a:endParaRPr lang="en-GB" sz="1200" b="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1C34F95-49DA-6878-C556-32B4633B2D34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12587316" y="2656615"/>
              <a:ext cx="1734449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1200" b="1" dirty="0"/>
                <a:t>How to change picture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677E6DC-9FB7-FB48-5B9E-74044B04FC4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12587316" y="2947475"/>
              <a:ext cx="2390078" cy="110799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1200" b="0" dirty="0"/>
                <a:t>Click on the frame of slide and select picture</a:t>
              </a:r>
              <a:br>
                <a:rPr lang="en-GB" sz="1200" b="0" dirty="0"/>
              </a:br>
              <a:br>
                <a:rPr lang="en-GB" sz="1200" b="0" dirty="0"/>
              </a:br>
              <a:r>
                <a:rPr lang="en-GB" sz="1200" b="0" dirty="0"/>
                <a:t>Once you have selected image right click on it and select option</a:t>
              </a:r>
              <a:br>
                <a:rPr lang="en-GB" sz="1200" b="0" dirty="0"/>
              </a:br>
              <a:r>
                <a:rPr lang="en-GB" sz="1200" b="1" dirty="0"/>
                <a:t>Change picture</a:t>
              </a:r>
              <a:endParaRPr lang="en-GB" sz="1200" b="0" dirty="0"/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9604CF77-8966-45D3-7D8E-9B77E4061EE9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12595999" y="4158512"/>
              <a:ext cx="2596376" cy="353498"/>
            </a:xfrm>
            <a:prstGeom prst="rect">
              <a:avLst/>
            </a:prstGeom>
          </p:spPr>
        </p:pic>
      </p:grpSp>
      <p:sp>
        <p:nvSpPr>
          <p:cNvPr id="9" name="Date Placeholder 6" hidden="1">
            <a:extLst>
              <a:ext uri="{FF2B5EF4-FFF2-40B4-BE49-F238E27FC236}">
                <a16:creationId xmlns:a16="http://schemas.microsoft.com/office/drawing/2014/main" id="{89C7818F-1E96-EF17-8CB2-21E0FE52C18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dt" sz="half" idx="15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r>
              <a:rPr lang="en-GB"/>
              <a:t>21 June, 2023</a:t>
            </a:r>
            <a:endParaRPr lang="en-GB" dirty="0"/>
          </a:p>
        </p:txBody>
      </p:sp>
      <p:sp>
        <p:nvSpPr>
          <p:cNvPr id="11" name="Footer Placeholder 8" hidden="1">
            <a:extLst>
              <a:ext uri="{FF2B5EF4-FFF2-40B4-BE49-F238E27FC236}">
                <a16:creationId xmlns:a16="http://schemas.microsoft.com/office/drawing/2014/main" id="{F31CE0FD-E401-7A28-179F-087E86A70DF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16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endParaRPr lang="en-GB" dirty="0"/>
          </a:p>
        </p:txBody>
      </p:sp>
      <p:sp>
        <p:nvSpPr>
          <p:cNvPr id="13" name="Grid - freeform">
            <a:extLst>
              <a:ext uri="{FF2B5EF4-FFF2-40B4-BE49-F238E27FC236}">
                <a16:creationId xmlns:a16="http://schemas.microsoft.com/office/drawing/2014/main" id="{CC31F8C7-5256-2C8F-D2FD-E4E589CA2B3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0" y="0"/>
            <a:ext cx="6002338" cy="6858000"/>
          </a:xfrm>
          <a:custGeom>
            <a:avLst/>
            <a:gdLst>
              <a:gd name="connsiteX0" fmla="*/ 183018 w 6002338"/>
              <a:gd name="connsiteY0" fmla="*/ 0 h 6858000"/>
              <a:gd name="connsiteX1" fmla="*/ 190218 w 6002338"/>
              <a:gd name="connsiteY1" fmla="*/ 0 h 6858000"/>
              <a:gd name="connsiteX2" fmla="*/ 190218 w 6002338"/>
              <a:gd name="connsiteY2" fmla="*/ 183019 h 6858000"/>
              <a:gd name="connsiteX3" fmla="*/ 6002338 w 6002338"/>
              <a:gd name="connsiteY3" fmla="*/ 183019 h 6858000"/>
              <a:gd name="connsiteX4" fmla="*/ 6002338 w 6002338"/>
              <a:gd name="connsiteY4" fmla="*/ 190219 h 6858000"/>
              <a:gd name="connsiteX5" fmla="*/ 190218 w 6002338"/>
              <a:gd name="connsiteY5" fmla="*/ 190219 h 6858000"/>
              <a:gd name="connsiteX6" fmla="*/ 190218 w 6002338"/>
              <a:gd name="connsiteY6" fmla="*/ 6667781 h 6858000"/>
              <a:gd name="connsiteX7" fmla="*/ 6002338 w 6002338"/>
              <a:gd name="connsiteY7" fmla="*/ 6667781 h 6858000"/>
              <a:gd name="connsiteX8" fmla="*/ 6002338 w 6002338"/>
              <a:gd name="connsiteY8" fmla="*/ 6674981 h 6858000"/>
              <a:gd name="connsiteX9" fmla="*/ 190218 w 6002338"/>
              <a:gd name="connsiteY9" fmla="*/ 6674981 h 6858000"/>
              <a:gd name="connsiteX10" fmla="*/ 190218 w 6002338"/>
              <a:gd name="connsiteY10" fmla="*/ 6858000 h 6858000"/>
              <a:gd name="connsiteX11" fmla="*/ 183018 w 6002338"/>
              <a:gd name="connsiteY11" fmla="*/ 6858000 h 6858000"/>
              <a:gd name="connsiteX12" fmla="*/ 183018 w 6002338"/>
              <a:gd name="connsiteY12" fmla="*/ 6674981 h 6858000"/>
              <a:gd name="connsiteX13" fmla="*/ 0 w 6002338"/>
              <a:gd name="connsiteY13" fmla="*/ 6674981 h 6858000"/>
              <a:gd name="connsiteX14" fmla="*/ 0 w 6002338"/>
              <a:gd name="connsiteY14" fmla="*/ 6667781 h 6858000"/>
              <a:gd name="connsiteX15" fmla="*/ 183018 w 6002338"/>
              <a:gd name="connsiteY15" fmla="*/ 6667781 h 6858000"/>
              <a:gd name="connsiteX16" fmla="*/ 183018 w 6002338"/>
              <a:gd name="connsiteY16" fmla="*/ 190219 h 6858000"/>
              <a:gd name="connsiteX17" fmla="*/ 0 w 6002338"/>
              <a:gd name="connsiteY17" fmla="*/ 190219 h 6858000"/>
              <a:gd name="connsiteX18" fmla="*/ 0 w 6002338"/>
              <a:gd name="connsiteY18" fmla="*/ 183019 h 6858000"/>
              <a:gd name="connsiteX19" fmla="*/ 183018 w 6002338"/>
              <a:gd name="connsiteY19" fmla="*/ 18301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002338" h="6858000">
                <a:moveTo>
                  <a:pt x="183018" y="0"/>
                </a:moveTo>
                <a:lnTo>
                  <a:pt x="190218" y="0"/>
                </a:lnTo>
                <a:lnTo>
                  <a:pt x="190218" y="183019"/>
                </a:lnTo>
                <a:lnTo>
                  <a:pt x="6002338" y="183019"/>
                </a:lnTo>
                <a:lnTo>
                  <a:pt x="6002338" y="190219"/>
                </a:lnTo>
                <a:lnTo>
                  <a:pt x="190218" y="190219"/>
                </a:lnTo>
                <a:lnTo>
                  <a:pt x="190218" y="6667781"/>
                </a:lnTo>
                <a:lnTo>
                  <a:pt x="6002338" y="6667781"/>
                </a:lnTo>
                <a:lnTo>
                  <a:pt x="6002338" y="6674981"/>
                </a:lnTo>
                <a:lnTo>
                  <a:pt x="190218" y="6674981"/>
                </a:lnTo>
                <a:lnTo>
                  <a:pt x="190218" y="6858000"/>
                </a:lnTo>
                <a:lnTo>
                  <a:pt x="183018" y="6858000"/>
                </a:lnTo>
                <a:lnTo>
                  <a:pt x="183018" y="6674981"/>
                </a:lnTo>
                <a:lnTo>
                  <a:pt x="0" y="6674981"/>
                </a:lnTo>
                <a:lnTo>
                  <a:pt x="0" y="6667781"/>
                </a:lnTo>
                <a:lnTo>
                  <a:pt x="183018" y="6667781"/>
                </a:lnTo>
                <a:lnTo>
                  <a:pt x="183018" y="190219"/>
                </a:lnTo>
                <a:lnTo>
                  <a:pt x="0" y="190219"/>
                </a:lnTo>
                <a:lnTo>
                  <a:pt x="0" y="183019"/>
                </a:lnTo>
                <a:lnTo>
                  <a:pt x="183018" y="183019"/>
                </a:lnTo>
                <a:close/>
              </a:path>
            </a:pathLst>
          </a:custGeom>
          <a:solidFill>
            <a:srgbClr val="FFFFFF">
              <a:alpha val="40000"/>
            </a:srgbClr>
          </a:solidFill>
        </p:spPr>
        <p:txBody>
          <a:bodyPr wrap="square">
            <a:noAutofit/>
          </a:bodyPr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Logo">
            <a:extLst>
              <a:ext uri="{FF2B5EF4-FFF2-40B4-BE49-F238E27FC236}">
                <a16:creationId xmlns:a16="http://schemas.microsoft.com/office/drawing/2014/main" id="{3F4F7A62-D167-563D-A71E-F19BD0104C35}"/>
              </a:ext>
            </a:extLst>
          </p:cNvPr>
          <p:cNvSpPr/>
          <p:nvPr userDrawn="1"/>
        </p:nvSpPr>
        <p:spPr bwMode="white">
          <a:xfrm>
            <a:off x="6190695" y="6556701"/>
            <a:ext cx="936626" cy="142550"/>
          </a:xfrm>
          <a:custGeom>
            <a:avLst/>
            <a:gdLst>
              <a:gd name="connsiteX0" fmla="*/ 5882163 w 7505700"/>
              <a:gd name="connsiteY0" fmla="*/ 551211 h 1142333"/>
              <a:gd name="connsiteX1" fmla="*/ 5731859 w 7505700"/>
              <a:gd name="connsiteY1" fmla="*/ 611314 h 1142333"/>
              <a:gd name="connsiteX2" fmla="*/ 5541454 w 7505700"/>
              <a:gd name="connsiteY2" fmla="*/ 721518 h 1142333"/>
              <a:gd name="connsiteX3" fmla="*/ 5671756 w 7505700"/>
              <a:gd name="connsiteY3" fmla="*/ 821721 h 1142333"/>
              <a:gd name="connsiteX4" fmla="*/ 5882163 w 7505700"/>
              <a:gd name="connsiteY4" fmla="*/ 581215 h 1142333"/>
              <a:gd name="connsiteX5" fmla="*/ 1202531 w 7505700"/>
              <a:gd name="connsiteY5" fmla="*/ 280606 h 1142333"/>
              <a:gd name="connsiteX6" fmla="*/ 992124 w 7505700"/>
              <a:gd name="connsiteY6" fmla="*/ 491014 h 1142333"/>
              <a:gd name="connsiteX7" fmla="*/ 1402937 w 7505700"/>
              <a:gd name="connsiteY7" fmla="*/ 491014 h 1142333"/>
              <a:gd name="connsiteX8" fmla="*/ 1202531 w 7505700"/>
              <a:gd name="connsiteY8" fmla="*/ 280606 h 1142333"/>
              <a:gd name="connsiteX9" fmla="*/ 3106579 w 7505700"/>
              <a:gd name="connsiteY9" fmla="*/ 280511 h 1142333"/>
              <a:gd name="connsiteX10" fmla="*/ 2886075 w 7505700"/>
              <a:gd name="connsiteY10" fmla="*/ 551116 h 1142333"/>
              <a:gd name="connsiteX11" fmla="*/ 3106579 w 7505700"/>
              <a:gd name="connsiteY11" fmla="*/ 821721 h 1142333"/>
              <a:gd name="connsiteX12" fmla="*/ 3316986 w 7505700"/>
              <a:gd name="connsiteY12" fmla="*/ 551116 h 1142333"/>
              <a:gd name="connsiteX13" fmla="*/ 3106579 w 7505700"/>
              <a:gd name="connsiteY13" fmla="*/ 280511 h 1142333"/>
              <a:gd name="connsiteX14" fmla="*/ 5020532 w 7505700"/>
              <a:gd name="connsiteY14" fmla="*/ 270509 h 1142333"/>
              <a:gd name="connsiteX15" fmla="*/ 4800028 w 7505700"/>
              <a:gd name="connsiteY15" fmla="*/ 551116 h 1142333"/>
              <a:gd name="connsiteX16" fmla="*/ 5020532 w 7505700"/>
              <a:gd name="connsiteY16" fmla="*/ 821721 h 1142333"/>
              <a:gd name="connsiteX17" fmla="*/ 5220938 w 7505700"/>
              <a:gd name="connsiteY17" fmla="*/ 541115 h 1142333"/>
              <a:gd name="connsiteX18" fmla="*/ 5020532 w 7505700"/>
              <a:gd name="connsiteY18" fmla="*/ 270509 h 1142333"/>
              <a:gd name="connsiteX19" fmla="*/ 6824376 w 7505700"/>
              <a:gd name="connsiteY19" fmla="*/ 190404 h 1142333"/>
              <a:gd name="connsiteX20" fmla="*/ 6964680 w 7505700"/>
              <a:gd name="connsiteY20" fmla="*/ 190404 h 1142333"/>
              <a:gd name="connsiteX21" fmla="*/ 7135082 w 7505700"/>
              <a:gd name="connsiteY21" fmla="*/ 661415 h 1142333"/>
              <a:gd name="connsiteX22" fmla="*/ 7165181 w 7505700"/>
              <a:gd name="connsiteY22" fmla="*/ 791717 h 1142333"/>
              <a:gd name="connsiteX23" fmla="*/ 7175182 w 7505700"/>
              <a:gd name="connsiteY23" fmla="*/ 791717 h 1142333"/>
              <a:gd name="connsiteX24" fmla="*/ 7205281 w 7505700"/>
              <a:gd name="connsiteY24" fmla="*/ 661415 h 1142333"/>
              <a:gd name="connsiteX25" fmla="*/ 7375683 w 7505700"/>
              <a:gd name="connsiteY25" fmla="*/ 190404 h 1142333"/>
              <a:gd name="connsiteX26" fmla="*/ 7505700 w 7505700"/>
              <a:gd name="connsiteY26" fmla="*/ 190404 h 1142333"/>
              <a:gd name="connsiteX27" fmla="*/ 7245191 w 7505700"/>
              <a:gd name="connsiteY27" fmla="*/ 881824 h 1142333"/>
              <a:gd name="connsiteX28" fmla="*/ 6954583 w 7505700"/>
              <a:gd name="connsiteY28" fmla="*/ 1142333 h 1142333"/>
              <a:gd name="connsiteX29" fmla="*/ 6864381 w 7505700"/>
              <a:gd name="connsiteY29" fmla="*/ 1122330 h 1142333"/>
              <a:gd name="connsiteX30" fmla="*/ 6864381 w 7505700"/>
              <a:gd name="connsiteY30" fmla="*/ 1022127 h 1142333"/>
              <a:gd name="connsiteX31" fmla="*/ 6944582 w 7505700"/>
              <a:gd name="connsiteY31" fmla="*/ 1042130 h 1142333"/>
              <a:gd name="connsiteX32" fmla="*/ 7114984 w 7505700"/>
              <a:gd name="connsiteY32" fmla="*/ 921924 h 1142333"/>
              <a:gd name="connsiteX33" fmla="*/ 6533769 w 7505700"/>
              <a:gd name="connsiteY33" fmla="*/ 180403 h 1142333"/>
              <a:gd name="connsiteX34" fmla="*/ 6774275 w 7505700"/>
              <a:gd name="connsiteY34" fmla="*/ 420909 h 1142333"/>
              <a:gd name="connsiteX35" fmla="*/ 6774180 w 7505700"/>
              <a:gd name="connsiteY35" fmla="*/ 420909 h 1142333"/>
              <a:gd name="connsiteX36" fmla="*/ 6774180 w 7505700"/>
              <a:gd name="connsiteY36" fmla="*/ 901922 h 1142333"/>
              <a:gd name="connsiteX37" fmla="*/ 6653974 w 7505700"/>
              <a:gd name="connsiteY37" fmla="*/ 901922 h 1142333"/>
              <a:gd name="connsiteX38" fmla="*/ 6653974 w 7505700"/>
              <a:gd name="connsiteY38" fmla="*/ 451008 h 1142333"/>
              <a:gd name="connsiteX39" fmla="*/ 6503669 w 7505700"/>
              <a:gd name="connsiteY39" fmla="*/ 280606 h 1142333"/>
              <a:gd name="connsiteX40" fmla="*/ 6303263 w 7505700"/>
              <a:gd name="connsiteY40" fmla="*/ 541115 h 1142333"/>
              <a:gd name="connsiteX41" fmla="*/ 6303263 w 7505700"/>
              <a:gd name="connsiteY41" fmla="*/ 901827 h 1142333"/>
              <a:gd name="connsiteX42" fmla="*/ 6183058 w 7505700"/>
              <a:gd name="connsiteY42" fmla="*/ 901827 h 1142333"/>
              <a:gd name="connsiteX43" fmla="*/ 6183058 w 7505700"/>
              <a:gd name="connsiteY43" fmla="*/ 190404 h 1142333"/>
              <a:gd name="connsiteX44" fmla="*/ 6303263 w 7505700"/>
              <a:gd name="connsiteY44" fmla="*/ 190404 h 1142333"/>
              <a:gd name="connsiteX45" fmla="*/ 6303263 w 7505700"/>
              <a:gd name="connsiteY45" fmla="*/ 360807 h 1142333"/>
              <a:gd name="connsiteX46" fmla="*/ 6533769 w 7505700"/>
              <a:gd name="connsiteY46" fmla="*/ 180403 h 1142333"/>
              <a:gd name="connsiteX47" fmla="*/ 5731859 w 7505700"/>
              <a:gd name="connsiteY47" fmla="*/ 180403 h 1142333"/>
              <a:gd name="connsiteX48" fmla="*/ 6012465 w 7505700"/>
              <a:gd name="connsiteY48" fmla="*/ 420909 h 1142333"/>
              <a:gd name="connsiteX49" fmla="*/ 6012465 w 7505700"/>
              <a:gd name="connsiteY49" fmla="*/ 741616 h 1142333"/>
              <a:gd name="connsiteX50" fmla="*/ 6062566 w 7505700"/>
              <a:gd name="connsiteY50" fmla="*/ 821817 h 1142333"/>
              <a:gd name="connsiteX51" fmla="*/ 6122669 w 7505700"/>
              <a:gd name="connsiteY51" fmla="*/ 811815 h 1142333"/>
              <a:gd name="connsiteX52" fmla="*/ 6122765 w 7505700"/>
              <a:gd name="connsiteY52" fmla="*/ 811720 h 1142333"/>
              <a:gd name="connsiteX53" fmla="*/ 6122765 w 7505700"/>
              <a:gd name="connsiteY53" fmla="*/ 901922 h 1142333"/>
              <a:gd name="connsiteX54" fmla="*/ 6032563 w 7505700"/>
              <a:gd name="connsiteY54" fmla="*/ 911923 h 1142333"/>
              <a:gd name="connsiteX55" fmla="*/ 5892259 w 7505700"/>
              <a:gd name="connsiteY55" fmla="*/ 771620 h 1142333"/>
              <a:gd name="connsiteX56" fmla="*/ 5892259 w 7505700"/>
              <a:gd name="connsiteY56" fmla="*/ 741521 h 1142333"/>
              <a:gd name="connsiteX57" fmla="*/ 5882258 w 7505700"/>
              <a:gd name="connsiteY57" fmla="*/ 741521 h 1142333"/>
              <a:gd name="connsiteX58" fmla="*/ 5641752 w 7505700"/>
              <a:gd name="connsiteY58" fmla="*/ 921924 h 1142333"/>
              <a:gd name="connsiteX59" fmla="*/ 5421248 w 7505700"/>
              <a:gd name="connsiteY59" fmla="*/ 731520 h 1142333"/>
              <a:gd name="connsiteX60" fmla="*/ 5711856 w 7505700"/>
              <a:gd name="connsiteY60" fmla="*/ 521112 h 1142333"/>
              <a:gd name="connsiteX61" fmla="*/ 5882258 w 7505700"/>
              <a:gd name="connsiteY61" fmla="*/ 390810 h 1142333"/>
              <a:gd name="connsiteX62" fmla="*/ 5731954 w 7505700"/>
              <a:gd name="connsiteY62" fmla="*/ 270605 h 1142333"/>
              <a:gd name="connsiteX63" fmla="*/ 5561552 w 7505700"/>
              <a:gd name="connsiteY63" fmla="*/ 430911 h 1142333"/>
              <a:gd name="connsiteX64" fmla="*/ 5431250 w 7505700"/>
              <a:gd name="connsiteY64" fmla="*/ 430911 h 1142333"/>
              <a:gd name="connsiteX65" fmla="*/ 5731859 w 7505700"/>
              <a:gd name="connsiteY65" fmla="*/ 180403 h 1142333"/>
              <a:gd name="connsiteX66" fmla="*/ 5050631 w 7505700"/>
              <a:gd name="connsiteY66" fmla="*/ 180403 h 1142333"/>
              <a:gd name="connsiteX67" fmla="*/ 5351240 w 7505700"/>
              <a:gd name="connsiteY67" fmla="*/ 541115 h 1142333"/>
              <a:gd name="connsiteX68" fmla="*/ 5050631 w 7505700"/>
              <a:gd name="connsiteY68" fmla="*/ 921924 h 1142333"/>
              <a:gd name="connsiteX69" fmla="*/ 4810125 w 7505700"/>
              <a:gd name="connsiteY69" fmla="*/ 741521 h 1142333"/>
              <a:gd name="connsiteX70" fmla="*/ 4800124 w 7505700"/>
              <a:gd name="connsiteY70" fmla="*/ 741521 h 1142333"/>
              <a:gd name="connsiteX71" fmla="*/ 4800124 w 7505700"/>
              <a:gd name="connsiteY71" fmla="*/ 1142333 h 1142333"/>
              <a:gd name="connsiteX72" fmla="*/ 4679918 w 7505700"/>
              <a:gd name="connsiteY72" fmla="*/ 1142333 h 1142333"/>
              <a:gd name="connsiteX73" fmla="*/ 4679918 w 7505700"/>
              <a:gd name="connsiteY73" fmla="*/ 190404 h 1142333"/>
              <a:gd name="connsiteX74" fmla="*/ 4800124 w 7505700"/>
              <a:gd name="connsiteY74" fmla="*/ 190404 h 1142333"/>
              <a:gd name="connsiteX75" fmla="*/ 4800124 w 7505700"/>
              <a:gd name="connsiteY75" fmla="*/ 360807 h 1142333"/>
              <a:gd name="connsiteX76" fmla="*/ 4810125 w 7505700"/>
              <a:gd name="connsiteY76" fmla="*/ 360807 h 1142333"/>
              <a:gd name="connsiteX77" fmla="*/ 5050631 w 7505700"/>
              <a:gd name="connsiteY77" fmla="*/ 180403 h 1142333"/>
              <a:gd name="connsiteX78" fmla="*/ 3888010 w 7505700"/>
              <a:gd name="connsiteY78" fmla="*/ 180403 h 1142333"/>
              <a:gd name="connsiteX79" fmla="*/ 4108513 w 7505700"/>
              <a:gd name="connsiteY79" fmla="*/ 360807 h 1142333"/>
              <a:gd name="connsiteX80" fmla="*/ 4329017 w 7505700"/>
              <a:gd name="connsiteY80" fmla="*/ 180403 h 1142333"/>
              <a:gd name="connsiteX81" fmla="*/ 4569523 w 7505700"/>
              <a:gd name="connsiteY81" fmla="*/ 420909 h 1142333"/>
              <a:gd name="connsiteX82" fmla="*/ 4569523 w 7505700"/>
              <a:gd name="connsiteY82" fmla="*/ 901922 h 1142333"/>
              <a:gd name="connsiteX83" fmla="*/ 4439221 w 7505700"/>
              <a:gd name="connsiteY83" fmla="*/ 901922 h 1142333"/>
              <a:gd name="connsiteX84" fmla="*/ 4439221 w 7505700"/>
              <a:gd name="connsiteY84" fmla="*/ 430911 h 1142333"/>
              <a:gd name="connsiteX85" fmla="*/ 4298918 w 7505700"/>
              <a:gd name="connsiteY85" fmla="*/ 280606 h 1142333"/>
              <a:gd name="connsiteX86" fmla="*/ 4118515 w 7505700"/>
              <a:gd name="connsiteY86" fmla="*/ 541115 h 1142333"/>
              <a:gd name="connsiteX87" fmla="*/ 4118515 w 7505700"/>
              <a:gd name="connsiteY87" fmla="*/ 901827 h 1142333"/>
              <a:gd name="connsiteX88" fmla="*/ 3988212 w 7505700"/>
              <a:gd name="connsiteY88" fmla="*/ 901827 h 1142333"/>
              <a:gd name="connsiteX89" fmla="*/ 3988212 w 7505700"/>
              <a:gd name="connsiteY89" fmla="*/ 430815 h 1142333"/>
              <a:gd name="connsiteX90" fmla="*/ 3847909 w 7505700"/>
              <a:gd name="connsiteY90" fmla="*/ 280511 h 1142333"/>
              <a:gd name="connsiteX91" fmla="*/ 3657504 w 7505700"/>
              <a:gd name="connsiteY91" fmla="*/ 541020 h 1142333"/>
              <a:gd name="connsiteX92" fmla="*/ 3657504 w 7505700"/>
              <a:gd name="connsiteY92" fmla="*/ 901731 h 1142333"/>
              <a:gd name="connsiteX93" fmla="*/ 3537299 w 7505700"/>
              <a:gd name="connsiteY93" fmla="*/ 901731 h 1142333"/>
              <a:gd name="connsiteX94" fmla="*/ 3537299 w 7505700"/>
              <a:gd name="connsiteY94" fmla="*/ 190404 h 1142333"/>
              <a:gd name="connsiteX95" fmla="*/ 3657504 w 7505700"/>
              <a:gd name="connsiteY95" fmla="*/ 190404 h 1142333"/>
              <a:gd name="connsiteX96" fmla="*/ 3657504 w 7505700"/>
              <a:gd name="connsiteY96" fmla="*/ 360807 h 1142333"/>
              <a:gd name="connsiteX97" fmla="*/ 3888010 w 7505700"/>
              <a:gd name="connsiteY97" fmla="*/ 180403 h 1142333"/>
              <a:gd name="connsiteX98" fmla="*/ 3106484 w 7505700"/>
              <a:gd name="connsiteY98" fmla="*/ 180308 h 1142333"/>
              <a:gd name="connsiteX99" fmla="*/ 3447193 w 7505700"/>
              <a:gd name="connsiteY99" fmla="*/ 551116 h 1142333"/>
              <a:gd name="connsiteX100" fmla="*/ 3106484 w 7505700"/>
              <a:gd name="connsiteY100" fmla="*/ 921925 h 1142333"/>
              <a:gd name="connsiteX101" fmla="*/ 2755773 w 7505700"/>
              <a:gd name="connsiteY101" fmla="*/ 551116 h 1142333"/>
              <a:gd name="connsiteX102" fmla="*/ 3106484 w 7505700"/>
              <a:gd name="connsiteY102" fmla="*/ 180308 h 1142333"/>
              <a:gd name="connsiteX103" fmla="*/ 2354865 w 7505700"/>
              <a:gd name="connsiteY103" fmla="*/ 180308 h 1142333"/>
              <a:gd name="connsiteX104" fmla="*/ 2675572 w 7505700"/>
              <a:gd name="connsiteY104" fmla="*/ 460915 h 1142333"/>
              <a:gd name="connsiteX105" fmla="*/ 2545270 w 7505700"/>
              <a:gd name="connsiteY105" fmla="*/ 460915 h 1142333"/>
              <a:gd name="connsiteX106" fmla="*/ 2354865 w 7505700"/>
              <a:gd name="connsiteY106" fmla="*/ 280511 h 1142333"/>
              <a:gd name="connsiteX107" fmla="*/ 2134361 w 7505700"/>
              <a:gd name="connsiteY107" fmla="*/ 551116 h 1142333"/>
              <a:gd name="connsiteX108" fmla="*/ 2354865 w 7505700"/>
              <a:gd name="connsiteY108" fmla="*/ 821721 h 1142333"/>
              <a:gd name="connsiteX109" fmla="*/ 2555271 w 7505700"/>
              <a:gd name="connsiteY109" fmla="*/ 631317 h 1142333"/>
              <a:gd name="connsiteX110" fmla="*/ 2675476 w 7505700"/>
              <a:gd name="connsiteY110" fmla="*/ 631317 h 1142333"/>
              <a:gd name="connsiteX111" fmla="*/ 2354770 w 7505700"/>
              <a:gd name="connsiteY111" fmla="*/ 921925 h 1142333"/>
              <a:gd name="connsiteX112" fmla="*/ 2004059 w 7505700"/>
              <a:gd name="connsiteY112" fmla="*/ 551116 h 1142333"/>
              <a:gd name="connsiteX113" fmla="*/ 2004154 w 7505700"/>
              <a:gd name="connsiteY113" fmla="*/ 551116 h 1142333"/>
              <a:gd name="connsiteX114" fmla="*/ 2354865 w 7505700"/>
              <a:gd name="connsiteY114" fmla="*/ 180308 h 1142333"/>
              <a:gd name="connsiteX115" fmla="*/ 1202721 w 7505700"/>
              <a:gd name="connsiteY115" fmla="*/ 180308 h 1142333"/>
              <a:gd name="connsiteX116" fmla="*/ 1533429 w 7505700"/>
              <a:gd name="connsiteY116" fmla="*/ 561118 h 1142333"/>
              <a:gd name="connsiteX117" fmla="*/ 1533429 w 7505700"/>
              <a:gd name="connsiteY117" fmla="*/ 581120 h 1142333"/>
              <a:gd name="connsiteX118" fmla="*/ 1533239 w 7505700"/>
              <a:gd name="connsiteY118" fmla="*/ 581215 h 1142333"/>
              <a:gd name="connsiteX119" fmla="*/ 992124 w 7505700"/>
              <a:gd name="connsiteY119" fmla="*/ 581215 h 1142333"/>
              <a:gd name="connsiteX120" fmla="*/ 1212627 w 7505700"/>
              <a:gd name="connsiteY120" fmla="*/ 821721 h 1142333"/>
              <a:gd name="connsiteX121" fmla="*/ 1393031 w 7505700"/>
              <a:gd name="connsiteY121" fmla="*/ 691419 h 1142333"/>
              <a:gd name="connsiteX122" fmla="*/ 1523333 w 7505700"/>
              <a:gd name="connsiteY122" fmla="*/ 691419 h 1142333"/>
              <a:gd name="connsiteX123" fmla="*/ 1212723 w 7505700"/>
              <a:gd name="connsiteY123" fmla="*/ 921925 h 1142333"/>
              <a:gd name="connsiteX124" fmla="*/ 862012 w 7505700"/>
              <a:gd name="connsiteY124" fmla="*/ 551116 h 1142333"/>
              <a:gd name="connsiteX125" fmla="*/ 1202721 w 7505700"/>
              <a:gd name="connsiteY125" fmla="*/ 180308 h 1142333"/>
              <a:gd name="connsiteX126" fmla="*/ 1673447 w 7505700"/>
              <a:gd name="connsiteY126" fmla="*/ 0 h 1142333"/>
              <a:gd name="connsiteX127" fmla="*/ 1803749 w 7505700"/>
              <a:gd name="connsiteY127" fmla="*/ 0 h 1142333"/>
              <a:gd name="connsiteX128" fmla="*/ 1803749 w 7505700"/>
              <a:gd name="connsiteY128" fmla="*/ 190405 h 1142333"/>
              <a:gd name="connsiteX129" fmla="*/ 1954053 w 7505700"/>
              <a:gd name="connsiteY129" fmla="*/ 190405 h 1142333"/>
              <a:gd name="connsiteX130" fmla="*/ 1954053 w 7505700"/>
              <a:gd name="connsiteY130" fmla="*/ 290608 h 1142333"/>
              <a:gd name="connsiteX131" fmla="*/ 1803749 w 7505700"/>
              <a:gd name="connsiteY131" fmla="*/ 290608 h 1142333"/>
              <a:gd name="connsiteX132" fmla="*/ 1803749 w 7505700"/>
              <a:gd name="connsiteY132" fmla="*/ 711518 h 1142333"/>
              <a:gd name="connsiteX133" fmla="*/ 1883949 w 7505700"/>
              <a:gd name="connsiteY133" fmla="*/ 821722 h 1142333"/>
              <a:gd name="connsiteX134" fmla="*/ 1954053 w 7505700"/>
              <a:gd name="connsiteY134" fmla="*/ 801719 h 1142333"/>
              <a:gd name="connsiteX135" fmla="*/ 1954053 w 7505700"/>
              <a:gd name="connsiteY135" fmla="*/ 901922 h 1142333"/>
              <a:gd name="connsiteX136" fmla="*/ 1873853 w 7505700"/>
              <a:gd name="connsiteY136" fmla="*/ 921925 h 1142333"/>
              <a:gd name="connsiteX137" fmla="*/ 1673447 w 7505700"/>
              <a:gd name="connsiteY137" fmla="*/ 721519 h 1142333"/>
              <a:gd name="connsiteX138" fmla="*/ 1673447 w 7505700"/>
              <a:gd name="connsiteY138" fmla="*/ 290608 h 1142333"/>
              <a:gd name="connsiteX139" fmla="*/ 1573244 w 7505700"/>
              <a:gd name="connsiteY139" fmla="*/ 290608 h 1142333"/>
              <a:gd name="connsiteX140" fmla="*/ 1573244 w 7505700"/>
              <a:gd name="connsiteY140" fmla="*/ 190405 h 1142333"/>
              <a:gd name="connsiteX141" fmla="*/ 1673447 w 7505700"/>
              <a:gd name="connsiteY141" fmla="*/ 190405 h 1142333"/>
              <a:gd name="connsiteX142" fmla="*/ 0 w 7505700"/>
              <a:gd name="connsiteY142" fmla="*/ 0 h 1142333"/>
              <a:gd name="connsiteX143" fmla="*/ 160306 w 7505700"/>
              <a:gd name="connsiteY143" fmla="*/ 0 h 1142333"/>
              <a:gd name="connsiteX144" fmla="*/ 561118 w 7505700"/>
              <a:gd name="connsiteY144" fmla="*/ 621316 h 1142333"/>
              <a:gd name="connsiteX145" fmla="*/ 641318 w 7505700"/>
              <a:gd name="connsiteY145" fmla="*/ 761619 h 1142333"/>
              <a:gd name="connsiteX146" fmla="*/ 641318 w 7505700"/>
              <a:gd name="connsiteY146" fmla="*/ 0 h 1142333"/>
              <a:gd name="connsiteX147" fmla="*/ 761524 w 7505700"/>
              <a:gd name="connsiteY147" fmla="*/ 0 h 1142333"/>
              <a:gd name="connsiteX148" fmla="*/ 761524 w 7505700"/>
              <a:gd name="connsiteY148" fmla="*/ 901922 h 1142333"/>
              <a:gd name="connsiteX149" fmla="*/ 601218 w 7505700"/>
              <a:gd name="connsiteY149" fmla="*/ 901922 h 1142333"/>
              <a:gd name="connsiteX150" fmla="*/ 200406 w 7505700"/>
              <a:gd name="connsiteY150" fmla="*/ 290608 h 1142333"/>
              <a:gd name="connsiteX151" fmla="*/ 130302 w 7505700"/>
              <a:gd name="connsiteY151" fmla="*/ 150305 h 1142333"/>
              <a:gd name="connsiteX152" fmla="*/ 120302 w 7505700"/>
              <a:gd name="connsiteY152" fmla="*/ 150305 h 1142333"/>
              <a:gd name="connsiteX153" fmla="*/ 130302 w 7505700"/>
              <a:gd name="connsiteY153" fmla="*/ 310610 h 1142333"/>
              <a:gd name="connsiteX154" fmla="*/ 130302 w 7505700"/>
              <a:gd name="connsiteY154" fmla="*/ 901827 h 1142333"/>
              <a:gd name="connsiteX155" fmla="*/ 0 w 7505700"/>
              <a:gd name="connsiteY155" fmla="*/ 901827 h 1142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</a:cxnLst>
            <a:rect l="l" t="t" r="r" b="b"/>
            <a:pathLst>
              <a:path w="7505700" h="1142333">
                <a:moveTo>
                  <a:pt x="5882163" y="551211"/>
                </a:moveTo>
                <a:cubicBezTo>
                  <a:pt x="5842063" y="581310"/>
                  <a:pt x="5781960" y="601313"/>
                  <a:pt x="5731859" y="611314"/>
                </a:cubicBezTo>
                <a:cubicBezTo>
                  <a:pt x="5641657" y="631316"/>
                  <a:pt x="5541454" y="641413"/>
                  <a:pt x="5541454" y="721518"/>
                </a:cubicBezTo>
                <a:cubicBezTo>
                  <a:pt x="5541454" y="791622"/>
                  <a:pt x="5601557" y="821721"/>
                  <a:pt x="5671756" y="821721"/>
                </a:cubicBezTo>
                <a:cubicBezTo>
                  <a:pt x="5812059" y="821721"/>
                  <a:pt x="5882163" y="721518"/>
                  <a:pt x="5882163" y="581215"/>
                </a:cubicBezTo>
                <a:close/>
                <a:moveTo>
                  <a:pt x="1202531" y="280606"/>
                </a:moveTo>
                <a:cubicBezTo>
                  <a:pt x="1092327" y="280606"/>
                  <a:pt x="1012126" y="350710"/>
                  <a:pt x="992124" y="491014"/>
                </a:cubicBezTo>
                <a:lnTo>
                  <a:pt x="1402937" y="491014"/>
                </a:lnTo>
                <a:cubicBezTo>
                  <a:pt x="1392937" y="350710"/>
                  <a:pt x="1312735" y="280606"/>
                  <a:pt x="1202531" y="280606"/>
                </a:cubicBezTo>
                <a:close/>
                <a:moveTo>
                  <a:pt x="3106579" y="280511"/>
                </a:moveTo>
                <a:cubicBezTo>
                  <a:pt x="2966276" y="280511"/>
                  <a:pt x="2886075" y="380714"/>
                  <a:pt x="2886075" y="551116"/>
                </a:cubicBezTo>
                <a:cubicBezTo>
                  <a:pt x="2886075" y="711422"/>
                  <a:pt x="2966276" y="821721"/>
                  <a:pt x="3106579" y="821721"/>
                </a:cubicBezTo>
                <a:cubicBezTo>
                  <a:pt x="3236881" y="821721"/>
                  <a:pt x="3316986" y="711517"/>
                  <a:pt x="3316986" y="551116"/>
                </a:cubicBezTo>
                <a:cubicBezTo>
                  <a:pt x="3316986" y="380714"/>
                  <a:pt x="3236786" y="280511"/>
                  <a:pt x="3106579" y="280511"/>
                </a:cubicBezTo>
                <a:close/>
                <a:moveTo>
                  <a:pt x="5020532" y="270509"/>
                </a:moveTo>
                <a:cubicBezTo>
                  <a:pt x="4890230" y="270509"/>
                  <a:pt x="4800028" y="400812"/>
                  <a:pt x="4800028" y="551116"/>
                </a:cubicBezTo>
                <a:cubicBezTo>
                  <a:pt x="4800028" y="701421"/>
                  <a:pt x="4890230" y="821721"/>
                  <a:pt x="5020532" y="821721"/>
                </a:cubicBezTo>
                <a:cubicBezTo>
                  <a:pt x="5140738" y="821721"/>
                  <a:pt x="5220938" y="711517"/>
                  <a:pt x="5220938" y="541115"/>
                </a:cubicBezTo>
                <a:cubicBezTo>
                  <a:pt x="5220938" y="380809"/>
                  <a:pt x="5140738" y="270509"/>
                  <a:pt x="5020532" y="270509"/>
                </a:cubicBezTo>
                <a:close/>
                <a:moveTo>
                  <a:pt x="6824376" y="190404"/>
                </a:moveTo>
                <a:lnTo>
                  <a:pt x="6964680" y="190404"/>
                </a:lnTo>
                <a:lnTo>
                  <a:pt x="7135082" y="661415"/>
                </a:lnTo>
                <a:cubicBezTo>
                  <a:pt x="7145083" y="701516"/>
                  <a:pt x="7155084" y="741616"/>
                  <a:pt x="7165181" y="791717"/>
                </a:cubicBezTo>
                <a:lnTo>
                  <a:pt x="7175182" y="791717"/>
                </a:lnTo>
                <a:cubicBezTo>
                  <a:pt x="7185183" y="741616"/>
                  <a:pt x="7195185" y="701516"/>
                  <a:pt x="7205281" y="661415"/>
                </a:cubicBezTo>
                <a:lnTo>
                  <a:pt x="7375683" y="190404"/>
                </a:lnTo>
                <a:lnTo>
                  <a:pt x="7505700" y="190404"/>
                </a:lnTo>
                <a:lnTo>
                  <a:pt x="7245191" y="881824"/>
                </a:lnTo>
                <a:cubicBezTo>
                  <a:pt x="7205091" y="982027"/>
                  <a:pt x="7114889" y="1142333"/>
                  <a:pt x="6954583" y="1142333"/>
                </a:cubicBezTo>
                <a:cubicBezTo>
                  <a:pt x="6904482" y="1142333"/>
                  <a:pt x="6874382" y="1132331"/>
                  <a:pt x="6864381" y="1122330"/>
                </a:cubicBezTo>
                <a:lnTo>
                  <a:pt x="6864381" y="1022127"/>
                </a:lnTo>
                <a:cubicBezTo>
                  <a:pt x="6884384" y="1032128"/>
                  <a:pt x="6914483" y="1042130"/>
                  <a:pt x="6944582" y="1042130"/>
                </a:cubicBezTo>
                <a:cubicBezTo>
                  <a:pt x="7034784" y="1042130"/>
                  <a:pt x="7084885" y="982027"/>
                  <a:pt x="7114984" y="921924"/>
                </a:cubicBezTo>
                <a:close/>
                <a:moveTo>
                  <a:pt x="6533769" y="180403"/>
                </a:moveTo>
                <a:cubicBezTo>
                  <a:pt x="6674072" y="180403"/>
                  <a:pt x="6774275" y="280606"/>
                  <a:pt x="6774275" y="420909"/>
                </a:cubicBezTo>
                <a:lnTo>
                  <a:pt x="6774180" y="420909"/>
                </a:lnTo>
                <a:lnTo>
                  <a:pt x="6774180" y="901922"/>
                </a:lnTo>
                <a:lnTo>
                  <a:pt x="6653974" y="901922"/>
                </a:lnTo>
                <a:lnTo>
                  <a:pt x="6653974" y="451008"/>
                </a:lnTo>
                <a:cubicBezTo>
                  <a:pt x="6653974" y="340804"/>
                  <a:pt x="6593871" y="280606"/>
                  <a:pt x="6503669" y="280606"/>
                </a:cubicBezTo>
                <a:cubicBezTo>
                  <a:pt x="6383464" y="280606"/>
                  <a:pt x="6303263" y="370808"/>
                  <a:pt x="6303263" y="541115"/>
                </a:cubicBezTo>
                <a:lnTo>
                  <a:pt x="6303263" y="901827"/>
                </a:lnTo>
                <a:lnTo>
                  <a:pt x="6183058" y="901827"/>
                </a:lnTo>
                <a:lnTo>
                  <a:pt x="6183058" y="190404"/>
                </a:lnTo>
                <a:lnTo>
                  <a:pt x="6303263" y="190404"/>
                </a:lnTo>
                <a:lnTo>
                  <a:pt x="6303263" y="360807"/>
                </a:lnTo>
                <a:cubicBezTo>
                  <a:pt x="6323266" y="240601"/>
                  <a:pt x="6423469" y="180403"/>
                  <a:pt x="6533769" y="180403"/>
                </a:cubicBezTo>
                <a:close/>
                <a:moveTo>
                  <a:pt x="5731859" y="180403"/>
                </a:moveTo>
                <a:cubicBezTo>
                  <a:pt x="5912262" y="180403"/>
                  <a:pt x="6012465" y="260604"/>
                  <a:pt x="6012465" y="420909"/>
                </a:cubicBezTo>
                <a:lnTo>
                  <a:pt x="6012465" y="741616"/>
                </a:lnTo>
                <a:cubicBezTo>
                  <a:pt x="6012465" y="811720"/>
                  <a:pt x="6042564" y="821817"/>
                  <a:pt x="6062566" y="821817"/>
                </a:cubicBezTo>
                <a:cubicBezTo>
                  <a:pt x="6082569" y="821817"/>
                  <a:pt x="6102667" y="811815"/>
                  <a:pt x="6122669" y="811815"/>
                </a:cubicBezTo>
                <a:lnTo>
                  <a:pt x="6122765" y="811720"/>
                </a:lnTo>
                <a:lnTo>
                  <a:pt x="6122765" y="901922"/>
                </a:lnTo>
                <a:cubicBezTo>
                  <a:pt x="6092666" y="911923"/>
                  <a:pt x="6062662" y="911923"/>
                  <a:pt x="6032563" y="911923"/>
                </a:cubicBezTo>
                <a:cubicBezTo>
                  <a:pt x="5932360" y="911923"/>
                  <a:pt x="5892259" y="851820"/>
                  <a:pt x="5892259" y="771620"/>
                </a:cubicBezTo>
                <a:lnTo>
                  <a:pt x="5892259" y="741521"/>
                </a:lnTo>
                <a:lnTo>
                  <a:pt x="5882258" y="741521"/>
                </a:lnTo>
                <a:cubicBezTo>
                  <a:pt x="5852160" y="851725"/>
                  <a:pt x="5762053" y="921924"/>
                  <a:pt x="5641752" y="921924"/>
                </a:cubicBezTo>
                <a:cubicBezTo>
                  <a:pt x="5521451" y="921924"/>
                  <a:pt x="5421248" y="861822"/>
                  <a:pt x="5421248" y="731520"/>
                </a:cubicBezTo>
                <a:cubicBezTo>
                  <a:pt x="5421248" y="561117"/>
                  <a:pt x="5571553" y="541115"/>
                  <a:pt x="5711856" y="521112"/>
                </a:cubicBezTo>
                <a:cubicBezTo>
                  <a:pt x="5822060" y="501110"/>
                  <a:pt x="5882258" y="481012"/>
                  <a:pt x="5882258" y="390810"/>
                </a:cubicBezTo>
                <a:cubicBezTo>
                  <a:pt x="5882258" y="330708"/>
                  <a:pt x="5842158" y="270605"/>
                  <a:pt x="5731954" y="270605"/>
                </a:cubicBezTo>
                <a:cubicBezTo>
                  <a:pt x="5621750" y="270605"/>
                  <a:pt x="5561552" y="320706"/>
                  <a:pt x="5561552" y="430911"/>
                </a:cubicBezTo>
                <a:lnTo>
                  <a:pt x="5431250" y="430911"/>
                </a:lnTo>
                <a:cubicBezTo>
                  <a:pt x="5441251" y="270605"/>
                  <a:pt x="5541454" y="180403"/>
                  <a:pt x="5731859" y="180403"/>
                </a:cubicBezTo>
                <a:close/>
                <a:moveTo>
                  <a:pt x="5050631" y="180403"/>
                </a:moveTo>
                <a:cubicBezTo>
                  <a:pt x="5231035" y="180403"/>
                  <a:pt x="5351240" y="330708"/>
                  <a:pt x="5351240" y="541115"/>
                </a:cubicBezTo>
                <a:cubicBezTo>
                  <a:pt x="5351240" y="761619"/>
                  <a:pt x="5220938" y="921924"/>
                  <a:pt x="5050631" y="921924"/>
                </a:cubicBezTo>
                <a:cubicBezTo>
                  <a:pt x="4940427" y="921924"/>
                  <a:pt x="4840224" y="861822"/>
                  <a:pt x="4810125" y="741521"/>
                </a:cubicBezTo>
                <a:lnTo>
                  <a:pt x="4800124" y="741521"/>
                </a:lnTo>
                <a:lnTo>
                  <a:pt x="4800124" y="1142333"/>
                </a:lnTo>
                <a:lnTo>
                  <a:pt x="4679918" y="1142333"/>
                </a:lnTo>
                <a:lnTo>
                  <a:pt x="4679918" y="190404"/>
                </a:lnTo>
                <a:lnTo>
                  <a:pt x="4800124" y="190404"/>
                </a:lnTo>
                <a:lnTo>
                  <a:pt x="4800124" y="360807"/>
                </a:lnTo>
                <a:lnTo>
                  <a:pt x="4810125" y="360807"/>
                </a:lnTo>
                <a:cubicBezTo>
                  <a:pt x="4840224" y="240601"/>
                  <a:pt x="4940427" y="180403"/>
                  <a:pt x="5050631" y="180403"/>
                </a:cubicBezTo>
                <a:close/>
                <a:moveTo>
                  <a:pt x="3888010" y="180403"/>
                </a:moveTo>
                <a:cubicBezTo>
                  <a:pt x="3988212" y="180403"/>
                  <a:pt x="4078414" y="240506"/>
                  <a:pt x="4108513" y="360807"/>
                </a:cubicBezTo>
                <a:cubicBezTo>
                  <a:pt x="4138612" y="230505"/>
                  <a:pt x="4238815" y="180403"/>
                  <a:pt x="4329017" y="180403"/>
                </a:cubicBezTo>
                <a:cubicBezTo>
                  <a:pt x="4459319" y="180403"/>
                  <a:pt x="4569523" y="270605"/>
                  <a:pt x="4569523" y="420909"/>
                </a:cubicBezTo>
                <a:lnTo>
                  <a:pt x="4569523" y="901922"/>
                </a:lnTo>
                <a:lnTo>
                  <a:pt x="4439221" y="901922"/>
                </a:lnTo>
                <a:lnTo>
                  <a:pt x="4439221" y="430911"/>
                </a:lnTo>
                <a:cubicBezTo>
                  <a:pt x="4439221" y="340709"/>
                  <a:pt x="4379119" y="280606"/>
                  <a:pt x="4298918" y="280606"/>
                </a:cubicBezTo>
                <a:cubicBezTo>
                  <a:pt x="4188714" y="280606"/>
                  <a:pt x="4118515" y="370808"/>
                  <a:pt x="4118515" y="541115"/>
                </a:cubicBezTo>
                <a:lnTo>
                  <a:pt x="4118515" y="901827"/>
                </a:lnTo>
                <a:lnTo>
                  <a:pt x="3988212" y="901827"/>
                </a:lnTo>
                <a:lnTo>
                  <a:pt x="3988212" y="430815"/>
                </a:lnTo>
                <a:cubicBezTo>
                  <a:pt x="3988212" y="340613"/>
                  <a:pt x="3928110" y="280511"/>
                  <a:pt x="3847909" y="280511"/>
                </a:cubicBezTo>
                <a:cubicBezTo>
                  <a:pt x="3737705" y="280511"/>
                  <a:pt x="3657504" y="390715"/>
                  <a:pt x="3657504" y="541020"/>
                </a:cubicBezTo>
                <a:lnTo>
                  <a:pt x="3657504" y="901731"/>
                </a:lnTo>
                <a:lnTo>
                  <a:pt x="3537299" y="901731"/>
                </a:lnTo>
                <a:lnTo>
                  <a:pt x="3537299" y="190404"/>
                </a:lnTo>
                <a:lnTo>
                  <a:pt x="3657504" y="190404"/>
                </a:lnTo>
                <a:lnTo>
                  <a:pt x="3657504" y="360807"/>
                </a:lnTo>
                <a:cubicBezTo>
                  <a:pt x="3687603" y="240601"/>
                  <a:pt x="3777710" y="180403"/>
                  <a:pt x="3888010" y="180403"/>
                </a:cubicBezTo>
                <a:close/>
                <a:moveTo>
                  <a:pt x="3106484" y="180308"/>
                </a:moveTo>
                <a:cubicBezTo>
                  <a:pt x="3326892" y="180308"/>
                  <a:pt x="3447193" y="330612"/>
                  <a:pt x="3447193" y="551116"/>
                </a:cubicBezTo>
                <a:cubicBezTo>
                  <a:pt x="3447193" y="771620"/>
                  <a:pt x="3316891" y="921925"/>
                  <a:pt x="3106484" y="921925"/>
                </a:cubicBezTo>
                <a:cubicBezTo>
                  <a:pt x="2896076" y="921925"/>
                  <a:pt x="2755773" y="771620"/>
                  <a:pt x="2755773" y="551116"/>
                </a:cubicBezTo>
                <a:cubicBezTo>
                  <a:pt x="2755773" y="330612"/>
                  <a:pt x="2886075" y="180308"/>
                  <a:pt x="3106484" y="180308"/>
                </a:cubicBezTo>
                <a:close/>
                <a:moveTo>
                  <a:pt x="2354865" y="180308"/>
                </a:moveTo>
                <a:cubicBezTo>
                  <a:pt x="2535268" y="180308"/>
                  <a:pt x="2665475" y="290512"/>
                  <a:pt x="2675572" y="460915"/>
                </a:cubicBezTo>
                <a:lnTo>
                  <a:pt x="2545270" y="460915"/>
                </a:lnTo>
                <a:cubicBezTo>
                  <a:pt x="2535268" y="360711"/>
                  <a:pt x="2485167" y="280511"/>
                  <a:pt x="2354865" y="280511"/>
                </a:cubicBezTo>
                <a:cubicBezTo>
                  <a:pt x="2224563" y="280511"/>
                  <a:pt x="2134361" y="390715"/>
                  <a:pt x="2134361" y="551116"/>
                </a:cubicBezTo>
                <a:cubicBezTo>
                  <a:pt x="2134361" y="711517"/>
                  <a:pt x="2224563" y="821721"/>
                  <a:pt x="2354865" y="821721"/>
                </a:cubicBezTo>
                <a:cubicBezTo>
                  <a:pt x="2465069" y="821721"/>
                  <a:pt x="2535268" y="751618"/>
                  <a:pt x="2555271" y="631317"/>
                </a:cubicBezTo>
                <a:lnTo>
                  <a:pt x="2675476" y="631317"/>
                </a:lnTo>
                <a:cubicBezTo>
                  <a:pt x="2665475" y="811720"/>
                  <a:pt x="2535173" y="921925"/>
                  <a:pt x="2354770" y="921925"/>
                </a:cubicBezTo>
                <a:cubicBezTo>
                  <a:pt x="2154363" y="921925"/>
                  <a:pt x="2004059" y="771620"/>
                  <a:pt x="2004059" y="551116"/>
                </a:cubicBezTo>
                <a:lnTo>
                  <a:pt x="2004154" y="551116"/>
                </a:lnTo>
                <a:cubicBezTo>
                  <a:pt x="2004154" y="330612"/>
                  <a:pt x="2144458" y="180308"/>
                  <a:pt x="2354865" y="180308"/>
                </a:cubicBezTo>
                <a:close/>
                <a:moveTo>
                  <a:pt x="1202721" y="180308"/>
                </a:moveTo>
                <a:cubicBezTo>
                  <a:pt x="1413129" y="180308"/>
                  <a:pt x="1533429" y="340614"/>
                  <a:pt x="1533429" y="561118"/>
                </a:cubicBezTo>
                <a:lnTo>
                  <a:pt x="1533429" y="581120"/>
                </a:lnTo>
                <a:lnTo>
                  <a:pt x="1533239" y="581215"/>
                </a:lnTo>
                <a:lnTo>
                  <a:pt x="992124" y="581215"/>
                </a:lnTo>
                <a:cubicBezTo>
                  <a:pt x="1002126" y="731520"/>
                  <a:pt x="1092327" y="821721"/>
                  <a:pt x="1212627" y="821721"/>
                </a:cubicBezTo>
                <a:cubicBezTo>
                  <a:pt x="1302829" y="821721"/>
                  <a:pt x="1383029" y="771620"/>
                  <a:pt x="1393031" y="691419"/>
                </a:cubicBezTo>
                <a:lnTo>
                  <a:pt x="1523333" y="691419"/>
                </a:lnTo>
                <a:cubicBezTo>
                  <a:pt x="1503330" y="831723"/>
                  <a:pt x="1373028" y="921925"/>
                  <a:pt x="1212723" y="921925"/>
                </a:cubicBezTo>
                <a:cubicBezTo>
                  <a:pt x="1002315" y="921925"/>
                  <a:pt x="862012" y="781621"/>
                  <a:pt x="862012" y="551116"/>
                </a:cubicBezTo>
                <a:cubicBezTo>
                  <a:pt x="862012" y="340709"/>
                  <a:pt x="992314" y="180308"/>
                  <a:pt x="1202721" y="180308"/>
                </a:cubicBezTo>
                <a:close/>
                <a:moveTo>
                  <a:pt x="1673447" y="0"/>
                </a:moveTo>
                <a:lnTo>
                  <a:pt x="1803749" y="0"/>
                </a:lnTo>
                <a:lnTo>
                  <a:pt x="1803749" y="190405"/>
                </a:lnTo>
                <a:lnTo>
                  <a:pt x="1954053" y="190405"/>
                </a:lnTo>
                <a:lnTo>
                  <a:pt x="1954053" y="290608"/>
                </a:lnTo>
                <a:lnTo>
                  <a:pt x="1803749" y="290608"/>
                </a:lnTo>
                <a:lnTo>
                  <a:pt x="1803749" y="711518"/>
                </a:lnTo>
                <a:cubicBezTo>
                  <a:pt x="1803749" y="791718"/>
                  <a:pt x="1833848" y="821722"/>
                  <a:pt x="1883949" y="821722"/>
                </a:cubicBezTo>
                <a:cubicBezTo>
                  <a:pt x="1914049" y="821722"/>
                  <a:pt x="1934051" y="811721"/>
                  <a:pt x="1954053" y="801719"/>
                </a:cubicBezTo>
                <a:lnTo>
                  <a:pt x="1954053" y="901922"/>
                </a:lnTo>
                <a:cubicBezTo>
                  <a:pt x="1934051" y="911924"/>
                  <a:pt x="1903952" y="921925"/>
                  <a:pt x="1873853" y="921925"/>
                </a:cubicBezTo>
                <a:cubicBezTo>
                  <a:pt x="1753648" y="921925"/>
                  <a:pt x="1673447" y="861822"/>
                  <a:pt x="1673447" y="721519"/>
                </a:cubicBezTo>
                <a:lnTo>
                  <a:pt x="1673447" y="290608"/>
                </a:lnTo>
                <a:lnTo>
                  <a:pt x="1573244" y="290608"/>
                </a:lnTo>
                <a:lnTo>
                  <a:pt x="1573244" y="190405"/>
                </a:lnTo>
                <a:lnTo>
                  <a:pt x="1673447" y="190405"/>
                </a:lnTo>
                <a:close/>
                <a:moveTo>
                  <a:pt x="0" y="0"/>
                </a:moveTo>
                <a:lnTo>
                  <a:pt x="160306" y="0"/>
                </a:lnTo>
                <a:lnTo>
                  <a:pt x="561118" y="621316"/>
                </a:lnTo>
                <a:cubicBezTo>
                  <a:pt x="591217" y="671417"/>
                  <a:pt x="621221" y="721519"/>
                  <a:pt x="641318" y="761619"/>
                </a:cubicBezTo>
                <a:lnTo>
                  <a:pt x="641318" y="0"/>
                </a:lnTo>
                <a:lnTo>
                  <a:pt x="761524" y="0"/>
                </a:lnTo>
                <a:lnTo>
                  <a:pt x="761524" y="901922"/>
                </a:lnTo>
                <a:lnTo>
                  <a:pt x="601218" y="901922"/>
                </a:lnTo>
                <a:lnTo>
                  <a:pt x="200406" y="290608"/>
                </a:lnTo>
                <a:cubicBezTo>
                  <a:pt x="170307" y="240506"/>
                  <a:pt x="140304" y="190405"/>
                  <a:pt x="130302" y="150305"/>
                </a:cubicBezTo>
                <a:lnTo>
                  <a:pt x="120302" y="150305"/>
                </a:lnTo>
                <a:cubicBezTo>
                  <a:pt x="130302" y="190405"/>
                  <a:pt x="130302" y="250508"/>
                  <a:pt x="130302" y="310610"/>
                </a:cubicBezTo>
                <a:lnTo>
                  <a:pt x="130302" y="901827"/>
                </a:lnTo>
                <a:lnTo>
                  <a:pt x="0" y="901827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8A3FE55-2F3B-924D-F7C1-54AE6C0CC4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88075" y="185737"/>
            <a:ext cx="5816600" cy="94773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188211" y="1368000"/>
            <a:ext cx="5816464" cy="4568400"/>
          </a:xfrm>
        </p:spPr>
        <p:txBody>
          <a:bodyPr>
            <a:normAutofit/>
          </a:bodyPr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en-US" noProof="0" dirty="0"/>
              <a:t>Click to add text</a:t>
            </a:r>
            <a:endParaRPr lang="en-GB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6025B7-EE4E-482B-A2F1-D4E098C9B71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9283465" y="6474619"/>
            <a:ext cx="2713037" cy="196056"/>
          </a:xfrm>
        </p:spPr>
        <p:txBody>
          <a:bodyPr/>
          <a:lstStyle/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5" name="Picture Placeholder 7">
            <a:extLst>
              <a:ext uri="{FF2B5EF4-FFF2-40B4-BE49-F238E27FC236}">
                <a16:creationId xmlns:a16="http://schemas.microsoft.com/office/drawing/2014/main" id="{561F121D-AFB1-9F62-CADD-8DDB2A1EFCE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6002338" cy="6858000"/>
          </a:xfrm>
          <a:solidFill>
            <a:schemeClr val="bg1">
              <a:lumMod val="85000"/>
            </a:schemeClr>
          </a:solidFill>
        </p:spPr>
        <p:txBody>
          <a:bodyPr lIns="0" tIns="3708000" anchor="t"/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altLang="zh-HK" dirty="0"/>
              <a:t>Click icon to add picture, then right click and select option Send to Back</a:t>
            </a:r>
          </a:p>
        </p:txBody>
      </p:sp>
    </p:spTree>
    <p:extLst>
      <p:ext uri="{BB962C8B-B14F-4D97-AF65-F5344CB8AC3E}">
        <p14:creationId xmlns:p14="http://schemas.microsoft.com/office/powerpoint/2010/main" val="18626977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 hidden="1">
            <a:extLst>
              <a:ext uri="{FF2B5EF4-FFF2-40B4-BE49-F238E27FC236}">
                <a16:creationId xmlns:a16="http://schemas.microsoft.com/office/drawing/2014/main" id="{0643F1B6-0743-4D14-8B95-B030120DE5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dt" sz="half" idx="2"/>
          </p:nvPr>
        </p:nvSpPr>
        <p:spPr>
          <a:xfrm>
            <a:off x="3187700" y="6486536"/>
            <a:ext cx="2814638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21 June, 2023</a:t>
            </a:r>
          </a:p>
        </p:txBody>
      </p:sp>
      <p:sp>
        <p:nvSpPr>
          <p:cNvPr id="8" name="Footer Placeholder 7" hidden="1">
            <a:extLst>
              <a:ext uri="{FF2B5EF4-FFF2-40B4-BE49-F238E27FC236}">
                <a16:creationId xmlns:a16="http://schemas.microsoft.com/office/drawing/2014/main" id="{69460BDC-2796-43E8-A075-B3BFBC3B28E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3"/>
          </p:nvPr>
        </p:nvSpPr>
        <p:spPr>
          <a:xfrm>
            <a:off x="6188075" y="6490675"/>
            <a:ext cx="2814638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4" name="Grid">
            <a:extLst>
              <a:ext uri="{FF2B5EF4-FFF2-40B4-BE49-F238E27FC236}">
                <a16:creationId xmlns:a16="http://schemas.microsoft.com/office/drawing/2014/main" id="{785B307A-AB45-058D-4FCF-F6CA8E8CC324}"/>
              </a:ext>
            </a:extLst>
          </p:cNvPr>
          <p:cNvSpPr/>
          <p:nvPr userDrawn="1"/>
        </p:nvSpPr>
        <p:spPr>
          <a:xfrm>
            <a:off x="-598" y="0"/>
            <a:ext cx="12193199" cy="6858000"/>
          </a:xfrm>
          <a:custGeom>
            <a:avLst/>
            <a:gdLst>
              <a:gd name="connsiteX0" fmla="*/ 190218 w 12193199"/>
              <a:gd name="connsiteY0" fmla="*/ 190219 h 6858000"/>
              <a:gd name="connsiteX1" fmla="*/ 190218 w 12193199"/>
              <a:gd name="connsiteY1" fmla="*/ 6667781 h 6858000"/>
              <a:gd name="connsiteX2" fmla="*/ 12001837 w 12193199"/>
              <a:gd name="connsiteY2" fmla="*/ 6667781 h 6858000"/>
              <a:gd name="connsiteX3" fmla="*/ 12001837 w 12193199"/>
              <a:gd name="connsiteY3" fmla="*/ 190219 h 6858000"/>
              <a:gd name="connsiteX4" fmla="*/ 12001837 w 12193199"/>
              <a:gd name="connsiteY4" fmla="*/ 0 h 6858000"/>
              <a:gd name="connsiteX5" fmla="*/ 12009037 w 12193199"/>
              <a:gd name="connsiteY5" fmla="*/ 0 h 6858000"/>
              <a:gd name="connsiteX6" fmla="*/ 12009037 w 12193199"/>
              <a:gd name="connsiteY6" fmla="*/ 183019 h 6858000"/>
              <a:gd name="connsiteX7" fmla="*/ 12193199 w 12193199"/>
              <a:gd name="connsiteY7" fmla="*/ 183019 h 6858000"/>
              <a:gd name="connsiteX8" fmla="*/ 12193199 w 12193199"/>
              <a:gd name="connsiteY8" fmla="*/ 190219 h 6858000"/>
              <a:gd name="connsiteX9" fmla="*/ 12009037 w 12193199"/>
              <a:gd name="connsiteY9" fmla="*/ 190219 h 6858000"/>
              <a:gd name="connsiteX10" fmla="*/ 12009037 w 12193199"/>
              <a:gd name="connsiteY10" fmla="*/ 6667781 h 6858000"/>
              <a:gd name="connsiteX11" fmla="*/ 12193199 w 12193199"/>
              <a:gd name="connsiteY11" fmla="*/ 6667781 h 6858000"/>
              <a:gd name="connsiteX12" fmla="*/ 12193199 w 12193199"/>
              <a:gd name="connsiteY12" fmla="*/ 6674981 h 6858000"/>
              <a:gd name="connsiteX13" fmla="*/ 12009037 w 12193199"/>
              <a:gd name="connsiteY13" fmla="*/ 6674981 h 6858000"/>
              <a:gd name="connsiteX14" fmla="*/ 12009037 w 12193199"/>
              <a:gd name="connsiteY14" fmla="*/ 6858000 h 6858000"/>
              <a:gd name="connsiteX15" fmla="*/ 12001837 w 12193199"/>
              <a:gd name="connsiteY15" fmla="*/ 6858000 h 6858000"/>
              <a:gd name="connsiteX16" fmla="*/ 12001837 w 12193199"/>
              <a:gd name="connsiteY16" fmla="*/ 6674981 h 6858000"/>
              <a:gd name="connsiteX17" fmla="*/ 190218 w 12193199"/>
              <a:gd name="connsiteY17" fmla="*/ 6674981 h 6858000"/>
              <a:gd name="connsiteX18" fmla="*/ 190218 w 12193199"/>
              <a:gd name="connsiteY18" fmla="*/ 6858000 h 6858000"/>
              <a:gd name="connsiteX19" fmla="*/ 183018 w 12193199"/>
              <a:gd name="connsiteY19" fmla="*/ 6858000 h 6858000"/>
              <a:gd name="connsiteX20" fmla="*/ 183018 w 12193199"/>
              <a:gd name="connsiteY20" fmla="*/ 6674981 h 6858000"/>
              <a:gd name="connsiteX21" fmla="*/ 0 w 12193199"/>
              <a:gd name="connsiteY21" fmla="*/ 6674981 h 6858000"/>
              <a:gd name="connsiteX22" fmla="*/ 0 w 12193199"/>
              <a:gd name="connsiteY22" fmla="*/ 6667781 h 6858000"/>
              <a:gd name="connsiteX23" fmla="*/ 183018 w 12193199"/>
              <a:gd name="connsiteY23" fmla="*/ 6667781 h 6858000"/>
              <a:gd name="connsiteX24" fmla="*/ 183018 w 12193199"/>
              <a:gd name="connsiteY24" fmla="*/ 190219 h 6858000"/>
              <a:gd name="connsiteX25" fmla="*/ 0 w 12193199"/>
              <a:gd name="connsiteY25" fmla="*/ 190219 h 6858000"/>
              <a:gd name="connsiteX26" fmla="*/ 0 w 12193199"/>
              <a:gd name="connsiteY26" fmla="*/ 183019 h 6858000"/>
              <a:gd name="connsiteX27" fmla="*/ 183018 w 12193199"/>
              <a:gd name="connsiteY27" fmla="*/ 183019 h 6858000"/>
              <a:gd name="connsiteX28" fmla="*/ 183018 w 12193199"/>
              <a:gd name="connsiteY28" fmla="*/ 0 h 6858000"/>
              <a:gd name="connsiteX29" fmla="*/ 190218 w 12193199"/>
              <a:gd name="connsiteY29" fmla="*/ 0 h 6858000"/>
              <a:gd name="connsiteX30" fmla="*/ 190218 w 12193199"/>
              <a:gd name="connsiteY30" fmla="*/ 183019 h 6858000"/>
              <a:gd name="connsiteX31" fmla="*/ 12001837 w 12193199"/>
              <a:gd name="connsiteY31" fmla="*/ 18301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2193199" h="6858000">
                <a:moveTo>
                  <a:pt x="190218" y="190219"/>
                </a:moveTo>
                <a:lnTo>
                  <a:pt x="190218" y="6667781"/>
                </a:lnTo>
                <a:lnTo>
                  <a:pt x="12001837" y="6667781"/>
                </a:lnTo>
                <a:lnTo>
                  <a:pt x="12001837" y="190219"/>
                </a:lnTo>
                <a:close/>
                <a:moveTo>
                  <a:pt x="12001837" y="0"/>
                </a:moveTo>
                <a:lnTo>
                  <a:pt x="12009037" y="0"/>
                </a:lnTo>
                <a:lnTo>
                  <a:pt x="12009037" y="183019"/>
                </a:lnTo>
                <a:lnTo>
                  <a:pt x="12193199" y="183019"/>
                </a:lnTo>
                <a:lnTo>
                  <a:pt x="12193199" y="190219"/>
                </a:lnTo>
                <a:lnTo>
                  <a:pt x="12009037" y="190219"/>
                </a:lnTo>
                <a:lnTo>
                  <a:pt x="12009037" y="6667781"/>
                </a:lnTo>
                <a:lnTo>
                  <a:pt x="12193199" y="6667781"/>
                </a:lnTo>
                <a:lnTo>
                  <a:pt x="12193199" y="6674981"/>
                </a:lnTo>
                <a:lnTo>
                  <a:pt x="12009037" y="6674981"/>
                </a:lnTo>
                <a:lnTo>
                  <a:pt x="12009037" y="6858000"/>
                </a:lnTo>
                <a:lnTo>
                  <a:pt x="12001837" y="6858000"/>
                </a:lnTo>
                <a:lnTo>
                  <a:pt x="12001837" y="6674981"/>
                </a:lnTo>
                <a:lnTo>
                  <a:pt x="190218" y="6674981"/>
                </a:lnTo>
                <a:lnTo>
                  <a:pt x="190218" y="6858000"/>
                </a:lnTo>
                <a:lnTo>
                  <a:pt x="183018" y="6858000"/>
                </a:lnTo>
                <a:lnTo>
                  <a:pt x="183018" y="6674981"/>
                </a:lnTo>
                <a:lnTo>
                  <a:pt x="0" y="6674981"/>
                </a:lnTo>
                <a:lnTo>
                  <a:pt x="0" y="6667781"/>
                </a:lnTo>
                <a:lnTo>
                  <a:pt x="183018" y="6667781"/>
                </a:lnTo>
                <a:lnTo>
                  <a:pt x="183018" y="190219"/>
                </a:lnTo>
                <a:lnTo>
                  <a:pt x="0" y="190219"/>
                </a:lnTo>
                <a:lnTo>
                  <a:pt x="0" y="183019"/>
                </a:lnTo>
                <a:lnTo>
                  <a:pt x="183018" y="183019"/>
                </a:lnTo>
                <a:lnTo>
                  <a:pt x="183018" y="0"/>
                </a:lnTo>
                <a:lnTo>
                  <a:pt x="190218" y="0"/>
                </a:lnTo>
                <a:lnTo>
                  <a:pt x="190218" y="183019"/>
                </a:lnTo>
                <a:lnTo>
                  <a:pt x="12001837" y="183019"/>
                </a:lnTo>
                <a:close/>
              </a:path>
            </a:pathLst>
          </a:custGeom>
          <a:solidFill>
            <a:srgbClr val="E7EB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 dirty="0"/>
          </a:p>
        </p:txBody>
      </p:sp>
      <p:sp>
        <p:nvSpPr>
          <p:cNvPr id="7" name="Title Placeholder 6">
            <a:extLst>
              <a:ext uri="{FF2B5EF4-FFF2-40B4-BE49-F238E27FC236}">
                <a16:creationId xmlns:a16="http://schemas.microsoft.com/office/drawing/2014/main" id="{C9392247-CE23-49BB-A39E-64C7575BE4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738" y="185737"/>
            <a:ext cx="11818937" cy="94773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5738" y="1438275"/>
            <a:ext cx="11818937" cy="456247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noProof="0" dirty="0"/>
              <a:t>Bullet level 1 Coral (Enter+TAB for next text level, SHIFT+TAB to go back in levels)</a:t>
            </a:r>
          </a:p>
          <a:p>
            <a:pPr lvl="1"/>
            <a:r>
              <a:rPr lang="en-GB" noProof="0" dirty="0"/>
              <a:t>Level 2</a:t>
            </a:r>
          </a:p>
          <a:p>
            <a:pPr lvl="2"/>
            <a:r>
              <a:rPr lang="en-GB" noProof="0" dirty="0"/>
              <a:t>Level 3</a:t>
            </a:r>
          </a:p>
          <a:p>
            <a:pPr lvl="3"/>
            <a:r>
              <a:rPr lang="en-GB" noProof="0" dirty="0"/>
              <a:t>Level 4, Body</a:t>
            </a:r>
          </a:p>
          <a:p>
            <a:pPr lvl="4"/>
            <a:r>
              <a:rPr lang="en-GB" noProof="0" dirty="0"/>
              <a:t>Level 5, Header</a:t>
            </a:r>
          </a:p>
          <a:p>
            <a:pPr lvl="5"/>
            <a:r>
              <a:rPr lang="en-GB" noProof="0" dirty="0"/>
              <a:t>Level 6, Body</a:t>
            </a:r>
          </a:p>
          <a:p>
            <a:pPr lvl="6"/>
            <a:r>
              <a:rPr lang="en-GB" noProof="0" dirty="0"/>
              <a:t>Level 7, Small Text</a:t>
            </a:r>
          </a:p>
          <a:p>
            <a:pPr lvl="7"/>
            <a:r>
              <a:rPr lang="en-GB" noProof="0" dirty="0"/>
              <a:t>Level 8, Headline</a:t>
            </a:r>
          </a:p>
          <a:p>
            <a:pPr lvl="8"/>
            <a:r>
              <a:rPr lang="en-GB" noProof="0" dirty="0"/>
              <a:t>Level 9, Headline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942516E-ED5A-4F68-B285-E8D0CC42F9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91638" y="6474619"/>
            <a:ext cx="2713037" cy="196056"/>
          </a:xfrm>
          <a:prstGeom prst="rect">
            <a:avLst/>
          </a:prstGeom>
        </p:spPr>
        <p:txBody>
          <a:bodyPr vert="horz" lIns="0" tIns="252000" rIns="0" bIns="0" rtlCol="0" anchor="b" anchorCtr="0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1AAB2BF0-A651-AD5C-42CC-145B1AD52D70}"/>
              </a:ext>
            </a:extLst>
          </p:cNvPr>
          <p:cNvSpPr/>
          <p:nvPr userDrawn="1"/>
        </p:nvSpPr>
        <p:spPr>
          <a:xfrm>
            <a:off x="190800" y="6556701"/>
            <a:ext cx="936626" cy="142550"/>
          </a:xfrm>
          <a:custGeom>
            <a:avLst/>
            <a:gdLst>
              <a:gd name="connsiteX0" fmla="*/ 5882163 w 7505700"/>
              <a:gd name="connsiteY0" fmla="*/ 551211 h 1142333"/>
              <a:gd name="connsiteX1" fmla="*/ 5731859 w 7505700"/>
              <a:gd name="connsiteY1" fmla="*/ 611314 h 1142333"/>
              <a:gd name="connsiteX2" fmla="*/ 5541454 w 7505700"/>
              <a:gd name="connsiteY2" fmla="*/ 721518 h 1142333"/>
              <a:gd name="connsiteX3" fmla="*/ 5671756 w 7505700"/>
              <a:gd name="connsiteY3" fmla="*/ 821721 h 1142333"/>
              <a:gd name="connsiteX4" fmla="*/ 5882163 w 7505700"/>
              <a:gd name="connsiteY4" fmla="*/ 581215 h 1142333"/>
              <a:gd name="connsiteX5" fmla="*/ 1202531 w 7505700"/>
              <a:gd name="connsiteY5" fmla="*/ 280606 h 1142333"/>
              <a:gd name="connsiteX6" fmla="*/ 992124 w 7505700"/>
              <a:gd name="connsiteY6" fmla="*/ 491014 h 1142333"/>
              <a:gd name="connsiteX7" fmla="*/ 1402937 w 7505700"/>
              <a:gd name="connsiteY7" fmla="*/ 491014 h 1142333"/>
              <a:gd name="connsiteX8" fmla="*/ 1202531 w 7505700"/>
              <a:gd name="connsiteY8" fmla="*/ 280606 h 1142333"/>
              <a:gd name="connsiteX9" fmla="*/ 3106579 w 7505700"/>
              <a:gd name="connsiteY9" fmla="*/ 280511 h 1142333"/>
              <a:gd name="connsiteX10" fmla="*/ 2886075 w 7505700"/>
              <a:gd name="connsiteY10" fmla="*/ 551116 h 1142333"/>
              <a:gd name="connsiteX11" fmla="*/ 3106579 w 7505700"/>
              <a:gd name="connsiteY11" fmla="*/ 821721 h 1142333"/>
              <a:gd name="connsiteX12" fmla="*/ 3316986 w 7505700"/>
              <a:gd name="connsiteY12" fmla="*/ 551116 h 1142333"/>
              <a:gd name="connsiteX13" fmla="*/ 3106579 w 7505700"/>
              <a:gd name="connsiteY13" fmla="*/ 280511 h 1142333"/>
              <a:gd name="connsiteX14" fmla="*/ 5020532 w 7505700"/>
              <a:gd name="connsiteY14" fmla="*/ 270509 h 1142333"/>
              <a:gd name="connsiteX15" fmla="*/ 4800028 w 7505700"/>
              <a:gd name="connsiteY15" fmla="*/ 551116 h 1142333"/>
              <a:gd name="connsiteX16" fmla="*/ 5020532 w 7505700"/>
              <a:gd name="connsiteY16" fmla="*/ 821721 h 1142333"/>
              <a:gd name="connsiteX17" fmla="*/ 5220938 w 7505700"/>
              <a:gd name="connsiteY17" fmla="*/ 541115 h 1142333"/>
              <a:gd name="connsiteX18" fmla="*/ 5020532 w 7505700"/>
              <a:gd name="connsiteY18" fmla="*/ 270509 h 1142333"/>
              <a:gd name="connsiteX19" fmla="*/ 6824376 w 7505700"/>
              <a:gd name="connsiteY19" fmla="*/ 190404 h 1142333"/>
              <a:gd name="connsiteX20" fmla="*/ 6964680 w 7505700"/>
              <a:gd name="connsiteY20" fmla="*/ 190404 h 1142333"/>
              <a:gd name="connsiteX21" fmla="*/ 7135082 w 7505700"/>
              <a:gd name="connsiteY21" fmla="*/ 661415 h 1142333"/>
              <a:gd name="connsiteX22" fmla="*/ 7165181 w 7505700"/>
              <a:gd name="connsiteY22" fmla="*/ 791717 h 1142333"/>
              <a:gd name="connsiteX23" fmla="*/ 7175182 w 7505700"/>
              <a:gd name="connsiteY23" fmla="*/ 791717 h 1142333"/>
              <a:gd name="connsiteX24" fmla="*/ 7205281 w 7505700"/>
              <a:gd name="connsiteY24" fmla="*/ 661415 h 1142333"/>
              <a:gd name="connsiteX25" fmla="*/ 7375683 w 7505700"/>
              <a:gd name="connsiteY25" fmla="*/ 190404 h 1142333"/>
              <a:gd name="connsiteX26" fmla="*/ 7505700 w 7505700"/>
              <a:gd name="connsiteY26" fmla="*/ 190404 h 1142333"/>
              <a:gd name="connsiteX27" fmla="*/ 7245191 w 7505700"/>
              <a:gd name="connsiteY27" fmla="*/ 881824 h 1142333"/>
              <a:gd name="connsiteX28" fmla="*/ 6954583 w 7505700"/>
              <a:gd name="connsiteY28" fmla="*/ 1142333 h 1142333"/>
              <a:gd name="connsiteX29" fmla="*/ 6864381 w 7505700"/>
              <a:gd name="connsiteY29" fmla="*/ 1122330 h 1142333"/>
              <a:gd name="connsiteX30" fmla="*/ 6864381 w 7505700"/>
              <a:gd name="connsiteY30" fmla="*/ 1022127 h 1142333"/>
              <a:gd name="connsiteX31" fmla="*/ 6944582 w 7505700"/>
              <a:gd name="connsiteY31" fmla="*/ 1042130 h 1142333"/>
              <a:gd name="connsiteX32" fmla="*/ 7114984 w 7505700"/>
              <a:gd name="connsiteY32" fmla="*/ 921924 h 1142333"/>
              <a:gd name="connsiteX33" fmla="*/ 6533769 w 7505700"/>
              <a:gd name="connsiteY33" fmla="*/ 180403 h 1142333"/>
              <a:gd name="connsiteX34" fmla="*/ 6774275 w 7505700"/>
              <a:gd name="connsiteY34" fmla="*/ 420909 h 1142333"/>
              <a:gd name="connsiteX35" fmla="*/ 6774180 w 7505700"/>
              <a:gd name="connsiteY35" fmla="*/ 420909 h 1142333"/>
              <a:gd name="connsiteX36" fmla="*/ 6774180 w 7505700"/>
              <a:gd name="connsiteY36" fmla="*/ 901922 h 1142333"/>
              <a:gd name="connsiteX37" fmla="*/ 6653974 w 7505700"/>
              <a:gd name="connsiteY37" fmla="*/ 901922 h 1142333"/>
              <a:gd name="connsiteX38" fmla="*/ 6653974 w 7505700"/>
              <a:gd name="connsiteY38" fmla="*/ 451008 h 1142333"/>
              <a:gd name="connsiteX39" fmla="*/ 6503669 w 7505700"/>
              <a:gd name="connsiteY39" fmla="*/ 280606 h 1142333"/>
              <a:gd name="connsiteX40" fmla="*/ 6303263 w 7505700"/>
              <a:gd name="connsiteY40" fmla="*/ 541115 h 1142333"/>
              <a:gd name="connsiteX41" fmla="*/ 6303263 w 7505700"/>
              <a:gd name="connsiteY41" fmla="*/ 901827 h 1142333"/>
              <a:gd name="connsiteX42" fmla="*/ 6183058 w 7505700"/>
              <a:gd name="connsiteY42" fmla="*/ 901827 h 1142333"/>
              <a:gd name="connsiteX43" fmla="*/ 6183058 w 7505700"/>
              <a:gd name="connsiteY43" fmla="*/ 190404 h 1142333"/>
              <a:gd name="connsiteX44" fmla="*/ 6303263 w 7505700"/>
              <a:gd name="connsiteY44" fmla="*/ 190404 h 1142333"/>
              <a:gd name="connsiteX45" fmla="*/ 6303263 w 7505700"/>
              <a:gd name="connsiteY45" fmla="*/ 360807 h 1142333"/>
              <a:gd name="connsiteX46" fmla="*/ 6533769 w 7505700"/>
              <a:gd name="connsiteY46" fmla="*/ 180403 h 1142333"/>
              <a:gd name="connsiteX47" fmla="*/ 5731859 w 7505700"/>
              <a:gd name="connsiteY47" fmla="*/ 180403 h 1142333"/>
              <a:gd name="connsiteX48" fmla="*/ 6012465 w 7505700"/>
              <a:gd name="connsiteY48" fmla="*/ 420909 h 1142333"/>
              <a:gd name="connsiteX49" fmla="*/ 6012465 w 7505700"/>
              <a:gd name="connsiteY49" fmla="*/ 741616 h 1142333"/>
              <a:gd name="connsiteX50" fmla="*/ 6062566 w 7505700"/>
              <a:gd name="connsiteY50" fmla="*/ 821817 h 1142333"/>
              <a:gd name="connsiteX51" fmla="*/ 6122669 w 7505700"/>
              <a:gd name="connsiteY51" fmla="*/ 811815 h 1142333"/>
              <a:gd name="connsiteX52" fmla="*/ 6122765 w 7505700"/>
              <a:gd name="connsiteY52" fmla="*/ 811720 h 1142333"/>
              <a:gd name="connsiteX53" fmla="*/ 6122765 w 7505700"/>
              <a:gd name="connsiteY53" fmla="*/ 901922 h 1142333"/>
              <a:gd name="connsiteX54" fmla="*/ 6032563 w 7505700"/>
              <a:gd name="connsiteY54" fmla="*/ 911923 h 1142333"/>
              <a:gd name="connsiteX55" fmla="*/ 5892259 w 7505700"/>
              <a:gd name="connsiteY55" fmla="*/ 771620 h 1142333"/>
              <a:gd name="connsiteX56" fmla="*/ 5892259 w 7505700"/>
              <a:gd name="connsiteY56" fmla="*/ 741521 h 1142333"/>
              <a:gd name="connsiteX57" fmla="*/ 5882258 w 7505700"/>
              <a:gd name="connsiteY57" fmla="*/ 741521 h 1142333"/>
              <a:gd name="connsiteX58" fmla="*/ 5641752 w 7505700"/>
              <a:gd name="connsiteY58" fmla="*/ 921924 h 1142333"/>
              <a:gd name="connsiteX59" fmla="*/ 5421248 w 7505700"/>
              <a:gd name="connsiteY59" fmla="*/ 731520 h 1142333"/>
              <a:gd name="connsiteX60" fmla="*/ 5711856 w 7505700"/>
              <a:gd name="connsiteY60" fmla="*/ 521112 h 1142333"/>
              <a:gd name="connsiteX61" fmla="*/ 5882258 w 7505700"/>
              <a:gd name="connsiteY61" fmla="*/ 390810 h 1142333"/>
              <a:gd name="connsiteX62" fmla="*/ 5731954 w 7505700"/>
              <a:gd name="connsiteY62" fmla="*/ 270605 h 1142333"/>
              <a:gd name="connsiteX63" fmla="*/ 5561552 w 7505700"/>
              <a:gd name="connsiteY63" fmla="*/ 430911 h 1142333"/>
              <a:gd name="connsiteX64" fmla="*/ 5431250 w 7505700"/>
              <a:gd name="connsiteY64" fmla="*/ 430911 h 1142333"/>
              <a:gd name="connsiteX65" fmla="*/ 5731859 w 7505700"/>
              <a:gd name="connsiteY65" fmla="*/ 180403 h 1142333"/>
              <a:gd name="connsiteX66" fmla="*/ 5050631 w 7505700"/>
              <a:gd name="connsiteY66" fmla="*/ 180403 h 1142333"/>
              <a:gd name="connsiteX67" fmla="*/ 5351240 w 7505700"/>
              <a:gd name="connsiteY67" fmla="*/ 541115 h 1142333"/>
              <a:gd name="connsiteX68" fmla="*/ 5050631 w 7505700"/>
              <a:gd name="connsiteY68" fmla="*/ 921924 h 1142333"/>
              <a:gd name="connsiteX69" fmla="*/ 4810125 w 7505700"/>
              <a:gd name="connsiteY69" fmla="*/ 741521 h 1142333"/>
              <a:gd name="connsiteX70" fmla="*/ 4800124 w 7505700"/>
              <a:gd name="connsiteY70" fmla="*/ 741521 h 1142333"/>
              <a:gd name="connsiteX71" fmla="*/ 4800124 w 7505700"/>
              <a:gd name="connsiteY71" fmla="*/ 1142333 h 1142333"/>
              <a:gd name="connsiteX72" fmla="*/ 4679918 w 7505700"/>
              <a:gd name="connsiteY72" fmla="*/ 1142333 h 1142333"/>
              <a:gd name="connsiteX73" fmla="*/ 4679918 w 7505700"/>
              <a:gd name="connsiteY73" fmla="*/ 190404 h 1142333"/>
              <a:gd name="connsiteX74" fmla="*/ 4800124 w 7505700"/>
              <a:gd name="connsiteY74" fmla="*/ 190404 h 1142333"/>
              <a:gd name="connsiteX75" fmla="*/ 4800124 w 7505700"/>
              <a:gd name="connsiteY75" fmla="*/ 360807 h 1142333"/>
              <a:gd name="connsiteX76" fmla="*/ 4810125 w 7505700"/>
              <a:gd name="connsiteY76" fmla="*/ 360807 h 1142333"/>
              <a:gd name="connsiteX77" fmla="*/ 5050631 w 7505700"/>
              <a:gd name="connsiteY77" fmla="*/ 180403 h 1142333"/>
              <a:gd name="connsiteX78" fmla="*/ 3888010 w 7505700"/>
              <a:gd name="connsiteY78" fmla="*/ 180403 h 1142333"/>
              <a:gd name="connsiteX79" fmla="*/ 4108513 w 7505700"/>
              <a:gd name="connsiteY79" fmla="*/ 360807 h 1142333"/>
              <a:gd name="connsiteX80" fmla="*/ 4329017 w 7505700"/>
              <a:gd name="connsiteY80" fmla="*/ 180403 h 1142333"/>
              <a:gd name="connsiteX81" fmla="*/ 4569523 w 7505700"/>
              <a:gd name="connsiteY81" fmla="*/ 420909 h 1142333"/>
              <a:gd name="connsiteX82" fmla="*/ 4569523 w 7505700"/>
              <a:gd name="connsiteY82" fmla="*/ 901922 h 1142333"/>
              <a:gd name="connsiteX83" fmla="*/ 4439221 w 7505700"/>
              <a:gd name="connsiteY83" fmla="*/ 901922 h 1142333"/>
              <a:gd name="connsiteX84" fmla="*/ 4439221 w 7505700"/>
              <a:gd name="connsiteY84" fmla="*/ 430911 h 1142333"/>
              <a:gd name="connsiteX85" fmla="*/ 4298918 w 7505700"/>
              <a:gd name="connsiteY85" fmla="*/ 280606 h 1142333"/>
              <a:gd name="connsiteX86" fmla="*/ 4118515 w 7505700"/>
              <a:gd name="connsiteY86" fmla="*/ 541115 h 1142333"/>
              <a:gd name="connsiteX87" fmla="*/ 4118515 w 7505700"/>
              <a:gd name="connsiteY87" fmla="*/ 901827 h 1142333"/>
              <a:gd name="connsiteX88" fmla="*/ 3988212 w 7505700"/>
              <a:gd name="connsiteY88" fmla="*/ 901827 h 1142333"/>
              <a:gd name="connsiteX89" fmla="*/ 3988212 w 7505700"/>
              <a:gd name="connsiteY89" fmla="*/ 430815 h 1142333"/>
              <a:gd name="connsiteX90" fmla="*/ 3847909 w 7505700"/>
              <a:gd name="connsiteY90" fmla="*/ 280511 h 1142333"/>
              <a:gd name="connsiteX91" fmla="*/ 3657504 w 7505700"/>
              <a:gd name="connsiteY91" fmla="*/ 541020 h 1142333"/>
              <a:gd name="connsiteX92" fmla="*/ 3657504 w 7505700"/>
              <a:gd name="connsiteY92" fmla="*/ 901731 h 1142333"/>
              <a:gd name="connsiteX93" fmla="*/ 3537299 w 7505700"/>
              <a:gd name="connsiteY93" fmla="*/ 901731 h 1142333"/>
              <a:gd name="connsiteX94" fmla="*/ 3537299 w 7505700"/>
              <a:gd name="connsiteY94" fmla="*/ 190404 h 1142333"/>
              <a:gd name="connsiteX95" fmla="*/ 3657504 w 7505700"/>
              <a:gd name="connsiteY95" fmla="*/ 190404 h 1142333"/>
              <a:gd name="connsiteX96" fmla="*/ 3657504 w 7505700"/>
              <a:gd name="connsiteY96" fmla="*/ 360807 h 1142333"/>
              <a:gd name="connsiteX97" fmla="*/ 3888010 w 7505700"/>
              <a:gd name="connsiteY97" fmla="*/ 180403 h 1142333"/>
              <a:gd name="connsiteX98" fmla="*/ 3106484 w 7505700"/>
              <a:gd name="connsiteY98" fmla="*/ 180308 h 1142333"/>
              <a:gd name="connsiteX99" fmla="*/ 3447193 w 7505700"/>
              <a:gd name="connsiteY99" fmla="*/ 551116 h 1142333"/>
              <a:gd name="connsiteX100" fmla="*/ 3106484 w 7505700"/>
              <a:gd name="connsiteY100" fmla="*/ 921925 h 1142333"/>
              <a:gd name="connsiteX101" fmla="*/ 2755773 w 7505700"/>
              <a:gd name="connsiteY101" fmla="*/ 551116 h 1142333"/>
              <a:gd name="connsiteX102" fmla="*/ 3106484 w 7505700"/>
              <a:gd name="connsiteY102" fmla="*/ 180308 h 1142333"/>
              <a:gd name="connsiteX103" fmla="*/ 2354865 w 7505700"/>
              <a:gd name="connsiteY103" fmla="*/ 180308 h 1142333"/>
              <a:gd name="connsiteX104" fmla="*/ 2675572 w 7505700"/>
              <a:gd name="connsiteY104" fmla="*/ 460915 h 1142333"/>
              <a:gd name="connsiteX105" fmla="*/ 2545270 w 7505700"/>
              <a:gd name="connsiteY105" fmla="*/ 460915 h 1142333"/>
              <a:gd name="connsiteX106" fmla="*/ 2354865 w 7505700"/>
              <a:gd name="connsiteY106" fmla="*/ 280511 h 1142333"/>
              <a:gd name="connsiteX107" fmla="*/ 2134361 w 7505700"/>
              <a:gd name="connsiteY107" fmla="*/ 551116 h 1142333"/>
              <a:gd name="connsiteX108" fmla="*/ 2354865 w 7505700"/>
              <a:gd name="connsiteY108" fmla="*/ 821721 h 1142333"/>
              <a:gd name="connsiteX109" fmla="*/ 2555271 w 7505700"/>
              <a:gd name="connsiteY109" fmla="*/ 631317 h 1142333"/>
              <a:gd name="connsiteX110" fmla="*/ 2675476 w 7505700"/>
              <a:gd name="connsiteY110" fmla="*/ 631317 h 1142333"/>
              <a:gd name="connsiteX111" fmla="*/ 2354770 w 7505700"/>
              <a:gd name="connsiteY111" fmla="*/ 921925 h 1142333"/>
              <a:gd name="connsiteX112" fmla="*/ 2004059 w 7505700"/>
              <a:gd name="connsiteY112" fmla="*/ 551116 h 1142333"/>
              <a:gd name="connsiteX113" fmla="*/ 2004154 w 7505700"/>
              <a:gd name="connsiteY113" fmla="*/ 551116 h 1142333"/>
              <a:gd name="connsiteX114" fmla="*/ 2354865 w 7505700"/>
              <a:gd name="connsiteY114" fmla="*/ 180308 h 1142333"/>
              <a:gd name="connsiteX115" fmla="*/ 1202721 w 7505700"/>
              <a:gd name="connsiteY115" fmla="*/ 180308 h 1142333"/>
              <a:gd name="connsiteX116" fmla="*/ 1533429 w 7505700"/>
              <a:gd name="connsiteY116" fmla="*/ 561118 h 1142333"/>
              <a:gd name="connsiteX117" fmla="*/ 1533429 w 7505700"/>
              <a:gd name="connsiteY117" fmla="*/ 581120 h 1142333"/>
              <a:gd name="connsiteX118" fmla="*/ 1533239 w 7505700"/>
              <a:gd name="connsiteY118" fmla="*/ 581215 h 1142333"/>
              <a:gd name="connsiteX119" fmla="*/ 992124 w 7505700"/>
              <a:gd name="connsiteY119" fmla="*/ 581215 h 1142333"/>
              <a:gd name="connsiteX120" fmla="*/ 1212627 w 7505700"/>
              <a:gd name="connsiteY120" fmla="*/ 821721 h 1142333"/>
              <a:gd name="connsiteX121" fmla="*/ 1393031 w 7505700"/>
              <a:gd name="connsiteY121" fmla="*/ 691419 h 1142333"/>
              <a:gd name="connsiteX122" fmla="*/ 1523333 w 7505700"/>
              <a:gd name="connsiteY122" fmla="*/ 691419 h 1142333"/>
              <a:gd name="connsiteX123" fmla="*/ 1212723 w 7505700"/>
              <a:gd name="connsiteY123" fmla="*/ 921925 h 1142333"/>
              <a:gd name="connsiteX124" fmla="*/ 862012 w 7505700"/>
              <a:gd name="connsiteY124" fmla="*/ 551116 h 1142333"/>
              <a:gd name="connsiteX125" fmla="*/ 1202721 w 7505700"/>
              <a:gd name="connsiteY125" fmla="*/ 180308 h 1142333"/>
              <a:gd name="connsiteX126" fmla="*/ 1673447 w 7505700"/>
              <a:gd name="connsiteY126" fmla="*/ 0 h 1142333"/>
              <a:gd name="connsiteX127" fmla="*/ 1803749 w 7505700"/>
              <a:gd name="connsiteY127" fmla="*/ 0 h 1142333"/>
              <a:gd name="connsiteX128" fmla="*/ 1803749 w 7505700"/>
              <a:gd name="connsiteY128" fmla="*/ 190405 h 1142333"/>
              <a:gd name="connsiteX129" fmla="*/ 1954053 w 7505700"/>
              <a:gd name="connsiteY129" fmla="*/ 190405 h 1142333"/>
              <a:gd name="connsiteX130" fmla="*/ 1954053 w 7505700"/>
              <a:gd name="connsiteY130" fmla="*/ 290608 h 1142333"/>
              <a:gd name="connsiteX131" fmla="*/ 1803749 w 7505700"/>
              <a:gd name="connsiteY131" fmla="*/ 290608 h 1142333"/>
              <a:gd name="connsiteX132" fmla="*/ 1803749 w 7505700"/>
              <a:gd name="connsiteY132" fmla="*/ 711518 h 1142333"/>
              <a:gd name="connsiteX133" fmla="*/ 1883949 w 7505700"/>
              <a:gd name="connsiteY133" fmla="*/ 821722 h 1142333"/>
              <a:gd name="connsiteX134" fmla="*/ 1954053 w 7505700"/>
              <a:gd name="connsiteY134" fmla="*/ 801719 h 1142333"/>
              <a:gd name="connsiteX135" fmla="*/ 1954053 w 7505700"/>
              <a:gd name="connsiteY135" fmla="*/ 901922 h 1142333"/>
              <a:gd name="connsiteX136" fmla="*/ 1873853 w 7505700"/>
              <a:gd name="connsiteY136" fmla="*/ 921925 h 1142333"/>
              <a:gd name="connsiteX137" fmla="*/ 1673447 w 7505700"/>
              <a:gd name="connsiteY137" fmla="*/ 721519 h 1142333"/>
              <a:gd name="connsiteX138" fmla="*/ 1673447 w 7505700"/>
              <a:gd name="connsiteY138" fmla="*/ 290608 h 1142333"/>
              <a:gd name="connsiteX139" fmla="*/ 1573244 w 7505700"/>
              <a:gd name="connsiteY139" fmla="*/ 290608 h 1142333"/>
              <a:gd name="connsiteX140" fmla="*/ 1573244 w 7505700"/>
              <a:gd name="connsiteY140" fmla="*/ 190405 h 1142333"/>
              <a:gd name="connsiteX141" fmla="*/ 1673447 w 7505700"/>
              <a:gd name="connsiteY141" fmla="*/ 190405 h 1142333"/>
              <a:gd name="connsiteX142" fmla="*/ 0 w 7505700"/>
              <a:gd name="connsiteY142" fmla="*/ 0 h 1142333"/>
              <a:gd name="connsiteX143" fmla="*/ 160306 w 7505700"/>
              <a:gd name="connsiteY143" fmla="*/ 0 h 1142333"/>
              <a:gd name="connsiteX144" fmla="*/ 561118 w 7505700"/>
              <a:gd name="connsiteY144" fmla="*/ 621316 h 1142333"/>
              <a:gd name="connsiteX145" fmla="*/ 641318 w 7505700"/>
              <a:gd name="connsiteY145" fmla="*/ 761619 h 1142333"/>
              <a:gd name="connsiteX146" fmla="*/ 641318 w 7505700"/>
              <a:gd name="connsiteY146" fmla="*/ 0 h 1142333"/>
              <a:gd name="connsiteX147" fmla="*/ 761524 w 7505700"/>
              <a:gd name="connsiteY147" fmla="*/ 0 h 1142333"/>
              <a:gd name="connsiteX148" fmla="*/ 761524 w 7505700"/>
              <a:gd name="connsiteY148" fmla="*/ 901922 h 1142333"/>
              <a:gd name="connsiteX149" fmla="*/ 601218 w 7505700"/>
              <a:gd name="connsiteY149" fmla="*/ 901922 h 1142333"/>
              <a:gd name="connsiteX150" fmla="*/ 200406 w 7505700"/>
              <a:gd name="connsiteY150" fmla="*/ 290608 h 1142333"/>
              <a:gd name="connsiteX151" fmla="*/ 130302 w 7505700"/>
              <a:gd name="connsiteY151" fmla="*/ 150305 h 1142333"/>
              <a:gd name="connsiteX152" fmla="*/ 120302 w 7505700"/>
              <a:gd name="connsiteY152" fmla="*/ 150305 h 1142333"/>
              <a:gd name="connsiteX153" fmla="*/ 130302 w 7505700"/>
              <a:gd name="connsiteY153" fmla="*/ 310610 h 1142333"/>
              <a:gd name="connsiteX154" fmla="*/ 130302 w 7505700"/>
              <a:gd name="connsiteY154" fmla="*/ 901827 h 1142333"/>
              <a:gd name="connsiteX155" fmla="*/ 0 w 7505700"/>
              <a:gd name="connsiteY155" fmla="*/ 901827 h 1142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</a:cxnLst>
            <a:rect l="l" t="t" r="r" b="b"/>
            <a:pathLst>
              <a:path w="7505700" h="1142333">
                <a:moveTo>
                  <a:pt x="5882163" y="551211"/>
                </a:moveTo>
                <a:cubicBezTo>
                  <a:pt x="5842063" y="581310"/>
                  <a:pt x="5781960" y="601313"/>
                  <a:pt x="5731859" y="611314"/>
                </a:cubicBezTo>
                <a:cubicBezTo>
                  <a:pt x="5641657" y="631316"/>
                  <a:pt x="5541454" y="641413"/>
                  <a:pt x="5541454" y="721518"/>
                </a:cubicBezTo>
                <a:cubicBezTo>
                  <a:pt x="5541454" y="791622"/>
                  <a:pt x="5601557" y="821721"/>
                  <a:pt x="5671756" y="821721"/>
                </a:cubicBezTo>
                <a:cubicBezTo>
                  <a:pt x="5812059" y="821721"/>
                  <a:pt x="5882163" y="721518"/>
                  <a:pt x="5882163" y="581215"/>
                </a:cubicBezTo>
                <a:close/>
                <a:moveTo>
                  <a:pt x="1202531" y="280606"/>
                </a:moveTo>
                <a:cubicBezTo>
                  <a:pt x="1092327" y="280606"/>
                  <a:pt x="1012126" y="350710"/>
                  <a:pt x="992124" y="491014"/>
                </a:cubicBezTo>
                <a:lnTo>
                  <a:pt x="1402937" y="491014"/>
                </a:lnTo>
                <a:cubicBezTo>
                  <a:pt x="1392937" y="350710"/>
                  <a:pt x="1312735" y="280606"/>
                  <a:pt x="1202531" y="280606"/>
                </a:cubicBezTo>
                <a:close/>
                <a:moveTo>
                  <a:pt x="3106579" y="280511"/>
                </a:moveTo>
                <a:cubicBezTo>
                  <a:pt x="2966276" y="280511"/>
                  <a:pt x="2886075" y="380714"/>
                  <a:pt x="2886075" y="551116"/>
                </a:cubicBezTo>
                <a:cubicBezTo>
                  <a:pt x="2886075" y="711422"/>
                  <a:pt x="2966276" y="821721"/>
                  <a:pt x="3106579" y="821721"/>
                </a:cubicBezTo>
                <a:cubicBezTo>
                  <a:pt x="3236881" y="821721"/>
                  <a:pt x="3316986" y="711517"/>
                  <a:pt x="3316986" y="551116"/>
                </a:cubicBezTo>
                <a:cubicBezTo>
                  <a:pt x="3316986" y="380714"/>
                  <a:pt x="3236786" y="280511"/>
                  <a:pt x="3106579" y="280511"/>
                </a:cubicBezTo>
                <a:close/>
                <a:moveTo>
                  <a:pt x="5020532" y="270509"/>
                </a:moveTo>
                <a:cubicBezTo>
                  <a:pt x="4890230" y="270509"/>
                  <a:pt x="4800028" y="400812"/>
                  <a:pt x="4800028" y="551116"/>
                </a:cubicBezTo>
                <a:cubicBezTo>
                  <a:pt x="4800028" y="701421"/>
                  <a:pt x="4890230" y="821721"/>
                  <a:pt x="5020532" y="821721"/>
                </a:cubicBezTo>
                <a:cubicBezTo>
                  <a:pt x="5140738" y="821721"/>
                  <a:pt x="5220938" y="711517"/>
                  <a:pt x="5220938" y="541115"/>
                </a:cubicBezTo>
                <a:cubicBezTo>
                  <a:pt x="5220938" y="380809"/>
                  <a:pt x="5140738" y="270509"/>
                  <a:pt x="5020532" y="270509"/>
                </a:cubicBezTo>
                <a:close/>
                <a:moveTo>
                  <a:pt x="6824376" y="190404"/>
                </a:moveTo>
                <a:lnTo>
                  <a:pt x="6964680" y="190404"/>
                </a:lnTo>
                <a:lnTo>
                  <a:pt x="7135082" y="661415"/>
                </a:lnTo>
                <a:cubicBezTo>
                  <a:pt x="7145083" y="701516"/>
                  <a:pt x="7155084" y="741616"/>
                  <a:pt x="7165181" y="791717"/>
                </a:cubicBezTo>
                <a:lnTo>
                  <a:pt x="7175182" y="791717"/>
                </a:lnTo>
                <a:cubicBezTo>
                  <a:pt x="7185183" y="741616"/>
                  <a:pt x="7195185" y="701516"/>
                  <a:pt x="7205281" y="661415"/>
                </a:cubicBezTo>
                <a:lnTo>
                  <a:pt x="7375683" y="190404"/>
                </a:lnTo>
                <a:lnTo>
                  <a:pt x="7505700" y="190404"/>
                </a:lnTo>
                <a:lnTo>
                  <a:pt x="7245191" y="881824"/>
                </a:lnTo>
                <a:cubicBezTo>
                  <a:pt x="7205091" y="982027"/>
                  <a:pt x="7114889" y="1142333"/>
                  <a:pt x="6954583" y="1142333"/>
                </a:cubicBezTo>
                <a:cubicBezTo>
                  <a:pt x="6904482" y="1142333"/>
                  <a:pt x="6874382" y="1132331"/>
                  <a:pt x="6864381" y="1122330"/>
                </a:cubicBezTo>
                <a:lnTo>
                  <a:pt x="6864381" y="1022127"/>
                </a:lnTo>
                <a:cubicBezTo>
                  <a:pt x="6884384" y="1032128"/>
                  <a:pt x="6914483" y="1042130"/>
                  <a:pt x="6944582" y="1042130"/>
                </a:cubicBezTo>
                <a:cubicBezTo>
                  <a:pt x="7034784" y="1042130"/>
                  <a:pt x="7084885" y="982027"/>
                  <a:pt x="7114984" y="921924"/>
                </a:cubicBezTo>
                <a:close/>
                <a:moveTo>
                  <a:pt x="6533769" y="180403"/>
                </a:moveTo>
                <a:cubicBezTo>
                  <a:pt x="6674072" y="180403"/>
                  <a:pt x="6774275" y="280606"/>
                  <a:pt x="6774275" y="420909"/>
                </a:cubicBezTo>
                <a:lnTo>
                  <a:pt x="6774180" y="420909"/>
                </a:lnTo>
                <a:lnTo>
                  <a:pt x="6774180" y="901922"/>
                </a:lnTo>
                <a:lnTo>
                  <a:pt x="6653974" y="901922"/>
                </a:lnTo>
                <a:lnTo>
                  <a:pt x="6653974" y="451008"/>
                </a:lnTo>
                <a:cubicBezTo>
                  <a:pt x="6653974" y="340804"/>
                  <a:pt x="6593871" y="280606"/>
                  <a:pt x="6503669" y="280606"/>
                </a:cubicBezTo>
                <a:cubicBezTo>
                  <a:pt x="6383464" y="280606"/>
                  <a:pt x="6303263" y="370808"/>
                  <a:pt x="6303263" y="541115"/>
                </a:cubicBezTo>
                <a:lnTo>
                  <a:pt x="6303263" y="901827"/>
                </a:lnTo>
                <a:lnTo>
                  <a:pt x="6183058" y="901827"/>
                </a:lnTo>
                <a:lnTo>
                  <a:pt x="6183058" y="190404"/>
                </a:lnTo>
                <a:lnTo>
                  <a:pt x="6303263" y="190404"/>
                </a:lnTo>
                <a:lnTo>
                  <a:pt x="6303263" y="360807"/>
                </a:lnTo>
                <a:cubicBezTo>
                  <a:pt x="6323266" y="240601"/>
                  <a:pt x="6423469" y="180403"/>
                  <a:pt x="6533769" y="180403"/>
                </a:cubicBezTo>
                <a:close/>
                <a:moveTo>
                  <a:pt x="5731859" y="180403"/>
                </a:moveTo>
                <a:cubicBezTo>
                  <a:pt x="5912262" y="180403"/>
                  <a:pt x="6012465" y="260604"/>
                  <a:pt x="6012465" y="420909"/>
                </a:cubicBezTo>
                <a:lnTo>
                  <a:pt x="6012465" y="741616"/>
                </a:lnTo>
                <a:cubicBezTo>
                  <a:pt x="6012465" y="811720"/>
                  <a:pt x="6042564" y="821817"/>
                  <a:pt x="6062566" y="821817"/>
                </a:cubicBezTo>
                <a:cubicBezTo>
                  <a:pt x="6082569" y="821817"/>
                  <a:pt x="6102667" y="811815"/>
                  <a:pt x="6122669" y="811815"/>
                </a:cubicBezTo>
                <a:lnTo>
                  <a:pt x="6122765" y="811720"/>
                </a:lnTo>
                <a:lnTo>
                  <a:pt x="6122765" y="901922"/>
                </a:lnTo>
                <a:cubicBezTo>
                  <a:pt x="6092666" y="911923"/>
                  <a:pt x="6062662" y="911923"/>
                  <a:pt x="6032563" y="911923"/>
                </a:cubicBezTo>
                <a:cubicBezTo>
                  <a:pt x="5932360" y="911923"/>
                  <a:pt x="5892259" y="851820"/>
                  <a:pt x="5892259" y="771620"/>
                </a:cubicBezTo>
                <a:lnTo>
                  <a:pt x="5892259" y="741521"/>
                </a:lnTo>
                <a:lnTo>
                  <a:pt x="5882258" y="741521"/>
                </a:lnTo>
                <a:cubicBezTo>
                  <a:pt x="5852160" y="851725"/>
                  <a:pt x="5762053" y="921924"/>
                  <a:pt x="5641752" y="921924"/>
                </a:cubicBezTo>
                <a:cubicBezTo>
                  <a:pt x="5521451" y="921924"/>
                  <a:pt x="5421248" y="861822"/>
                  <a:pt x="5421248" y="731520"/>
                </a:cubicBezTo>
                <a:cubicBezTo>
                  <a:pt x="5421248" y="561117"/>
                  <a:pt x="5571553" y="541115"/>
                  <a:pt x="5711856" y="521112"/>
                </a:cubicBezTo>
                <a:cubicBezTo>
                  <a:pt x="5822060" y="501110"/>
                  <a:pt x="5882258" y="481012"/>
                  <a:pt x="5882258" y="390810"/>
                </a:cubicBezTo>
                <a:cubicBezTo>
                  <a:pt x="5882258" y="330708"/>
                  <a:pt x="5842158" y="270605"/>
                  <a:pt x="5731954" y="270605"/>
                </a:cubicBezTo>
                <a:cubicBezTo>
                  <a:pt x="5621750" y="270605"/>
                  <a:pt x="5561552" y="320706"/>
                  <a:pt x="5561552" y="430911"/>
                </a:cubicBezTo>
                <a:lnTo>
                  <a:pt x="5431250" y="430911"/>
                </a:lnTo>
                <a:cubicBezTo>
                  <a:pt x="5441251" y="270605"/>
                  <a:pt x="5541454" y="180403"/>
                  <a:pt x="5731859" y="180403"/>
                </a:cubicBezTo>
                <a:close/>
                <a:moveTo>
                  <a:pt x="5050631" y="180403"/>
                </a:moveTo>
                <a:cubicBezTo>
                  <a:pt x="5231035" y="180403"/>
                  <a:pt x="5351240" y="330708"/>
                  <a:pt x="5351240" y="541115"/>
                </a:cubicBezTo>
                <a:cubicBezTo>
                  <a:pt x="5351240" y="761619"/>
                  <a:pt x="5220938" y="921924"/>
                  <a:pt x="5050631" y="921924"/>
                </a:cubicBezTo>
                <a:cubicBezTo>
                  <a:pt x="4940427" y="921924"/>
                  <a:pt x="4840224" y="861822"/>
                  <a:pt x="4810125" y="741521"/>
                </a:cubicBezTo>
                <a:lnTo>
                  <a:pt x="4800124" y="741521"/>
                </a:lnTo>
                <a:lnTo>
                  <a:pt x="4800124" y="1142333"/>
                </a:lnTo>
                <a:lnTo>
                  <a:pt x="4679918" y="1142333"/>
                </a:lnTo>
                <a:lnTo>
                  <a:pt x="4679918" y="190404"/>
                </a:lnTo>
                <a:lnTo>
                  <a:pt x="4800124" y="190404"/>
                </a:lnTo>
                <a:lnTo>
                  <a:pt x="4800124" y="360807"/>
                </a:lnTo>
                <a:lnTo>
                  <a:pt x="4810125" y="360807"/>
                </a:lnTo>
                <a:cubicBezTo>
                  <a:pt x="4840224" y="240601"/>
                  <a:pt x="4940427" y="180403"/>
                  <a:pt x="5050631" y="180403"/>
                </a:cubicBezTo>
                <a:close/>
                <a:moveTo>
                  <a:pt x="3888010" y="180403"/>
                </a:moveTo>
                <a:cubicBezTo>
                  <a:pt x="3988212" y="180403"/>
                  <a:pt x="4078414" y="240506"/>
                  <a:pt x="4108513" y="360807"/>
                </a:cubicBezTo>
                <a:cubicBezTo>
                  <a:pt x="4138612" y="230505"/>
                  <a:pt x="4238815" y="180403"/>
                  <a:pt x="4329017" y="180403"/>
                </a:cubicBezTo>
                <a:cubicBezTo>
                  <a:pt x="4459319" y="180403"/>
                  <a:pt x="4569523" y="270605"/>
                  <a:pt x="4569523" y="420909"/>
                </a:cubicBezTo>
                <a:lnTo>
                  <a:pt x="4569523" y="901922"/>
                </a:lnTo>
                <a:lnTo>
                  <a:pt x="4439221" y="901922"/>
                </a:lnTo>
                <a:lnTo>
                  <a:pt x="4439221" y="430911"/>
                </a:lnTo>
                <a:cubicBezTo>
                  <a:pt x="4439221" y="340709"/>
                  <a:pt x="4379119" y="280606"/>
                  <a:pt x="4298918" y="280606"/>
                </a:cubicBezTo>
                <a:cubicBezTo>
                  <a:pt x="4188714" y="280606"/>
                  <a:pt x="4118515" y="370808"/>
                  <a:pt x="4118515" y="541115"/>
                </a:cubicBezTo>
                <a:lnTo>
                  <a:pt x="4118515" y="901827"/>
                </a:lnTo>
                <a:lnTo>
                  <a:pt x="3988212" y="901827"/>
                </a:lnTo>
                <a:lnTo>
                  <a:pt x="3988212" y="430815"/>
                </a:lnTo>
                <a:cubicBezTo>
                  <a:pt x="3988212" y="340613"/>
                  <a:pt x="3928110" y="280511"/>
                  <a:pt x="3847909" y="280511"/>
                </a:cubicBezTo>
                <a:cubicBezTo>
                  <a:pt x="3737705" y="280511"/>
                  <a:pt x="3657504" y="390715"/>
                  <a:pt x="3657504" y="541020"/>
                </a:cubicBezTo>
                <a:lnTo>
                  <a:pt x="3657504" y="901731"/>
                </a:lnTo>
                <a:lnTo>
                  <a:pt x="3537299" y="901731"/>
                </a:lnTo>
                <a:lnTo>
                  <a:pt x="3537299" y="190404"/>
                </a:lnTo>
                <a:lnTo>
                  <a:pt x="3657504" y="190404"/>
                </a:lnTo>
                <a:lnTo>
                  <a:pt x="3657504" y="360807"/>
                </a:lnTo>
                <a:cubicBezTo>
                  <a:pt x="3687603" y="240601"/>
                  <a:pt x="3777710" y="180403"/>
                  <a:pt x="3888010" y="180403"/>
                </a:cubicBezTo>
                <a:close/>
                <a:moveTo>
                  <a:pt x="3106484" y="180308"/>
                </a:moveTo>
                <a:cubicBezTo>
                  <a:pt x="3326892" y="180308"/>
                  <a:pt x="3447193" y="330612"/>
                  <a:pt x="3447193" y="551116"/>
                </a:cubicBezTo>
                <a:cubicBezTo>
                  <a:pt x="3447193" y="771620"/>
                  <a:pt x="3316891" y="921925"/>
                  <a:pt x="3106484" y="921925"/>
                </a:cubicBezTo>
                <a:cubicBezTo>
                  <a:pt x="2896076" y="921925"/>
                  <a:pt x="2755773" y="771620"/>
                  <a:pt x="2755773" y="551116"/>
                </a:cubicBezTo>
                <a:cubicBezTo>
                  <a:pt x="2755773" y="330612"/>
                  <a:pt x="2886075" y="180308"/>
                  <a:pt x="3106484" y="180308"/>
                </a:cubicBezTo>
                <a:close/>
                <a:moveTo>
                  <a:pt x="2354865" y="180308"/>
                </a:moveTo>
                <a:cubicBezTo>
                  <a:pt x="2535268" y="180308"/>
                  <a:pt x="2665475" y="290512"/>
                  <a:pt x="2675572" y="460915"/>
                </a:cubicBezTo>
                <a:lnTo>
                  <a:pt x="2545270" y="460915"/>
                </a:lnTo>
                <a:cubicBezTo>
                  <a:pt x="2535268" y="360711"/>
                  <a:pt x="2485167" y="280511"/>
                  <a:pt x="2354865" y="280511"/>
                </a:cubicBezTo>
                <a:cubicBezTo>
                  <a:pt x="2224563" y="280511"/>
                  <a:pt x="2134361" y="390715"/>
                  <a:pt x="2134361" y="551116"/>
                </a:cubicBezTo>
                <a:cubicBezTo>
                  <a:pt x="2134361" y="711517"/>
                  <a:pt x="2224563" y="821721"/>
                  <a:pt x="2354865" y="821721"/>
                </a:cubicBezTo>
                <a:cubicBezTo>
                  <a:pt x="2465069" y="821721"/>
                  <a:pt x="2535268" y="751618"/>
                  <a:pt x="2555271" y="631317"/>
                </a:cubicBezTo>
                <a:lnTo>
                  <a:pt x="2675476" y="631317"/>
                </a:lnTo>
                <a:cubicBezTo>
                  <a:pt x="2665475" y="811720"/>
                  <a:pt x="2535173" y="921925"/>
                  <a:pt x="2354770" y="921925"/>
                </a:cubicBezTo>
                <a:cubicBezTo>
                  <a:pt x="2154363" y="921925"/>
                  <a:pt x="2004059" y="771620"/>
                  <a:pt x="2004059" y="551116"/>
                </a:cubicBezTo>
                <a:lnTo>
                  <a:pt x="2004154" y="551116"/>
                </a:lnTo>
                <a:cubicBezTo>
                  <a:pt x="2004154" y="330612"/>
                  <a:pt x="2144458" y="180308"/>
                  <a:pt x="2354865" y="180308"/>
                </a:cubicBezTo>
                <a:close/>
                <a:moveTo>
                  <a:pt x="1202721" y="180308"/>
                </a:moveTo>
                <a:cubicBezTo>
                  <a:pt x="1413129" y="180308"/>
                  <a:pt x="1533429" y="340614"/>
                  <a:pt x="1533429" y="561118"/>
                </a:cubicBezTo>
                <a:lnTo>
                  <a:pt x="1533429" y="581120"/>
                </a:lnTo>
                <a:lnTo>
                  <a:pt x="1533239" y="581215"/>
                </a:lnTo>
                <a:lnTo>
                  <a:pt x="992124" y="581215"/>
                </a:lnTo>
                <a:cubicBezTo>
                  <a:pt x="1002126" y="731520"/>
                  <a:pt x="1092327" y="821721"/>
                  <a:pt x="1212627" y="821721"/>
                </a:cubicBezTo>
                <a:cubicBezTo>
                  <a:pt x="1302829" y="821721"/>
                  <a:pt x="1383029" y="771620"/>
                  <a:pt x="1393031" y="691419"/>
                </a:cubicBezTo>
                <a:lnTo>
                  <a:pt x="1523333" y="691419"/>
                </a:lnTo>
                <a:cubicBezTo>
                  <a:pt x="1503330" y="831723"/>
                  <a:pt x="1373028" y="921925"/>
                  <a:pt x="1212723" y="921925"/>
                </a:cubicBezTo>
                <a:cubicBezTo>
                  <a:pt x="1002315" y="921925"/>
                  <a:pt x="862012" y="781621"/>
                  <a:pt x="862012" y="551116"/>
                </a:cubicBezTo>
                <a:cubicBezTo>
                  <a:pt x="862012" y="340709"/>
                  <a:pt x="992314" y="180308"/>
                  <a:pt x="1202721" y="180308"/>
                </a:cubicBezTo>
                <a:close/>
                <a:moveTo>
                  <a:pt x="1673447" y="0"/>
                </a:moveTo>
                <a:lnTo>
                  <a:pt x="1803749" y="0"/>
                </a:lnTo>
                <a:lnTo>
                  <a:pt x="1803749" y="190405"/>
                </a:lnTo>
                <a:lnTo>
                  <a:pt x="1954053" y="190405"/>
                </a:lnTo>
                <a:lnTo>
                  <a:pt x="1954053" y="290608"/>
                </a:lnTo>
                <a:lnTo>
                  <a:pt x="1803749" y="290608"/>
                </a:lnTo>
                <a:lnTo>
                  <a:pt x="1803749" y="711518"/>
                </a:lnTo>
                <a:cubicBezTo>
                  <a:pt x="1803749" y="791718"/>
                  <a:pt x="1833848" y="821722"/>
                  <a:pt x="1883949" y="821722"/>
                </a:cubicBezTo>
                <a:cubicBezTo>
                  <a:pt x="1914049" y="821722"/>
                  <a:pt x="1934051" y="811721"/>
                  <a:pt x="1954053" y="801719"/>
                </a:cubicBezTo>
                <a:lnTo>
                  <a:pt x="1954053" y="901922"/>
                </a:lnTo>
                <a:cubicBezTo>
                  <a:pt x="1934051" y="911924"/>
                  <a:pt x="1903952" y="921925"/>
                  <a:pt x="1873853" y="921925"/>
                </a:cubicBezTo>
                <a:cubicBezTo>
                  <a:pt x="1753648" y="921925"/>
                  <a:pt x="1673447" y="861822"/>
                  <a:pt x="1673447" y="721519"/>
                </a:cubicBezTo>
                <a:lnTo>
                  <a:pt x="1673447" y="290608"/>
                </a:lnTo>
                <a:lnTo>
                  <a:pt x="1573244" y="290608"/>
                </a:lnTo>
                <a:lnTo>
                  <a:pt x="1573244" y="190405"/>
                </a:lnTo>
                <a:lnTo>
                  <a:pt x="1673447" y="190405"/>
                </a:lnTo>
                <a:close/>
                <a:moveTo>
                  <a:pt x="0" y="0"/>
                </a:moveTo>
                <a:lnTo>
                  <a:pt x="160306" y="0"/>
                </a:lnTo>
                <a:lnTo>
                  <a:pt x="561118" y="621316"/>
                </a:lnTo>
                <a:cubicBezTo>
                  <a:pt x="591217" y="671417"/>
                  <a:pt x="621221" y="721519"/>
                  <a:pt x="641318" y="761619"/>
                </a:cubicBezTo>
                <a:lnTo>
                  <a:pt x="641318" y="0"/>
                </a:lnTo>
                <a:lnTo>
                  <a:pt x="761524" y="0"/>
                </a:lnTo>
                <a:lnTo>
                  <a:pt x="761524" y="901922"/>
                </a:lnTo>
                <a:lnTo>
                  <a:pt x="601218" y="901922"/>
                </a:lnTo>
                <a:lnTo>
                  <a:pt x="200406" y="290608"/>
                </a:lnTo>
                <a:cubicBezTo>
                  <a:pt x="170307" y="240506"/>
                  <a:pt x="140304" y="190405"/>
                  <a:pt x="130302" y="150305"/>
                </a:cubicBezTo>
                <a:lnTo>
                  <a:pt x="120302" y="150305"/>
                </a:lnTo>
                <a:cubicBezTo>
                  <a:pt x="130302" y="190405"/>
                  <a:pt x="130302" y="250508"/>
                  <a:pt x="130302" y="310610"/>
                </a:cubicBezTo>
                <a:lnTo>
                  <a:pt x="130302" y="901827"/>
                </a:lnTo>
                <a:lnTo>
                  <a:pt x="0" y="901827"/>
                </a:lnTo>
                <a:close/>
              </a:path>
            </a:pathLst>
          </a:custGeom>
          <a:solidFill>
            <a:srgbClr val="141E1E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09999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7" r:id="rId1"/>
    <p:sldLayoutId id="2147483732" r:id="rId2"/>
    <p:sldLayoutId id="2147483821" r:id="rId3"/>
    <p:sldLayoutId id="2147483755" r:id="rId4"/>
    <p:sldLayoutId id="2147483798" r:id="rId5"/>
    <p:sldLayoutId id="2147483799" r:id="rId6"/>
    <p:sldLayoutId id="2147483801" r:id="rId7"/>
    <p:sldLayoutId id="2147483757" r:id="rId8"/>
    <p:sldLayoutId id="2147483800" r:id="rId9"/>
    <p:sldLayoutId id="2147483822" r:id="rId10"/>
    <p:sldLayoutId id="2147483823" r:id="rId11"/>
    <p:sldLayoutId id="2147483794" r:id="rId12"/>
    <p:sldLayoutId id="2147483795" r:id="rId13"/>
    <p:sldLayoutId id="2147483809" r:id="rId14"/>
    <p:sldLayoutId id="2147483824" r:id="rId15"/>
    <p:sldLayoutId id="2147483808" r:id="rId16"/>
    <p:sldLayoutId id="2147483812" r:id="rId17"/>
    <p:sldLayoutId id="2147483813" r:id="rId18"/>
    <p:sldLayoutId id="2147483803" r:id="rId19"/>
    <p:sldLayoutId id="2147483802" r:id="rId20"/>
    <p:sldLayoutId id="2147483807" r:id="rId21"/>
    <p:sldLayoutId id="2147483806" r:id="rId22"/>
    <p:sldLayoutId id="2147483772" r:id="rId23"/>
    <p:sldLayoutId id="2147483743" r:id="rId24"/>
    <p:sldLayoutId id="2147483744" r:id="rId25"/>
    <p:sldLayoutId id="2147483815" r:id="rId26"/>
    <p:sldLayoutId id="2147483816" r:id="rId27"/>
    <p:sldLayoutId id="2147483817" r:id="rId28"/>
    <p:sldLayoutId id="2147483765" r:id="rId29"/>
    <p:sldLayoutId id="2147483814" r:id="rId30"/>
    <p:sldLayoutId id="2147483818" r:id="rId31"/>
  </p:sldLayoutIdLst>
  <p:hf hdr="0"/>
  <p:txStyles>
    <p:titleStyle>
      <a:lvl1pPr algn="l" defTabSz="914400" rtl="0" eaLnBrk="1" latinLnBrk="0" hangingPunct="1">
        <a:lnSpc>
          <a:spcPct val="83000"/>
        </a:lnSpc>
        <a:spcBef>
          <a:spcPct val="0"/>
        </a:spcBef>
        <a:buNone/>
        <a:defRPr sz="3300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6000" indent="-216000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Clr>
          <a:schemeClr val="accent5"/>
        </a:buClr>
        <a:buSzPct val="70000"/>
        <a:buFont typeface="Wingdings" panose="05000000000000000000" pitchFamily="2" charset="2"/>
        <a:buChar char="n"/>
        <a:defRPr sz="1800" kern="1200" spc="0" baseline="0">
          <a:solidFill>
            <a:schemeClr val="tx1"/>
          </a:solidFill>
          <a:latin typeface="+mn-lt"/>
          <a:ea typeface="+mn-ea"/>
          <a:cs typeface="+mn-cs"/>
        </a:defRPr>
      </a:lvl1pPr>
      <a:lvl2pPr marL="432000" indent="-216000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Clr>
          <a:schemeClr val="tx1"/>
        </a:buClr>
        <a:buSzPct val="70000"/>
        <a:buFont typeface="Wingdings" panose="05000000000000000000" pitchFamily="2" charset="2"/>
        <a:buChar char="n"/>
        <a:defRPr sz="18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48000" indent="-216000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Clr>
          <a:schemeClr val="tx1"/>
        </a:buClr>
        <a:buSzPct val="70000"/>
        <a:buFont typeface="Wingdings" panose="05000000000000000000" pitchFamily="2" charset="2"/>
        <a:buChar char="n"/>
        <a:defRPr sz="18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8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​"/>
        <a:defRPr sz="2200" b="0" kern="1200" spc="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8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​"/>
        <a:tabLst/>
        <a:defRPr sz="2200" b="1" kern="1200" spc="0">
          <a:solidFill>
            <a:schemeClr val="tx1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15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​"/>
        <a:defRPr sz="1500" kern="1200" spc="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113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​"/>
        <a:defRPr sz="1200" b="0" kern="1200" spc="0" baseline="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104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​"/>
        <a:defRPr sz="3300" kern="1200" spc="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​"/>
        <a:defRPr sz="6400" kern="1200" spc="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17" userDrawn="1">
          <p15:clr>
            <a:srgbClr val="A4A3A4"/>
          </p15:clr>
        </p15:guide>
        <p15:guide id="2" pos="1890" userDrawn="1">
          <p15:clr>
            <a:srgbClr val="A4A3A4"/>
          </p15:clr>
        </p15:guide>
        <p15:guide id="3" orient="horz" pos="117" userDrawn="1">
          <p15:clr>
            <a:srgbClr val="A4A3A4"/>
          </p15:clr>
        </p15:guide>
        <p15:guide id="4" orient="horz" pos="4202" userDrawn="1">
          <p15:clr>
            <a:srgbClr val="A4A3A4"/>
          </p15:clr>
        </p15:guide>
        <p15:guide id="5" pos="2008" userDrawn="1">
          <p15:clr>
            <a:srgbClr val="A4A3A4"/>
          </p15:clr>
        </p15:guide>
        <p15:guide id="6" pos="3781" userDrawn="1">
          <p15:clr>
            <a:srgbClr val="A4A3A4"/>
          </p15:clr>
        </p15:guide>
        <p15:guide id="7" pos="3898" userDrawn="1">
          <p15:clr>
            <a:srgbClr val="A4A3A4"/>
          </p15:clr>
        </p15:guide>
        <p15:guide id="8" pos="5671" userDrawn="1">
          <p15:clr>
            <a:srgbClr val="A4A3A4"/>
          </p15:clr>
        </p15:guide>
        <p15:guide id="9" pos="5789" userDrawn="1">
          <p15:clr>
            <a:srgbClr val="A4A3A4"/>
          </p15:clr>
        </p15:guide>
        <p15:guide id="10" pos="7562" userDrawn="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arlalexander.ca/introduction-command-line-interface/" TargetMode="External"/><Relationship Id="rId5" Type="http://schemas.openxmlformats.org/officeDocument/2006/relationships/image" Target="../media/image7.png"/><Relationship Id="rId4" Type="http://schemas.openxmlformats.org/officeDocument/2006/relationships/hyperlink" Target="https://www.podfeet.com/blog/2020/06/read-to-me-siri/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1012AEB-275D-1B4E-F4B1-574029B7C9B9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da-DK" dirty="0"/>
              <a:t>21 June, 2023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1C90B37-F65B-8060-EEAC-3C806253F607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BE4677-50D1-0DB8-E31D-7C32F785B76E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3AA811B-2EBD-4900-905E-5BE206449611}" type="slidenum">
              <a:rPr lang="da-DK" smtClean="0"/>
              <a:pPr/>
              <a:t>1</a:t>
            </a:fld>
            <a:endParaRPr lang="da-DK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C583BC1-11AB-F347-57F1-9247C47F49C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a-DK" dirty="0"/>
              <a:t>COE – UI </a:t>
            </a:r>
            <a:r>
              <a:rPr lang="da-DK" dirty="0" err="1"/>
              <a:t>Testing</a:t>
            </a:r>
            <a:endParaRPr lang="da-DK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A000531-C148-22AE-45FA-C7FB04DCA23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da-DK" dirty="0"/>
              <a:t>28/02/2024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B0A3AF0-C07B-2D08-5786-1B15A52948B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da-DK" dirty="0"/>
              <a:t>Trần Hữu Quốc Thông</a:t>
            </a:r>
          </a:p>
          <a:p>
            <a:r>
              <a:rPr lang="da-DK" dirty="0"/>
              <a:t>Nguyễn Lê Thanh Tâm</a:t>
            </a:r>
          </a:p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3419054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72BAF4D-82D9-34B7-C622-5998068E06FD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GB"/>
              <a:t>21 June, 2023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54969A-4176-3AF0-1296-CA8EA7A3928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C7AA4E7-98A2-54E5-4318-A01990307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  <a:endParaRPr lang="en-V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123C16-F05E-BCD6-D220-0C774916C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10</a:t>
            </a:fld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3D15BC5-A176-8536-BFBD-32DC63E974FB}"/>
              </a:ext>
            </a:extLst>
          </p:cNvPr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endParaRPr lang="en-VN" dirty="0"/>
          </a:p>
        </p:txBody>
      </p:sp>
    </p:spTree>
    <p:extLst>
      <p:ext uri="{BB962C8B-B14F-4D97-AF65-F5344CB8AC3E}">
        <p14:creationId xmlns:p14="http://schemas.microsoft.com/office/powerpoint/2010/main" val="8394401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72BAF4D-82D9-34B7-C622-5998068E06FD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GB"/>
              <a:t>21 June, 2023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54969A-4176-3AF0-1296-CA8EA7A3928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C7AA4E7-98A2-54E5-4318-A01990307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123C16-F05E-BCD6-D220-0C774916C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11</a:t>
            </a:fld>
            <a:endParaRPr lang="en-GB" dirty="0"/>
          </a:p>
        </p:txBody>
      </p:sp>
      <p:pic>
        <p:nvPicPr>
          <p:cNvPr id="8" name="Content Placeholder 7" descr="Wood human figure">
            <a:extLst>
              <a:ext uri="{FF2B5EF4-FFF2-40B4-BE49-F238E27FC236}">
                <a16:creationId xmlns:a16="http://schemas.microsoft.com/office/drawing/2014/main" id="{E5346D70-8865-1A6F-7C3A-C25AA4F91AE4}"/>
              </a:ext>
            </a:extLst>
          </p:cNvPr>
          <p:cNvPicPr>
            <a:picLocks noGrp="1" noChangeAspect="1"/>
          </p:cNvPicPr>
          <p:nvPr>
            <p:ph idx="17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4144" y="1147763"/>
            <a:ext cx="6843712" cy="4562475"/>
          </a:xfrm>
        </p:spPr>
      </p:pic>
    </p:spTree>
    <p:extLst>
      <p:ext uri="{BB962C8B-B14F-4D97-AF65-F5344CB8AC3E}">
        <p14:creationId xmlns:p14="http://schemas.microsoft.com/office/powerpoint/2010/main" val="5342508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B16AEAE-077D-5FC0-203B-370BD7083CC6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da-DK" dirty="0"/>
              <a:t>21 June, 2023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5B345D5-C623-D5DE-1AB2-1D85E22E731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43F9F1-9471-D057-D0FF-4DFEAB823A8B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3AA811B-2EBD-4900-905E-5BE206449611}" type="slidenum">
              <a:rPr lang="da-DK" smtClean="0"/>
              <a:pPr/>
              <a:t>12</a:t>
            </a:fld>
            <a:endParaRPr lang="da-DK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EA58194-9CE3-7CC1-A519-C09A6671CB8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41805263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4EB9AE5-6035-4A34-124D-8B5F5EC26B76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da-DK" dirty="0"/>
              <a:t>21 June, 2023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291FD2F-EE3C-C6F6-157D-848FB8C022E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0EBBEB-B3C4-5E66-74FE-68AAF2B937E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a-DK" sz="2800" dirty="0" err="1"/>
              <a:t>About</a:t>
            </a:r>
            <a:r>
              <a:rPr lang="da-DK" sz="2800" dirty="0"/>
              <a:t> </a:t>
            </a:r>
            <a:r>
              <a:rPr lang="da-DK" sz="2800" dirty="0" err="1"/>
              <a:t>us</a:t>
            </a:r>
            <a:endParaRPr lang="da-DK" sz="2800" dirty="0"/>
          </a:p>
          <a:p>
            <a:r>
              <a:rPr lang="da-DK" sz="2800" dirty="0" err="1"/>
              <a:t>What</a:t>
            </a:r>
            <a:r>
              <a:rPr lang="da-DK" sz="2800" dirty="0"/>
              <a:t> is UI </a:t>
            </a:r>
            <a:r>
              <a:rPr lang="da-DK" sz="2800" dirty="0" err="1"/>
              <a:t>Testing</a:t>
            </a:r>
            <a:r>
              <a:rPr lang="da-DK" sz="2800" dirty="0"/>
              <a:t>?</a:t>
            </a:r>
          </a:p>
          <a:p>
            <a:r>
              <a:rPr lang="da-DK" sz="2800" dirty="0"/>
              <a:t>Differences </a:t>
            </a:r>
            <a:r>
              <a:rPr lang="da-DK" sz="2800" dirty="0" err="1"/>
              <a:t>between</a:t>
            </a:r>
            <a:r>
              <a:rPr lang="da-DK" sz="2800" dirty="0"/>
              <a:t> UI &amp; UX </a:t>
            </a:r>
            <a:r>
              <a:rPr lang="da-DK" sz="2800" dirty="0" err="1"/>
              <a:t>Testing</a:t>
            </a:r>
            <a:endParaRPr lang="da-DK" sz="2800" dirty="0"/>
          </a:p>
          <a:p>
            <a:r>
              <a:rPr lang="da-DK" sz="2800" dirty="0"/>
              <a:t>UI </a:t>
            </a:r>
            <a:r>
              <a:rPr lang="da-DK" sz="2800" dirty="0" err="1"/>
              <a:t>Testing</a:t>
            </a:r>
            <a:r>
              <a:rPr lang="da-DK" sz="2800" dirty="0"/>
              <a:t> Types</a:t>
            </a:r>
          </a:p>
          <a:p>
            <a:r>
              <a:rPr lang="da-DK" sz="2800" dirty="0" err="1"/>
              <a:t>Techniques</a:t>
            </a:r>
            <a:r>
              <a:rPr lang="da-DK" sz="2800" dirty="0"/>
              <a:t> of UI </a:t>
            </a:r>
            <a:r>
              <a:rPr lang="da-DK" sz="2800" dirty="0" err="1"/>
              <a:t>Testing</a:t>
            </a:r>
            <a:endParaRPr lang="da-DK" sz="2800" dirty="0"/>
          </a:p>
          <a:p>
            <a:r>
              <a:rPr lang="da-DK" sz="2800" dirty="0" err="1"/>
              <a:t>Playwright</a:t>
            </a:r>
            <a:r>
              <a:rPr lang="da-DK" sz="2800" dirty="0"/>
              <a:t> </a:t>
            </a:r>
            <a:r>
              <a:rPr lang="da-DK" sz="2800" dirty="0" err="1"/>
              <a:t>Introduction</a:t>
            </a:r>
            <a:endParaRPr lang="da-DK" sz="2800" dirty="0"/>
          </a:p>
          <a:p>
            <a:r>
              <a:rPr lang="da-DK" sz="2800" dirty="0" err="1"/>
              <a:t>Why</a:t>
            </a:r>
            <a:r>
              <a:rPr lang="da-DK" sz="2800" dirty="0"/>
              <a:t> is </a:t>
            </a:r>
            <a:r>
              <a:rPr lang="da-DK" sz="2800" dirty="0" err="1"/>
              <a:t>Playwright</a:t>
            </a:r>
            <a:r>
              <a:rPr lang="da-DK" sz="2800" dirty="0"/>
              <a:t>?</a:t>
            </a:r>
          </a:p>
          <a:p>
            <a:r>
              <a:rPr lang="da-DK" sz="2800" dirty="0"/>
              <a:t>Demo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E431AE-2BAD-E5EF-45E2-0BBB55DECA0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3AA811B-2EBD-4900-905E-5BE206449611}" type="slidenum">
              <a:rPr lang="da-DK" smtClean="0"/>
              <a:pPr/>
              <a:t>2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9531022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Content Placeholder 5">
            <a:extLst>
              <a:ext uri="{FF2B5EF4-FFF2-40B4-BE49-F238E27FC236}">
                <a16:creationId xmlns:a16="http://schemas.microsoft.com/office/drawing/2014/main" id="{D50E5B20-8ED1-C1D0-A6C3-7B955908EC8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6" r="3529" b="15853"/>
          <a:stretch/>
        </p:blipFill>
        <p:spPr>
          <a:xfrm>
            <a:off x="-1" y="0"/>
            <a:ext cx="6202017" cy="685800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2582242-0207-B7EB-D3FA-0A15A5D17EB2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r>
              <a:rPr lang="en-GB"/>
              <a:t>21 June, 2023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E5FF632-AA6C-88C3-E9E1-32952FB8859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5FBC371-72DE-8AA1-B743-1FE3F073DF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409" y="179531"/>
            <a:ext cx="5816600" cy="947737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About us</a:t>
            </a:r>
            <a:endParaRPr lang="en-VN" dirty="0">
              <a:solidFill>
                <a:schemeClr val="accent1"/>
              </a:solidFill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61B4F64-CE90-DEFC-8D64-397DE57B8C2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FB44F7A-78A3-E427-4180-88EE2BFC223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VN" dirty="0"/>
              <a:t>Trần Hữu Quốc Thông</a:t>
            </a:r>
          </a:p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35F6FF6-C5D0-3994-88E1-2FBCA1E912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VN" dirty="0"/>
              <a:t>Senior Test Specialist</a:t>
            </a:r>
          </a:p>
          <a:p>
            <a:r>
              <a:rPr lang="en-VN" dirty="0"/>
              <a:t>10yrs</a:t>
            </a:r>
            <a:r>
              <a:rPr lang="en-US" dirty="0"/>
              <a:t>+</a:t>
            </a:r>
            <a:r>
              <a:rPr lang="en-VN" dirty="0"/>
              <a:t> experiences in testing</a:t>
            </a:r>
            <a:r>
              <a:rPr lang="en-US" dirty="0"/>
              <a:t> – Postman, </a:t>
            </a:r>
            <a:r>
              <a:rPr lang="en-US" dirty="0" err="1"/>
              <a:t>Jmeter</a:t>
            </a:r>
            <a:r>
              <a:rPr lang="en-US" dirty="0"/>
              <a:t>, Azure</a:t>
            </a:r>
            <a:endParaRPr lang="en-VN" dirty="0"/>
          </a:p>
          <a:p>
            <a:r>
              <a:rPr lang="en-VN" dirty="0"/>
              <a:t>NL</a:t>
            </a:r>
            <a:r>
              <a:rPr lang="en-US" dirty="0"/>
              <a:t>P</a:t>
            </a:r>
            <a:endParaRPr lang="en-VN" dirty="0"/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756A0CC6-97A5-BA89-58E7-4F038F6EDE18}"/>
              </a:ext>
            </a:extLst>
          </p:cNvPr>
          <p:cNvSpPr>
            <a:spLocks noGrp="1"/>
          </p:cNvSpPr>
          <p:nvPr>
            <p:ph type="subTitle" idx="15"/>
          </p:nvPr>
        </p:nvSpPr>
        <p:spPr/>
        <p:txBody>
          <a:bodyPr/>
          <a:lstStyle/>
          <a:p>
            <a:r>
              <a:rPr lang="en-VN" dirty="0"/>
              <a:t>Nguyễn Lê Thanh Tâm</a:t>
            </a:r>
          </a:p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8E9C96B-0471-E258-97A3-44B13AC8DCAA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en-VN" dirty="0"/>
              <a:t>Consultant</a:t>
            </a:r>
          </a:p>
          <a:p>
            <a:r>
              <a:rPr lang="en-VN" dirty="0"/>
              <a:t>1yr exp in testing</a:t>
            </a:r>
            <a:r>
              <a:rPr lang="en-US" dirty="0"/>
              <a:t> &amp; developing – Java, React, Node.js</a:t>
            </a:r>
          </a:p>
          <a:p>
            <a:r>
              <a:rPr lang="en-US" dirty="0"/>
              <a:t>PULSE</a:t>
            </a:r>
            <a:endParaRPr lang="en-VN" dirty="0"/>
          </a:p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8E0B10-1512-735D-270D-9945D5EB62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04446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07A190A-0F65-8A8B-769F-16AD0DF7A10F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GB"/>
              <a:t>21 June, 2023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0CEB16-37AC-7D3E-3708-D7A18E5941C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B38641C-789F-C489-3198-C488B4F08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What is UI Testing?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3DA6D5-9C0C-0EB7-2662-B596DBFE90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4</a:t>
            </a:fld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80B01E7-EF4A-14EA-2900-CCCCE374A675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185738" y="1438274"/>
            <a:ext cx="11818937" cy="4562476"/>
          </a:xfrm>
        </p:spPr>
        <p:txBody>
          <a:bodyPr/>
          <a:lstStyle/>
          <a:p>
            <a:pPr marL="0" indent="0">
              <a:buNone/>
            </a:pPr>
            <a:r>
              <a:rPr lang="en-VN" dirty="0"/>
              <a:t>UI testing or user interface testing is a type of software testing that focuses on checking the apperance, functionality, and usability of different kinds of user interfaces.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44F20DF-B617-0CDD-F10D-50F6B7FA24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5206" y="2270126"/>
            <a:ext cx="5080000" cy="31496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BAC6C73-9CEB-302A-15C1-B767B1E4A617}"/>
              </a:ext>
            </a:extLst>
          </p:cNvPr>
          <p:cNvSpPr txBox="1"/>
          <p:nvPr/>
        </p:nvSpPr>
        <p:spPr>
          <a:xfrm>
            <a:off x="3238500" y="6000750"/>
            <a:ext cx="5715000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endParaRPr lang="en-VN" sz="900" dirty="0"/>
          </a:p>
        </p:txBody>
      </p:sp>
      <p:pic>
        <p:nvPicPr>
          <p:cNvPr id="13" name="Picture 12" descr="A logo with a light in the middle&#10;&#10;Description automatically generated">
            <a:extLst>
              <a:ext uri="{FF2B5EF4-FFF2-40B4-BE49-F238E27FC236}">
                <a16:creationId xmlns:a16="http://schemas.microsoft.com/office/drawing/2014/main" id="{99A1F762-D3AE-5210-E8C3-C0D011B99E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259663" y="2227107"/>
            <a:ext cx="5693837" cy="3445501"/>
          </a:xfrm>
          <a:prstGeom prst="rect">
            <a:avLst/>
          </a:prstGeom>
        </p:spPr>
      </p:pic>
      <p:pic>
        <p:nvPicPr>
          <p:cNvPr id="25" name="Picture 24" descr="A screen shot of a computer&#10;&#10;Description automatically generated">
            <a:extLst>
              <a:ext uri="{FF2B5EF4-FFF2-40B4-BE49-F238E27FC236}">
                <a16:creationId xmlns:a16="http://schemas.microsoft.com/office/drawing/2014/main" id="{93918BD8-9A98-1151-4F75-6779DB6390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3259663" y="2227107"/>
            <a:ext cx="5693837" cy="3445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266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CD204E-9E50-FC81-0F73-910E367E822D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GB"/>
              <a:t>21 June, 2023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B7A09F2-448A-0C5A-EBA4-C32B0CFC20B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95EB7A2-235F-AA61-B34F-2BFF49A0C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Differences between UI &amp; UX testing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7D805F-832A-EDFA-8334-46A989586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5</a:t>
            </a:fld>
            <a:endParaRPr lang="en-GB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1CF3915-D4D1-AEA7-4A3B-40C2FE90B56D}"/>
              </a:ext>
            </a:extLst>
          </p:cNvPr>
          <p:cNvSpPr/>
          <p:nvPr/>
        </p:nvSpPr>
        <p:spPr>
          <a:xfrm>
            <a:off x="3576004" y="1003378"/>
            <a:ext cx="2304000" cy="6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r>
              <a:rPr lang="en-VN" sz="2000" noProof="0" dirty="0">
                <a:solidFill>
                  <a:schemeClr val="bg1"/>
                </a:solidFill>
              </a:rPr>
              <a:t>UI Testing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478AB06-45D2-E567-71C8-1F12BDAC92B2}"/>
              </a:ext>
            </a:extLst>
          </p:cNvPr>
          <p:cNvSpPr/>
          <p:nvPr/>
        </p:nvSpPr>
        <p:spPr>
          <a:xfrm>
            <a:off x="8561996" y="1003378"/>
            <a:ext cx="2304000" cy="6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r>
              <a:rPr lang="en-VN" sz="2000" noProof="0" dirty="0">
                <a:solidFill>
                  <a:schemeClr val="bg1"/>
                </a:solidFill>
              </a:rPr>
              <a:t>UX Testing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4B0A2D-88D1-976B-72FA-BCD1A9A848B0}"/>
              </a:ext>
            </a:extLst>
          </p:cNvPr>
          <p:cNvSpPr/>
          <p:nvPr/>
        </p:nvSpPr>
        <p:spPr>
          <a:xfrm>
            <a:off x="185737" y="1956178"/>
            <a:ext cx="1800000" cy="64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r>
              <a:rPr lang="en-VN" sz="2000" noProof="0" dirty="0">
                <a:solidFill>
                  <a:schemeClr val="bg1"/>
                </a:solidFill>
              </a:rPr>
              <a:t>Focus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90E0FA6-E272-E38F-A20D-CCBB9DA08075}"/>
              </a:ext>
            </a:extLst>
          </p:cNvPr>
          <p:cNvSpPr/>
          <p:nvPr/>
        </p:nvSpPr>
        <p:spPr>
          <a:xfrm>
            <a:off x="2478004" y="1956178"/>
            <a:ext cx="4500000" cy="6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r>
              <a:rPr lang="en-VN" sz="1400" noProof="0" dirty="0">
                <a:solidFill>
                  <a:schemeClr val="bg1"/>
                </a:solidFill>
              </a:rPr>
              <a:t>Concentrates on the visual elements of an interface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EB499D0-81BB-1E0C-D0C5-CEE2C63461A3}"/>
              </a:ext>
            </a:extLst>
          </p:cNvPr>
          <p:cNvSpPr/>
          <p:nvPr/>
        </p:nvSpPr>
        <p:spPr>
          <a:xfrm>
            <a:off x="7470272" y="1934141"/>
            <a:ext cx="4500000" cy="6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r>
              <a:rPr lang="en-VN" sz="1400" noProof="0" dirty="0">
                <a:solidFill>
                  <a:schemeClr val="bg1"/>
                </a:solidFill>
              </a:rPr>
              <a:t>Concentrates on the overall user experience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7098EE5-6641-090A-7E0C-0F71D0EA8A45}"/>
              </a:ext>
            </a:extLst>
          </p:cNvPr>
          <p:cNvSpPr/>
          <p:nvPr/>
        </p:nvSpPr>
        <p:spPr>
          <a:xfrm>
            <a:off x="185738" y="2908978"/>
            <a:ext cx="1800000" cy="64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r>
              <a:rPr lang="en-VN" sz="2000" noProof="0" dirty="0">
                <a:solidFill>
                  <a:schemeClr val="bg1"/>
                </a:solidFill>
              </a:rPr>
              <a:t>Scope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632F073-BCA6-D2D6-6C0F-F061A76A89BE}"/>
              </a:ext>
            </a:extLst>
          </p:cNvPr>
          <p:cNvSpPr/>
          <p:nvPr/>
        </p:nvSpPr>
        <p:spPr>
          <a:xfrm>
            <a:off x="2478004" y="2908978"/>
            <a:ext cx="4500000" cy="6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r>
              <a:rPr lang="en-VN" sz="1400" dirty="0">
                <a:solidFill>
                  <a:schemeClr val="bg1"/>
                </a:solidFill>
              </a:rPr>
              <a:t>Validates the design, layout, and functionality</a:t>
            </a:r>
            <a:endParaRPr lang="en-VN" sz="1400" noProof="0" dirty="0">
              <a:solidFill>
                <a:schemeClr val="bg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1C4FC57-8415-6143-961C-0BD1DA01D3A5}"/>
              </a:ext>
            </a:extLst>
          </p:cNvPr>
          <p:cNvSpPr/>
          <p:nvPr/>
        </p:nvSpPr>
        <p:spPr>
          <a:xfrm>
            <a:off x="7463996" y="2908978"/>
            <a:ext cx="4500000" cy="6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r>
              <a:rPr lang="en-VN" sz="1400" dirty="0">
                <a:solidFill>
                  <a:schemeClr val="bg1"/>
                </a:solidFill>
              </a:rPr>
              <a:t>Assesses user satisfaction, usability, and efficiency</a:t>
            </a:r>
            <a:endParaRPr lang="en-VN" sz="1400" noProof="0" dirty="0">
              <a:solidFill>
                <a:schemeClr val="bg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D0C169D-B9A6-60C5-5BB7-27773877CA3A}"/>
              </a:ext>
            </a:extLst>
          </p:cNvPr>
          <p:cNvSpPr/>
          <p:nvPr/>
        </p:nvSpPr>
        <p:spPr>
          <a:xfrm>
            <a:off x="185738" y="3861778"/>
            <a:ext cx="1800000" cy="64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r>
              <a:rPr lang="en-VN" sz="2000" noProof="0" dirty="0">
                <a:solidFill>
                  <a:schemeClr val="bg1"/>
                </a:solidFill>
              </a:rPr>
              <a:t>Methodology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7335DC5-932F-6B1E-4961-54ABDD18D838}"/>
              </a:ext>
            </a:extLst>
          </p:cNvPr>
          <p:cNvSpPr/>
          <p:nvPr/>
        </p:nvSpPr>
        <p:spPr>
          <a:xfrm>
            <a:off x="2474867" y="3861778"/>
            <a:ext cx="4500000" cy="6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r>
              <a:rPr lang="en-VN" sz="1400" noProof="0" dirty="0">
                <a:solidFill>
                  <a:schemeClr val="bg1"/>
                </a:solidFill>
              </a:rPr>
              <a:t>Involves checking visual consistency, alignment, and responsiveness of design elements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00AA1C6-A78B-18A0-9819-CE7369092317}"/>
              </a:ext>
            </a:extLst>
          </p:cNvPr>
          <p:cNvSpPr/>
          <p:nvPr/>
        </p:nvSpPr>
        <p:spPr>
          <a:xfrm>
            <a:off x="7463996" y="3861778"/>
            <a:ext cx="4500000" cy="6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r>
              <a:rPr lang="en-VN" sz="1400" noProof="0" dirty="0">
                <a:solidFill>
                  <a:schemeClr val="bg1"/>
                </a:solidFill>
              </a:rPr>
              <a:t>Involves user suveys, A/B testing, and observing user interactions with the product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01D6635-7003-BCF8-27C1-1EFAEB31B081}"/>
              </a:ext>
            </a:extLst>
          </p:cNvPr>
          <p:cNvSpPr/>
          <p:nvPr/>
        </p:nvSpPr>
        <p:spPr>
          <a:xfrm>
            <a:off x="185738" y="4814578"/>
            <a:ext cx="1800000" cy="64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r>
              <a:rPr lang="en-VN" sz="2000" noProof="0" dirty="0">
                <a:solidFill>
                  <a:schemeClr val="bg1"/>
                </a:solidFill>
              </a:rPr>
              <a:t>End Goal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9E10A3A-C90B-A62B-CC5A-CB1B1075DBB9}"/>
              </a:ext>
            </a:extLst>
          </p:cNvPr>
          <p:cNvSpPr/>
          <p:nvPr/>
        </p:nvSpPr>
        <p:spPr>
          <a:xfrm>
            <a:off x="2474867" y="4814578"/>
            <a:ext cx="4500000" cy="6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r>
              <a:rPr lang="en-VN" sz="1400" dirty="0">
                <a:solidFill>
                  <a:schemeClr val="bg1"/>
                </a:solidFill>
              </a:rPr>
              <a:t>Ensure the interface is functioning as designed and is visually appealing</a:t>
            </a:r>
            <a:endParaRPr lang="en-VN" sz="1400" noProof="0" dirty="0">
              <a:solidFill>
                <a:schemeClr val="bg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B8C3D8E-7A8D-3358-92DD-076A182D60D2}"/>
              </a:ext>
            </a:extLst>
          </p:cNvPr>
          <p:cNvSpPr/>
          <p:nvPr/>
        </p:nvSpPr>
        <p:spPr>
          <a:xfrm>
            <a:off x="7463996" y="4814578"/>
            <a:ext cx="4500000" cy="6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r>
              <a:rPr lang="en-VN" sz="1400" dirty="0">
                <a:solidFill>
                  <a:schemeClr val="bg1"/>
                </a:solidFill>
              </a:rPr>
              <a:t>Ensure the product is intuitive, easy to use, and meets user needs</a:t>
            </a:r>
            <a:endParaRPr lang="en-VN" sz="1400" noProof="0" dirty="0">
              <a:solidFill>
                <a:schemeClr val="bg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80DF706-E410-B999-3831-0CBF28548C6A}"/>
              </a:ext>
            </a:extLst>
          </p:cNvPr>
          <p:cNvSpPr/>
          <p:nvPr/>
        </p:nvSpPr>
        <p:spPr>
          <a:xfrm>
            <a:off x="185738" y="5767378"/>
            <a:ext cx="1800000" cy="64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r>
              <a:rPr lang="en-VN" sz="2000" dirty="0">
                <a:solidFill>
                  <a:schemeClr val="bg1"/>
                </a:solidFill>
              </a:rPr>
              <a:t>User Involvement</a:t>
            </a:r>
            <a:endParaRPr lang="en-VN" sz="2000" noProof="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7E868DA-558D-4DB8-FD9E-A677179ED328}"/>
              </a:ext>
            </a:extLst>
          </p:cNvPr>
          <p:cNvSpPr/>
          <p:nvPr/>
        </p:nvSpPr>
        <p:spPr>
          <a:xfrm>
            <a:off x="2474867" y="5767378"/>
            <a:ext cx="4500000" cy="6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r>
              <a:rPr lang="en-VN" sz="1400" dirty="0">
                <a:solidFill>
                  <a:schemeClr val="bg1"/>
                </a:solidFill>
              </a:rPr>
              <a:t>Does not require direct user involvement</a:t>
            </a:r>
            <a:endParaRPr lang="en-VN" sz="1400" noProof="0" dirty="0">
              <a:solidFill>
                <a:schemeClr val="bg1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ABFA082-F099-2837-017F-CDF6AF233D3E}"/>
              </a:ext>
            </a:extLst>
          </p:cNvPr>
          <p:cNvSpPr/>
          <p:nvPr/>
        </p:nvSpPr>
        <p:spPr>
          <a:xfrm>
            <a:off x="7463996" y="5767378"/>
            <a:ext cx="4500000" cy="6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r>
              <a:rPr lang="en-VN" sz="1400" noProof="0" dirty="0">
                <a:solidFill>
                  <a:schemeClr val="bg1"/>
                </a:solidFill>
              </a:rPr>
              <a:t>Relies on user feedback and interaction</a:t>
            </a:r>
          </a:p>
        </p:txBody>
      </p:sp>
    </p:spTree>
    <p:extLst>
      <p:ext uri="{BB962C8B-B14F-4D97-AF65-F5344CB8AC3E}">
        <p14:creationId xmlns:p14="http://schemas.microsoft.com/office/powerpoint/2010/main" val="38702458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72BAF4D-82D9-34B7-C622-5998068E06FD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GB"/>
              <a:t>21 June, 2023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54969A-4176-3AF0-1296-CA8EA7A3928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C7AA4E7-98A2-54E5-4318-A01990307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UI Testing Types</a:t>
            </a:r>
            <a:endParaRPr lang="en-V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123C16-F05E-BCD6-D220-0C774916C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6</a:t>
            </a:fld>
            <a:endParaRPr lang="en-GB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1D1624B-9B63-6ECF-3B31-6C549A7F2F02}"/>
              </a:ext>
            </a:extLst>
          </p:cNvPr>
          <p:cNvGraphicFramePr>
            <a:graphicFrameLocks noGrp="1"/>
          </p:cNvGraphicFramePr>
          <p:nvPr>
            <p:ph idx="17"/>
            <p:extLst>
              <p:ext uri="{D42A27DB-BD31-4B8C-83A1-F6EECF244321}">
                <p14:modId xmlns:p14="http://schemas.microsoft.com/office/powerpoint/2010/main" val="1838412112"/>
              </p:ext>
            </p:extLst>
          </p:nvPr>
        </p:nvGraphicFramePr>
        <p:xfrm>
          <a:off x="186532" y="1147763"/>
          <a:ext cx="11818937" cy="45624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243054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CD204E-9E50-FC81-0F73-910E367E822D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GB"/>
              <a:t>21 June, 2023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B7A09F2-448A-0C5A-EBA4-C32B0CFC20B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95EB7A2-235F-AA61-B34F-2BFF49A0C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Approaches to UI Testing</a:t>
            </a:r>
            <a:endParaRPr lang="en-V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7D805F-832A-EDFA-8334-46A989586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71152" y="6474619"/>
            <a:ext cx="2713037" cy="196056"/>
          </a:xfrm>
        </p:spPr>
        <p:txBody>
          <a:bodyPr/>
          <a:lstStyle/>
          <a:p>
            <a:fld id="{23AA811B-2EBD-4900-905E-5BE206449611}" type="slidenum">
              <a:rPr lang="en-GB" smtClean="0"/>
              <a:pPr/>
              <a:t>7</a:t>
            </a:fld>
            <a:endParaRPr lang="en-GB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1CF3915-D4D1-AEA7-4A3B-40C2FE90B56D}"/>
              </a:ext>
            </a:extLst>
          </p:cNvPr>
          <p:cNvSpPr/>
          <p:nvPr/>
        </p:nvSpPr>
        <p:spPr>
          <a:xfrm>
            <a:off x="3576004" y="1003378"/>
            <a:ext cx="2304000" cy="6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 anchorCtr="0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Manual Testing</a:t>
            </a:r>
            <a:endParaRPr lang="en-VN" sz="2000" noProof="0" dirty="0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478AB06-45D2-E567-71C8-1F12BDAC92B2}"/>
              </a:ext>
            </a:extLst>
          </p:cNvPr>
          <p:cNvSpPr/>
          <p:nvPr/>
        </p:nvSpPr>
        <p:spPr>
          <a:xfrm>
            <a:off x="8561996" y="1003378"/>
            <a:ext cx="2304000" cy="6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 anchorCtr="0"/>
          <a:lstStyle/>
          <a:p>
            <a:pPr algn="ctr"/>
            <a:r>
              <a:rPr lang="en-US" sz="2000" noProof="0" dirty="0">
                <a:solidFill>
                  <a:schemeClr val="bg1"/>
                </a:solidFill>
              </a:rPr>
              <a:t>Automated Testing</a:t>
            </a:r>
            <a:endParaRPr lang="en-VN" sz="2000" noProof="0" dirty="0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4B0A2D-88D1-976B-72FA-BCD1A9A848B0}"/>
              </a:ext>
            </a:extLst>
          </p:cNvPr>
          <p:cNvSpPr/>
          <p:nvPr/>
        </p:nvSpPr>
        <p:spPr>
          <a:xfrm>
            <a:off x="185737" y="1956178"/>
            <a:ext cx="1800000" cy="64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Definition</a:t>
            </a:r>
            <a:endParaRPr lang="en-VN" sz="2000" noProof="0" dirty="0">
              <a:solidFill>
                <a:schemeClr val="bg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90E0FA6-E272-E38F-A20D-CCBB9DA08075}"/>
              </a:ext>
            </a:extLst>
          </p:cNvPr>
          <p:cNvSpPr/>
          <p:nvPr/>
        </p:nvSpPr>
        <p:spPr>
          <a:xfrm>
            <a:off x="2478004" y="1956178"/>
            <a:ext cx="4500000" cy="6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 anchorCtr="0"/>
          <a:lstStyle/>
          <a:p>
            <a:r>
              <a:rPr lang="en-US" sz="1400" dirty="0">
                <a:solidFill>
                  <a:schemeClr val="bg1"/>
                </a:solidFill>
              </a:rPr>
              <a:t>A tester manually performing interactions with the UI without the help of any tools or test script. </a:t>
            </a:r>
            <a:endParaRPr lang="en-VN" sz="1400" dirty="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EB499D0-81BB-1E0C-D0C5-CEE2C63461A3}"/>
              </a:ext>
            </a:extLst>
          </p:cNvPr>
          <p:cNvSpPr/>
          <p:nvPr/>
        </p:nvSpPr>
        <p:spPr>
          <a:xfrm>
            <a:off x="7470272" y="1934141"/>
            <a:ext cx="4500000" cy="6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 anchorCtr="0"/>
          <a:lstStyle/>
          <a:p>
            <a:r>
              <a:rPr lang="en-US" sz="1400" dirty="0">
                <a:solidFill>
                  <a:schemeClr val="bg1"/>
                </a:solidFill>
              </a:rPr>
              <a:t>Uses automated test scripts to perform interactions with the UI.</a:t>
            </a:r>
            <a:endParaRPr lang="en-VN" sz="1400" dirty="0">
              <a:solidFill>
                <a:schemeClr val="bg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7098EE5-6641-090A-7E0C-0F71D0EA8A45}"/>
              </a:ext>
            </a:extLst>
          </p:cNvPr>
          <p:cNvSpPr/>
          <p:nvPr/>
        </p:nvSpPr>
        <p:spPr>
          <a:xfrm>
            <a:off x="185737" y="3426014"/>
            <a:ext cx="1800000" cy="64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Benefits</a:t>
            </a:r>
            <a:endParaRPr lang="en-VN" sz="2000" noProof="0" dirty="0">
              <a:solidFill>
                <a:schemeClr val="bg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632F073-BCA6-D2D6-6C0F-F061A76A89BE}"/>
              </a:ext>
            </a:extLst>
          </p:cNvPr>
          <p:cNvSpPr/>
          <p:nvPr/>
        </p:nvSpPr>
        <p:spPr>
          <a:xfrm>
            <a:off x="2478004" y="2908978"/>
            <a:ext cx="4500000" cy="16820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 anchorCtr="0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More flexible, allowing testers to adapt to changes.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Add human judgment, intuition, and context, catching obscure bugs automated methods might be missed.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1C4FC57-8415-6143-961C-0BD1DA01D3A5}"/>
              </a:ext>
            </a:extLst>
          </p:cNvPr>
          <p:cNvSpPr/>
          <p:nvPr/>
        </p:nvSpPr>
        <p:spPr>
          <a:xfrm>
            <a:off x="7463996" y="2908978"/>
            <a:ext cx="4500000" cy="16820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 anchorCtr="0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Execute large numbers of tests quickly, saving time &amp; effort.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Minimize the risk of human errors while following the sequence of actions precisely.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Higher test coverage.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D0C169D-B9A6-60C5-5BB7-27773877CA3A}"/>
              </a:ext>
            </a:extLst>
          </p:cNvPr>
          <p:cNvSpPr/>
          <p:nvPr/>
        </p:nvSpPr>
        <p:spPr>
          <a:xfrm>
            <a:off x="185737" y="5461339"/>
            <a:ext cx="1800000" cy="64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r>
              <a:rPr lang="en-US" sz="2000" noProof="0" dirty="0">
                <a:solidFill>
                  <a:schemeClr val="bg1"/>
                </a:solidFill>
              </a:rPr>
              <a:t>Bottlenecks</a:t>
            </a:r>
            <a:endParaRPr lang="en-VN" sz="2000" noProof="0" dirty="0">
              <a:solidFill>
                <a:schemeClr val="bg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7335DC5-932F-6B1E-4961-54ABDD18D838}"/>
              </a:ext>
            </a:extLst>
          </p:cNvPr>
          <p:cNvSpPr/>
          <p:nvPr/>
        </p:nvSpPr>
        <p:spPr>
          <a:xfrm>
            <a:off x="2478004" y="4900003"/>
            <a:ext cx="4500000" cy="177393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 anchorCtr="0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noProof="0" dirty="0">
                <a:solidFill>
                  <a:schemeClr val="bg1"/>
                </a:solidFill>
              </a:rPr>
              <a:t>Time consuming.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Risk of human error and subjectivity.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Limited scalability because the larger the testing project, the more testers is required.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00AA1C6-A78B-18A0-9819-CE7369092317}"/>
              </a:ext>
            </a:extLst>
          </p:cNvPr>
          <p:cNvSpPr/>
          <p:nvPr/>
        </p:nvSpPr>
        <p:spPr>
          <a:xfrm>
            <a:off x="7463996" y="4900003"/>
            <a:ext cx="4500000" cy="17706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 anchorCtr="0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noProof="0" dirty="0">
                <a:solidFill>
                  <a:schemeClr val="bg1"/>
                </a:solidFill>
              </a:rPr>
              <a:t>Require initial effort for developing automation test framework and scripts.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Can only “check” an element which performs a certain action.</a:t>
            </a:r>
            <a:endParaRPr lang="en-US" sz="1400" noProof="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noProof="0" dirty="0">
                <a:solidFill>
                  <a:schemeClr val="bg1"/>
                </a:solidFill>
              </a:rPr>
              <a:t>Update</a:t>
            </a:r>
            <a:r>
              <a:rPr lang="en-US" sz="1400" dirty="0">
                <a:solidFill>
                  <a:schemeClr val="bg1"/>
                </a:solidFill>
              </a:rPr>
              <a:t> existing test scripts when changes are made to UI.</a:t>
            </a:r>
          </a:p>
        </p:txBody>
      </p:sp>
    </p:spTree>
    <p:extLst>
      <p:ext uri="{BB962C8B-B14F-4D97-AF65-F5344CB8AC3E}">
        <p14:creationId xmlns:p14="http://schemas.microsoft.com/office/powerpoint/2010/main" val="7277010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72BAF4D-82D9-34B7-C622-5998068E06FD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GB"/>
              <a:t>21 June, 2023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54969A-4176-3AF0-1296-CA8EA7A3928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C7AA4E7-98A2-54E5-4318-A01990307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Playwright Introduction</a:t>
            </a:r>
            <a:endParaRPr lang="en-V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123C16-F05E-BCD6-D220-0C774916C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8</a:t>
            </a:fld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3D15BC5-A176-8536-BFBD-32DC63E974FB}"/>
              </a:ext>
            </a:extLst>
          </p:cNvPr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r>
              <a:rPr lang="en-US" dirty="0"/>
              <a:t>Playwright is an open-source automation library developed by Microsoft for testing web applications. </a:t>
            </a:r>
          </a:p>
          <a:p>
            <a:r>
              <a:rPr lang="en-US" dirty="0"/>
              <a:t>It was created specifically to accommodate the needs of end-to-end testing. </a:t>
            </a:r>
          </a:p>
          <a:p>
            <a:r>
              <a:rPr lang="en-US" dirty="0"/>
              <a:t>Playwright supports testing across all modern browsers, including Chromium (Chrome, Edge), Firefox, and </a:t>
            </a:r>
            <a:r>
              <a:rPr lang="en-US" dirty="0" err="1"/>
              <a:t>WebKit</a:t>
            </a:r>
            <a:r>
              <a:rPr lang="en-US" dirty="0"/>
              <a:t> (Safari).</a:t>
            </a:r>
            <a:endParaRPr lang="en-VN" dirty="0"/>
          </a:p>
        </p:txBody>
      </p:sp>
    </p:spTree>
    <p:extLst>
      <p:ext uri="{BB962C8B-B14F-4D97-AF65-F5344CB8AC3E}">
        <p14:creationId xmlns:p14="http://schemas.microsoft.com/office/powerpoint/2010/main" val="9920856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72BAF4D-82D9-34B7-C622-5998068E06FD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GB"/>
              <a:t>21 June, 2023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54969A-4176-3AF0-1296-CA8EA7A3928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C7AA4E7-98A2-54E5-4318-A01990307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Playwright?</a:t>
            </a:r>
            <a:endParaRPr lang="en-V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123C16-F05E-BCD6-D220-0C774916C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9</a:t>
            </a:fld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3D15BC5-A176-8536-BFBD-32DC63E974FB}"/>
              </a:ext>
            </a:extLst>
          </p:cNvPr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endParaRPr lang="en-VN" dirty="0"/>
          </a:p>
        </p:txBody>
      </p:sp>
    </p:spTree>
    <p:extLst>
      <p:ext uri="{BB962C8B-B14F-4D97-AF65-F5344CB8AC3E}">
        <p14:creationId xmlns:p14="http://schemas.microsoft.com/office/powerpoint/2010/main" val="324967407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NTAINEDIMAGEPATH" val="C:\Users\thqt\AppData\Local\Templafy\AddIns\PowerPointVsto\07da018f-9a31-4bf5-bc00-fb3a45cb9058.jpeg"/>
</p:tagLst>
</file>

<file path=ppt/theme/theme1.xml><?xml version="1.0" encoding="utf-8"?>
<a:theme xmlns:a="http://schemas.openxmlformats.org/drawingml/2006/main" name="Netcompany">
  <a:themeElements>
    <a:clrScheme name="Netcompany">
      <a:dk1>
        <a:srgbClr val="141E1E"/>
      </a:dk1>
      <a:lt1>
        <a:sysClr val="window" lastClr="FFFFFF"/>
      </a:lt1>
      <a:dk2>
        <a:srgbClr val="000000"/>
      </a:dk2>
      <a:lt2>
        <a:srgbClr val="D0D7D7"/>
      </a:lt2>
      <a:accent1>
        <a:srgbClr val="123836"/>
      </a:accent1>
      <a:accent2>
        <a:srgbClr val="718886"/>
      </a:accent2>
      <a:accent3>
        <a:srgbClr val="73AA87"/>
      </a:accent3>
      <a:accent4>
        <a:srgbClr val="D0D7D7"/>
      </a:accent4>
      <a:accent5>
        <a:srgbClr val="FF6359"/>
      </a:accent5>
      <a:accent6>
        <a:srgbClr val="FFD282"/>
      </a:accent6>
      <a:hlink>
        <a:srgbClr val="FF6359"/>
      </a:hlink>
      <a:folHlink>
        <a:srgbClr val="FFB1AC"/>
      </a:folHlink>
    </a:clrScheme>
    <a:fontScheme name="Custom 3">
      <a:majorFont>
        <a:latin typeface="Netcompany-Offc"/>
        <a:ea typeface="DengXian"/>
        <a:cs typeface=""/>
      </a:majorFont>
      <a:minorFont>
        <a:latin typeface="Netcompany-Offc"/>
        <a:ea typeface="DengXian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lIns="72000" tIns="36000" rIns="72000" bIns="36000" rtlCol="0" anchor="ctr"/>
      <a:lstStyle>
        <a:defPPr algn="ctr">
          <a:defRPr sz="2000" noProof="0"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6350"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lnSpc>
            <a:spcPct val="110000"/>
          </a:lnSpc>
          <a:spcAft>
            <a:spcPts val="600"/>
          </a:spcAft>
          <a:defRPr dirty="0" err="1" smtClean="0"/>
        </a:defPPr>
      </a:lstStyle>
    </a:txDef>
  </a:objectDefaults>
  <a:extraClrSchemeLst/>
  <a:custClrLst>
    <a:custClr name="Dark Green">
      <a:srgbClr val="141E1E"/>
    </a:custClr>
    <a:custClr name="Green">
      <a:srgbClr val="123836"/>
    </a:custClr>
    <a:custClr name="Green 90%">
      <a:srgbClr val="2A4C4A"/>
    </a:custClr>
    <a:custClr name="Green 60%">
      <a:srgbClr val="718886"/>
    </a:custClr>
    <a:custClr name="Green 40%">
      <a:srgbClr val="A0AFAF"/>
    </a:custClr>
    <a:custClr name="Green 30%">
      <a:srgbClr val="B8C3C3"/>
    </a:custClr>
    <a:custClr name="Green 20%">
      <a:srgbClr val="D0D7D7"/>
    </a:custClr>
    <a:custClr name="Green 10%">
      <a:srgbClr val="E7EBEB"/>
    </a:custClr>
    <a:custClr name="NoColor">
      <a:srgbClr val="FFFFFF"/>
    </a:custClr>
    <a:custClr name="Blue">
      <a:srgbClr val="0082FF"/>
    </a:custClr>
    <a:custClr name="Coral">
      <a:srgbClr val="FF6359"/>
    </a:custClr>
    <a:custClr name="Coral 75%">
      <a:srgbClr val="FF8A83"/>
    </a:custClr>
    <a:custClr name="Coral 50%">
      <a:srgbClr val="FFB1AC"/>
    </a:custClr>
    <a:custClr name="NoColor">
      <a:srgbClr val="FFFFFF"/>
    </a:custClr>
    <a:custClr name="NoColor">
      <a:srgbClr val="FFFFFF"/>
    </a:custClr>
    <a:custClr name="NoColor">
      <a:srgbClr val="FFFFFF"/>
    </a:custClr>
    <a:custClr name="NoColor">
      <a:srgbClr val="FFFFFF"/>
    </a:custClr>
    <a:custClr name="NoColor">
      <a:srgbClr val="FFFFFF"/>
    </a:custClr>
    <a:custClr name="NoColor">
      <a:srgbClr val="FFFFFF"/>
    </a:custClr>
    <a:custClr name="Blue 50%">
      <a:srgbClr val="6ECCFF"/>
    </a:custClr>
    <a:custClr name="Yellow">
      <a:srgbClr val="FFD282"/>
    </a:custClr>
    <a:custClr name="NoColor">
      <a:srgbClr val="FFFFFF"/>
    </a:custClr>
    <a:custClr name="NoColor">
      <a:srgbClr val="FFFFFF"/>
    </a:custClr>
    <a:custClr name="NoColor">
      <a:srgbClr val="FFFFFF"/>
    </a:custClr>
    <a:custClr name="NoColor">
      <a:srgbClr val="FFFFFF"/>
    </a:custClr>
    <a:custClr name="NoColor">
      <a:srgbClr val="FFFFFF"/>
    </a:custClr>
    <a:custClr name="NoColor">
      <a:srgbClr val="FFFFFF"/>
    </a:custClr>
    <a:custClr name="NoColor">
      <a:srgbClr val="FFFFFF"/>
    </a:custClr>
    <a:custClr name="NoColor">
      <a:srgbClr val="FFFFFF"/>
    </a:custClr>
    <a:custClr name="Purple">
      <a:srgbClr val="A0A0FF"/>
    </a:custClr>
    <a:custClr name="Green">
      <a:srgbClr val="73AA87"/>
    </a:custClr>
    <a:custClr name="NoColor">
      <a:srgbClr val="FFFFFF"/>
    </a:custClr>
    <a:custClr name="NoColor">
      <a:srgbClr val="FFFFFF"/>
    </a:custClr>
    <a:custClr name="NoColor">
      <a:srgbClr val="FFFFFF"/>
    </a:custClr>
    <a:custClr name="NoColor">
      <a:srgbClr val="FFFFFF"/>
    </a:custClr>
    <a:custClr name="NoColor">
      <a:srgbClr val="FFFFFF"/>
    </a:custClr>
    <a:custClr name="NoColor">
      <a:srgbClr val="FFFFFF"/>
    </a:custClr>
    <a:custClr name="NoColor">
      <a:srgbClr val="FFFFFF"/>
    </a:custClr>
    <a:custClr name="NoColor">
      <a:srgbClr val="FFFFFF"/>
    </a:custClr>
    <a:custClr name="Purple 50%">
      <a:srgbClr val="C2C8FF"/>
    </a:custClr>
  </a:custClrLst>
  <a:extLst>
    <a:ext uri="{05A4C25C-085E-4340-85A3-A5531E510DB2}">
      <thm15:themeFamily xmlns:thm15="http://schemas.microsoft.com/office/thememl/2012/main" name="Netcompany Powerpoint Template-22092023 (002)  -  Read-Only" id="{52964EC8-2C07-4A39-9086-24F2CFF7E554}" vid="{AECF354D-E4B0-4E8B-BB71-BE9F3A9A756D}"/>
    </a:ext>
  </a:extLst>
</a:theme>
</file>

<file path=ppt/theme/theme2.xml><?xml version="1.0" encoding="utf-8"?>
<a:theme xmlns:a="http://schemas.openxmlformats.org/drawingml/2006/main" name="Office-tema">
  <a:themeElements>
    <a:clrScheme name="Kontor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Skabelondesign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Dark Green">
      <a:srgbClr val="141E1E"/>
    </a:custClr>
    <a:custClr name="Green">
      <a:srgbClr val="123836"/>
    </a:custClr>
    <a:custClr name="Green 90%">
      <a:srgbClr val="2A4C4A"/>
    </a:custClr>
    <a:custClr name="Green 60%">
      <a:srgbClr val="718886"/>
    </a:custClr>
    <a:custClr name="Green 40%">
      <a:srgbClr val="A0AFAF"/>
    </a:custClr>
    <a:custClr name="Green 30%">
      <a:srgbClr val="B8C3C3"/>
    </a:custClr>
    <a:custClr name="Green 20%">
      <a:srgbClr val="D0D7D7"/>
    </a:custClr>
    <a:custClr name="Green 10%">
      <a:srgbClr val="E7EBEB"/>
    </a:custClr>
    <a:custClr name="NoColor">
      <a:srgbClr val="FFFFFF"/>
    </a:custClr>
    <a:custClr name="NoColor">
      <a:srgbClr val="FFFFFF"/>
    </a:custClr>
    <a:custClr name="Coral">
      <a:srgbClr val="FF6359"/>
    </a:custClr>
    <a:custClr name="Coral 75%">
      <a:srgbClr val="FF8A83"/>
    </a:custClr>
    <a:custClr name="Coral 50%">
      <a:srgbClr val="FFB1AC"/>
    </a:custClr>
    <a:custClr name="NoColor">
      <a:srgbClr val="FFFFFF"/>
    </a:custClr>
    <a:custClr name="NoColor">
      <a:srgbClr val="FFFFFF"/>
    </a:custClr>
    <a:custClr name="NoColor">
      <a:srgbClr val="FFFFFF"/>
    </a:custClr>
    <a:custClr name="NoColor">
      <a:srgbClr val="FFFFFF"/>
    </a:custClr>
    <a:custClr name="NoColor">
      <a:srgbClr val="FFFFFF"/>
    </a:custClr>
    <a:custClr name="NoColor">
      <a:srgbClr val="FFFFFF"/>
    </a:custClr>
    <a:custClr name="NoColor">
      <a:srgbClr val="FFFFFF"/>
    </a:custClr>
    <a:custClr name="Yellow">
      <a:srgbClr val="FFD282"/>
    </a:custClr>
    <a:custClr name="NoColor">
      <a:srgbClr val="FFFFFF"/>
    </a:custClr>
    <a:custClr name="NoColor">
      <a:srgbClr val="FFFFFF"/>
    </a:custClr>
    <a:custClr name="NoColor">
      <a:srgbClr val="FFFFFF"/>
    </a:custClr>
    <a:custClr name="NoColor">
      <a:srgbClr val="FFFFFF"/>
    </a:custClr>
    <a:custClr name="NoColor">
      <a:srgbClr val="FFFFFF"/>
    </a:custClr>
    <a:custClr name="NoColor">
      <a:srgbClr val="FFFFFF"/>
    </a:custClr>
    <a:custClr name="NoColor">
      <a:srgbClr val="FFFFFF"/>
    </a:custClr>
    <a:custClr name="NoColor">
      <a:srgbClr val="FFFFFF"/>
    </a:custClr>
    <a:custClr name="NoColor">
      <a:srgbClr val="FFFFFF"/>
    </a:custClr>
    <a:custClr name="Green">
      <a:srgbClr val="73AA87"/>
    </a:custClr>
    <a:custClr name="NoColor">
      <a:srgbClr val="FFFFFF"/>
    </a:custClr>
    <a:custClr name="NoColor">
      <a:srgbClr val="FFFFFF"/>
    </a:custClr>
    <a:custClr name="NoColor">
      <a:srgbClr val="FFFFFF"/>
    </a:custClr>
    <a:custClr name="NoColor">
      <a:srgbClr val="FFFFFF"/>
    </a:custClr>
    <a:custClr name="NoColor">
      <a:srgbClr val="FFFFFF"/>
    </a:custClr>
    <a:custClr name="NoColor">
      <a:srgbClr val="FFFFFF"/>
    </a:custClr>
    <a:custClr name="NoColor">
      <a:srgbClr val="FFFFFF"/>
    </a:custClr>
    <a:custClr name="NoColor">
      <a:srgbClr val="FFFFFF"/>
    </a:custClr>
    <a:custClr name="NoColor">
      <a:srgbClr val="FFFFFF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Skabelondesign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Dark Green">
      <a:srgbClr val="141E1E"/>
    </a:custClr>
    <a:custClr name="Green">
      <a:srgbClr val="123836"/>
    </a:custClr>
    <a:custClr name="Green 90%">
      <a:srgbClr val="2A4C4A"/>
    </a:custClr>
    <a:custClr name="Green 60%">
      <a:srgbClr val="718886"/>
    </a:custClr>
    <a:custClr name="Green 40%">
      <a:srgbClr val="A0AFAF"/>
    </a:custClr>
    <a:custClr name="Green 30%">
      <a:srgbClr val="B8C3C3"/>
    </a:custClr>
    <a:custClr name="Green 20%">
      <a:srgbClr val="D0D7D7"/>
    </a:custClr>
    <a:custClr name="Green 10%">
      <a:srgbClr val="E7EBEB"/>
    </a:custClr>
    <a:custClr name="NoColor">
      <a:srgbClr val="FFFFFF"/>
    </a:custClr>
    <a:custClr name="NoColor">
      <a:srgbClr val="FFFFFF"/>
    </a:custClr>
    <a:custClr name="Coral">
      <a:srgbClr val="FF6359"/>
    </a:custClr>
    <a:custClr name="Coral 75%">
      <a:srgbClr val="FF8A83"/>
    </a:custClr>
    <a:custClr name="Coral 50%">
      <a:srgbClr val="FFB1AC"/>
    </a:custClr>
    <a:custClr name="NoColor">
      <a:srgbClr val="FFFFFF"/>
    </a:custClr>
    <a:custClr name="NoColor">
      <a:srgbClr val="FFFFFF"/>
    </a:custClr>
    <a:custClr name="NoColor">
      <a:srgbClr val="FFFFFF"/>
    </a:custClr>
    <a:custClr name="NoColor">
      <a:srgbClr val="FFFFFF"/>
    </a:custClr>
    <a:custClr name="NoColor">
      <a:srgbClr val="FFFFFF"/>
    </a:custClr>
    <a:custClr name="NoColor">
      <a:srgbClr val="FFFFFF"/>
    </a:custClr>
    <a:custClr name="NoColor">
      <a:srgbClr val="FFFFFF"/>
    </a:custClr>
    <a:custClr name="Yellow">
      <a:srgbClr val="FFD282"/>
    </a:custClr>
    <a:custClr name="NoColor">
      <a:srgbClr val="FFFFFF"/>
    </a:custClr>
    <a:custClr name="NoColor">
      <a:srgbClr val="FFFFFF"/>
    </a:custClr>
    <a:custClr name="NoColor">
      <a:srgbClr val="FFFFFF"/>
    </a:custClr>
    <a:custClr name="NoColor">
      <a:srgbClr val="FFFFFF"/>
    </a:custClr>
    <a:custClr name="NoColor">
      <a:srgbClr val="FFFFFF"/>
    </a:custClr>
    <a:custClr name="NoColor">
      <a:srgbClr val="FFFFFF"/>
    </a:custClr>
    <a:custClr name="NoColor">
      <a:srgbClr val="FFFFFF"/>
    </a:custClr>
    <a:custClr name="NoColor">
      <a:srgbClr val="FFFFFF"/>
    </a:custClr>
    <a:custClr name="NoColor">
      <a:srgbClr val="FFFFFF"/>
    </a:custClr>
    <a:custClr name="Green">
      <a:srgbClr val="73AA87"/>
    </a:custClr>
    <a:custClr name="NoColor">
      <a:srgbClr val="FFFFFF"/>
    </a:custClr>
    <a:custClr name="NoColor">
      <a:srgbClr val="FFFFFF"/>
    </a:custClr>
    <a:custClr name="NoColor">
      <a:srgbClr val="FFFFFF"/>
    </a:custClr>
    <a:custClr name="NoColor">
      <a:srgbClr val="FFFFFF"/>
    </a:custClr>
    <a:custClr name="NoColor">
      <a:srgbClr val="FFFFFF"/>
    </a:custClr>
    <a:custClr name="NoColor">
      <a:srgbClr val="FFFFFF"/>
    </a:custClr>
    <a:custClr name="NoColor">
      <a:srgbClr val="FFFFFF"/>
    </a:custClr>
    <a:custClr name="NoColor">
      <a:srgbClr val="FFFFFF"/>
    </a:custClr>
    <a:custClr name="NoColor">
      <a:srgbClr val="FFFFFF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GetOrganized dokument" ma:contentTypeID="0x010100AC085CFC53BC46CEA2EADE194AD9D48200C2B06C08914CD441B0875CA202B97BEB" ma:contentTypeVersion="10" ma:contentTypeDescription="GetOrganized dokument" ma:contentTypeScope="" ma:versionID="ec6249f85c98ea4894191d9acdfffeb5">
  <xsd:schema xmlns:xsd="http://www.w3.org/2001/XMLSchema" xmlns:xs="http://www.w3.org/2001/XMLSchema" xmlns:p="http://schemas.microsoft.com/office/2006/metadata/properties" xmlns:ns1="http://schemas.microsoft.com/sharepoint/v3" xmlns:ns2="4489cdb7-1af4-4218-a2b8-7fb2868f8c31" targetNamespace="http://schemas.microsoft.com/office/2006/metadata/properties" ma:root="true" ma:fieldsID="43a4fc5946d299d53bcaec03e94da6c2" ns1:_="" ns2:_="">
    <xsd:import namespace="http://schemas.microsoft.com/sharepoint/v3"/>
    <xsd:import namespace="4489cdb7-1af4-4218-a2b8-7fb2868f8c31"/>
    <xsd:element name="properties">
      <xsd:complexType>
        <xsd:sequence>
          <xsd:element name="documentManagement">
            <xsd:complexType>
              <xsd:all>
                <xsd:element ref="ns1:DocumentStatus" minOccurs="0"/>
                <xsd:element ref="ns1:DocumentVersion" minOccurs="0"/>
                <xsd:element ref="ns1:CCMCognitiveType" minOccurs="0"/>
                <xsd:element ref="ns1:CaseID" minOccurs="0"/>
                <xsd:element ref="ns1:DocID" minOccurs="0"/>
                <xsd:element ref="ns1:Finalized" minOccurs="0"/>
                <xsd:element ref="ns1:Related" minOccurs="0"/>
                <xsd:element ref="ns1:RegistrationDate" minOccurs="0"/>
                <xsd:element ref="ns1:CaseRecordNumber" minOccurs="0"/>
                <xsd:element ref="ns1:LocalAttachment" minOccurs="0"/>
                <xsd:element ref="ns1:CCMTemplateName" minOccurs="0"/>
                <xsd:element ref="ns1:CCMTemplateVersion" minOccurs="0"/>
                <xsd:element ref="ns1:CCMTemplateID" minOccurs="0"/>
                <xsd:element ref="ns1:CCMSystemID" minOccurs="0"/>
                <xsd:element ref="ns1:WasEncrypted" minOccurs="0"/>
                <xsd:element ref="ns1:WasSigned" minOccurs="0"/>
                <xsd:element ref="ns1:MailHasAttachments" minOccurs="0"/>
                <xsd:element ref="ns1:CCMConversation" minOccurs="0"/>
                <xsd:element ref="ns1:CCMVisualId" minOccurs="0"/>
                <xsd:element ref="ns2:SharedWithUsers" minOccurs="0"/>
                <xsd:element ref="ns2:SharedWithDetails" minOccurs="0"/>
                <xsd:element ref="ns1:CCMPageCount" minOccurs="0"/>
                <xsd:element ref="ns1:CCMCommentCount" minOccurs="0"/>
                <xsd:element ref="ns1:CCMPreviewAnnotationsTasks" minOccurs="0"/>
                <xsd:element ref="ns1:CCMMetadataExtraction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DocumentStatus" ma:index="2" nillable="true" ma:displayName="Dokument status" ma:default="01 - Planned" ma:format="Dropdown" ma:internalName="DocumentStatus" ma:readOnly="false">
      <xsd:simpleType>
        <xsd:restriction base="dms:Choice">
          <xsd:enumeration value="01 - Planned"/>
          <xsd:enumeration value="02 - Work in progress"/>
          <xsd:enumeration value="03 - Completed"/>
          <xsd:enumeration value="04 - Reviewed"/>
          <xsd:enumeration value="05 - Approved"/>
          <xsd:enumeration value="80 - Cancelled"/>
        </xsd:restriction>
      </xsd:simpleType>
    </xsd:element>
    <xsd:element name="DocumentVersion" ma:index="3" nillable="true" ma:displayName="Dokument version" ma:default="1.0" ma:internalName="DocumentVersion" ma:readOnly="false">
      <xsd:simpleType>
        <xsd:restriction base="dms:Text">
          <xsd:maxLength value="10"/>
        </xsd:restriction>
      </xsd:simpleType>
    </xsd:element>
    <xsd:element name="CCMCognitiveType" ma:index="4" nillable="true" ma:displayName="CognitiveType" ma:decimals="0" ma:hidden="true" ma:internalName="CCMCognitiveType" ma:readOnly="false">
      <xsd:simpleType>
        <xsd:restriction base="dms:Number"/>
      </xsd:simpleType>
    </xsd:element>
    <xsd:element name="CaseID" ma:index="11" nillable="true" ma:displayName="Sags ID" ma:default="Tildeler" ma:internalName="CaseID" ma:readOnly="true">
      <xsd:simpleType>
        <xsd:restriction base="dms:Text"/>
      </xsd:simpleType>
    </xsd:element>
    <xsd:element name="DocID" ma:index="12" nillable="true" ma:displayName="Dok ID" ma:default="Tildeler" ma:internalName="DocID" ma:readOnly="true">
      <xsd:simpleType>
        <xsd:restriction base="dms:Text"/>
      </xsd:simpleType>
    </xsd:element>
    <xsd:element name="Finalized" ma:index="13" nillable="true" ma:displayName="Endeligt" ma:default="False" ma:internalName="Finalized" ma:readOnly="true">
      <xsd:simpleType>
        <xsd:restriction base="dms:Boolean"/>
      </xsd:simpleType>
    </xsd:element>
    <xsd:element name="Related" ma:index="14" nillable="true" ma:displayName="Vedhæftet dokument" ma:default="False" ma:internalName="Related" ma:readOnly="true">
      <xsd:simpleType>
        <xsd:restriction base="dms:Boolean"/>
      </xsd:simpleType>
    </xsd:element>
    <xsd:element name="RegistrationDate" ma:index="15" nillable="true" ma:displayName="Registrerings dato" ma:format="DateTime" ma:internalName="RegistrationDate" ma:readOnly="true">
      <xsd:simpleType>
        <xsd:restriction base="dms:DateTime"/>
      </xsd:simpleType>
    </xsd:element>
    <xsd:element name="CaseRecordNumber" ma:index="16" nillable="true" ma:displayName="Akt ID" ma:decimals="0" ma:default="0" ma:internalName="CaseRecordNumber" ma:readOnly="true">
      <xsd:simpleType>
        <xsd:restriction base="dms:Number"/>
      </xsd:simpleType>
    </xsd:element>
    <xsd:element name="LocalAttachment" ma:index="17" nillable="true" ma:displayName="Lokalt bilag" ma:default="False" ma:internalName="LocalAttachment" ma:readOnly="true">
      <xsd:simpleType>
        <xsd:restriction base="dms:Boolean"/>
      </xsd:simpleType>
    </xsd:element>
    <xsd:element name="CCMTemplateName" ma:index="18" nillable="true" ma:displayName="Skabelon navn" ma:internalName="CCMTemplateName" ma:readOnly="true">
      <xsd:simpleType>
        <xsd:restriction base="dms:Text"/>
      </xsd:simpleType>
    </xsd:element>
    <xsd:element name="CCMTemplateVersion" ma:index="19" nillable="true" ma:displayName="Skabelon version" ma:internalName="CCMTemplateVersion" ma:readOnly="true">
      <xsd:simpleType>
        <xsd:restriction base="dms:Text"/>
      </xsd:simpleType>
    </xsd:element>
    <xsd:element name="CCMTemplateID" ma:index="20" nillable="true" ma:displayName="CCMTemplateID" ma:decimals="0" ma:default="0" ma:hidden="true" ma:internalName="CCMTemplateID" ma:readOnly="true">
      <xsd:simpleType>
        <xsd:restriction base="dms:Number"/>
      </xsd:simpleType>
    </xsd:element>
    <xsd:element name="CCMSystemID" ma:index="21" nillable="true" ma:displayName="CCMSystemID" ma:hidden="true" ma:internalName="CCMSystemID" ma:readOnly="true">
      <xsd:simpleType>
        <xsd:restriction base="dms:Text"/>
      </xsd:simpleType>
    </xsd:element>
    <xsd:element name="WasEncrypted" ma:index="22" nillable="true" ma:displayName="Krypteret" ma:default="False" ma:internalName="WasEncrypted" ma:readOnly="true">
      <xsd:simpleType>
        <xsd:restriction base="dms:Boolean"/>
      </xsd:simpleType>
    </xsd:element>
    <xsd:element name="WasSigned" ma:index="23" nillable="true" ma:displayName="Signeret" ma:default="False" ma:internalName="WasSigned" ma:readOnly="true">
      <xsd:simpleType>
        <xsd:restriction base="dms:Boolean"/>
      </xsd:simpleType>
    </xsd:element>
    <xsd:element name="MailHasAttachments" ma:index="24" nillable="true" ma:displayName="E-mail har vedhæftede filer" ma:default="False" ma:internalName="MailHasAttachments" ma:readOnly="true">
      <xsd:simpleType>
        <xsd:restriction base="dms:Boolean"/>
      </xsd:simpleType>
    </xsd:element>
    <xsd:element name="CCMConversation" ma:index="25" nillable="true" ma:displayName="Samtale" ma:internalName="CCMConversation" ma:readOnly="true">
      <xsd:simpleType>
        <xsd:restriction base="dms:Text"/>
      </xsd:simpleType>
    </xsd:element>
    <xsd:element name="CCMVisualId" ma:index="26" nillable="true" ma:displayName="Case ID" ma:default="Assigning" ma:internalName="CCMVisualId" ma:readOnly="true">
      <xsd:simpleType>
        <xsd:restriction base="dms:Text"/>
      </xsd:simpleType>
    </xsd:element>
    <xsd:element name="CCMPageCount" ma:index="30" nillable="true" ma:displayName="Pages" ma:decimals="0" ma:description="" ma:internalName="CCMPageCount" ma:readOnly="true">
      <xsd:simpleType>
        <xsd:restriction base="dms:Number"/>
      </xsd:simpleType>
    </xsd:element>
    <xsd:element name="CCMCommentCount" ma:index="31" nillable="true" ma:displayName="Comments" ma:decimals="0" ma:description="" ma:internalName="CCMCommentCount" ma:readOnly="true">
      <xsd:simpleType>
        <xsd:restriction base="dms:Number"/>
      </xsd:simpleType>
    </xsd:element>
    <xsd:element name="CCMPreviewAnnotationsTasks" ma:index="32" nillable="true" ma:displayName="Tasks" ma:decimals="0" ma:description="" ma:internalName="CCMPreviewAnnotationsTasks" ma:readOnly="true">
      <xsd:simpleType>
        <xsd:restriction base="dms:Number"/>
      </xsd:simpleType>
    </xsd:element>
    <xsd:element name="CCMMetadataExtractionStatus" ma:index="33" nillable="true" ma:displayName="CCMMetadataExtractionStatus" ma:default="CCMPageCount:InProgress;CCMCommentCount:InProgress" ma:description="" ma:hidden="true" ma:internalName="CCMMetadataExtractionStatus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489cdb7-1af4-4218-a2b8-7fb2868f8c31" elementFormDefault="qualified">
    <xsd:import namespace="http://schemas.microsoft.com/office/2006/documentManagement/types"/>
    <xsd:import namespace="http://schemas.microsoft.com/office/infopath/2007/PartnerControls"/>
    <xsd:element name="SharedWithUsers" ma:index="28" nillable="true" ma:displayName="Delt med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5" ma:displayName="Indholdstype"/>
        <xsd:element ref="dc:title" minOccurs="0" maxOccurs="1" ma:index="0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CCMCognitiveType xmlns="http://schemas.microsoft.com/sharepoint/v3" xsi:nil="true"/>
    <DocumentStatus xmlns="http://schemas.microsoft.com/sharepoint/v3" xsi:nil="true"/>
    <DocumentVersion xmlns="http://schemas.microsoft.com/sharepoint/v3" xsi:nil="true"/>
    <CCMMetadataExtractionStatus xmlns="http://schemas.microsoft.com/sharepoint/v3">CCMPageCount:Idle;CCMCommentCount:Idle</CCMMetadataExtractionStatus>
    <LocalAttachment xmlns="http://schemas.microsoft.com/sharepoint/v3">false</LocalAttachment>
    <Finalized xmlns="http://schemas.microsoft.com/sharepoint/v3">false</Finalized>
    <CCMPageCount xmlns="http://schemas.microsoft.com/sharepoint/v3">4</CCMPageCount>
    <DocID xmlns="http://schemas.microsoft.com/sharepoint/v3">5669217</DocID>
    <CCMCommentCount xmlns="http://schemas.microsoft.com/sharepoint/v3">0</CCMCommentCount>
    <CCMTemplateVersion xmlns="http://schemas.microsoft.com/sharepoint/v3" xsi:nil="true"/>
    <CaseRecordNumber xmlns="http://schemas.microsoft.com/sharepoint/v3">0</CaseRecordNumber>
    <CaseID xmlns="http://schemas.microsoft.com/sharepoint/v3">NCMETODE</CaseID>
    <RegistrationDate xmlns="http://schemas.microsoft.com/sharepoint/v3" xsi:nil="true"/>
    <CCMTemplateID xmlns="http://schemas.microsoft.com/sharepoint/v3">0</CCMTemplateID>
    <CCMPreviewAnnotationsTasks xmlns="http://schemas.microsoft.com/sharepoint/v3">0</CCMPreviewAnnotationsTasks>
    <CCMTemplateName xmlns="http://schemas.microsoft.com/sharepoint/v3" xsi:nil="true"/>
    <Related xmlns="http://schemas.microsoft.com/sharepoint/v3">false</Related>
    <CCMSystemID xmlns="http://schemas.microsoft.com/sharepoint/v3">a83c9e44-5554-4fe4-9554-0ea6ec621664</CCMSystemID>
    <CCMVisualId xmlns="http://schemas.microsoft.com/sharepoint/v3">NCMETODE</CCMVisualId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9BA9FA5-D2C6-4F98-8C05-31E0BA29E84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4489cdb7-1af4-4218-a2b8-7fb2868f8c3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14CFF4D-CEE2-4ED6-AC8A-41B54DA24CA7}">
  <ds:schemaRefs>
    <ds:schemaRef ds:uri="http://schemas.openxmlformats.org/package/2006/metadata/core-properties"/>
    <ds:schemaRef ds:uri="4489cdb7-1af4-4218-a2b8-7fb2868f8c31"/>
    <ds:schemaRef ds:uri="http://purl.org/dc/terms/"/>
    <ds:schemaRef ds:uri="http://purl.org/dc/dcmitype/"/>
    <ds:schemaRef ds:uri="http://www.w3.org/XML/1998/namespace"/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http://schemas.microsoft.com/sharepoint/v3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9266AD56-CE8F-48F1-BAC9-749EC3402AD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749</TotalTime>
  <Words>521</Words>
  <Application>Microsoft Macintosh PowerPoint</Application>
  <PresentationFormat>Widescreen</PresentationFormat>
  <Paragraphs>102</Paragraphs>
  <Slides>12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Wingdings</vt:lpstr>
      <vt:lpstr>Netcompany-Offc</vt:lpstr>
      <vt:lpstr>Arial</vt:lpstr>
      <vt:lpstr>Netcompany</vt:lpstr>
      <vt:lpstr>COE – UI Testing</vt:lpstr>
      <vt:lpstr>PowerPoint Presentation</vt:lpstr>
      <vt:lpstr>About us</vt:lpstr>
      <vt:lpstr>What is UI Testing?</vt:lpstr>
      <vt:lpstr>Differences between UI &amp; UX testing</vt:lpstr>
      <vt:lpstr>UI Testing Types</vt:lpstr>
      <vt:lpstr>Approaches to UI Testing</vt:lpstr>
      <vt:lpstr>Playwright Introduction</vt:lpstr>
      <vt:lpstr>Why is Playwright?</vt:lpstr>
      <vt:lpstr>Demo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Uffe Birkedal</dc:creator>
  <cp:lastModifiedBy>Thong Tran</cp:lastModifiedBy>
  <cp:revision>26</cp:revision>
  <dcterms:created xsi:type="dcterms:W3CDTF">2023-08-21T20:05:08Z</dcterms:created>
  <dcterms:modified xsi:type="dcterms:W3CDTF">2024-02-26T16:40:26Z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 by">
    <vt:lpwstr>www.omnidocs.com</vt:lpwstr>
  </property>
  <property fmtid="{D5CDD505-2E9C-101B-9397-08002B2CF9AE}" pid="3" name="ContentTypeId">
    <vt:lpwstr>0x010100AC085CFC53BC46CEA2EADE194AD9D48200C2B06C08914CD441B0875CA202B97BEB</vt:lpwstr>
  </property>
  <property fmtid="{D5CDD505-2E9C-101B-9397-08002B2CF9AE}" pid="4" name="ProjectName">
    <vt:lpwstr>Solution</vt:lpwstr>
  </property>
  <property fmtid="{D5CDD505-2E9C-101B-9397-08002B2CF9AE}" pid="5" name="CCMOneDriveID">
    <vt:lpwstr/>
  </property>
  <property fmtid="{D5CDD505-2E9C-101B-9397-08002B2CF9AE}" pid="6" name="CCMOneDriveOwnerID">
    <vt:lpwstr/>
  </property>
  <property fmtid="{D5CDD505-2E9C-101B-9397-08002B2CF9AE}" pid="7" name="CCMOneDriveItemID">
    <vt:lpwstr/>
  </property>
  <property fmtid="{D5CDD505-2E9C-101B-9397-08002B2CF9AE}" pid="8" name="CustomerName">
    <vt:lpwstr>Customer</vt:lpwstr>
  </property>
  <property fmtid="{D5CDD505-2E9C-101B-9397-08002B2CF9AE}" pid="9" name="CCMSystem">
    <vt:lpwstr> </vt:lpwstr>
  </property>
  <property fmtid="{D5CDD505-2E9C-101B-9397-08002B2CF9AE}" pid="10" name="CCMIsSharedOnOneDrive">
    <vt:bool>false</vt:bool>
  </property>
  <property fmtid="{D5CDD505-2E9C-101B-9397-08002B2CF9AE}" pid="11" name="_dlc_DocIdItemGuid">
    <vt:lpwstr>cfcecc48-ce1b-431c-a677-b3248011004e</vt:lpwstr>
  </property>
  <property fmtid="{D5CDD505-2E9C-101B-9397-08002B2CF9AE}" pid="12" name="Publisher">
    <vt:lpwstr>Netcompany</vt:lpwstr>
  </property>
</Properties>
</file>